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16" r:id="rId3"/>
    <p:sldId id="417" r:id="rId4"/>
    <p:sldId id="381" r:id="rId5"/>
    <p:sldId id="419" r:id="rId6"/>
    <p:sldId id="420" r:id="rId7"/>
    <p:sldId id="421" r:id="rId8"/>
    <p:sldId id="423" r:id="rId9"/>
    <p:sldId id="422" r:id="rId10"/>
    <p:sldId id="427" r:id="rId11"/>
    <p:sldId id="424" r:id="rId12"/>
    <p:sldId id="428" r:id="rId13"/>
    <p:sldId id="425" r:id="rId14"/>
    <p:sldId id="430" r:id="rId15"/>
    <p:sldId id="426" r:id="rId16"/>
    <p:sldId id="431" r:id="rId17"/>
    <p:sldId id="429" r:id="rId18"/>
    <p:sldId id="432" r:id="rId19"/>
    <p:sldId id="434" r:id="rId20"/>
    <p:sldId id="433" r:id="rId21"/>
    <p:sldId id="436" r:id="rId22"/>
    <p:sldId id="435" r:id="rId23"/>
    <p:sldId id="437" r:id="rId24"/>
    <p:sldId id="439" r:id="rId25"/>
    <p:sldId id="438" r:id="rId26"/>
    <p:sldId id="440" r:id="rId27"/>
    <p:sldId id="441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67495" autoAdjust="0"/>
  </p:normalViewPr>
  <p:slideViewPr>
    <p:cSldViewPr>
      <p:cViewPr varScale="1">
        <p:scale>
          <a:sx n="74" d="100"/>
          <a:sy n="74" d="100"/>
        </p:scale>
        <p:origin x="8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4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2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7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常量名字的命名规则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、常量不需要使用“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”符号，一旦使用系统就会认为是变量；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、常量的名字组成由字母、数字和下划线组成，不能以数字开头；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、常量的名字通常是以大写字母为主（与变量以示区别）；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、常量命名的规则比变量要松散，可以使用一些特殊字符，该方式只能使用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定义；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4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3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2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66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5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12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35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：获取类型，得到的是该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数据本身的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类型对应的字符串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（不推荐使用：</a:t>
            </a:r>
            <a:r>
              <a:rPr lang="zh-CN" altLang="en-US" dirty="0" smtClean="0"/>
              <a:t>因为其返回的字符串在未来的版本中可能需要改变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settype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会直接改变数据本身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的类型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4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65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34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77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91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40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smtClean="0"/>
              <a:t>传值方式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24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smtClean="0"/>
              <a:t>传值方式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3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方式语法：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&lt;% %&gt;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短标记：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 ?&gt;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标签标记：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language=“</a:t>
            </a:r>
            <a:r>
              <a:rPr lang="en-US" altLang="zh-CN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”&gt;  &lt;/script&gt;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标准表姐：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altLang="zh-CN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?&gt;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行注释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块注释：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 */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2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6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2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变量命名规则：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中变量名字必须以“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”符号开始；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、名字由字母、数字和下划线“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”构成，但是不能以数字开头；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中本身还允许中文变量（不建议）。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查看手册中：语言参考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--》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--》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预定义变量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6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PHP&#22522;&#30784;&#8212;&#8212;&#21464;&#37327;&#20256;&#2054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PHP&#22522;&#30784;&#8212;&#8212;&#24120;&#37327;&#30340;&#23450;&#20041;&#21644;&#20351;&#299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PHP&#22522;&#30784;&#8212;&#8212;&#31995;&#32479;&#24120;&#3732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PHP&#22522;&#30784;&#8212;&#8212;&#25968;&#25454;&#31867;&#22411;&#20998;&#3186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PHP&#22522;&#30784;&#8212;&#8212;&#25968;&#25454;&#31867;&#22411;&#36716;&#2544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PHP&#22522;&#30784;&#8212;&#8212;&#25968;&#25454;&#31867;&#22411;&#21028;&#2602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PHP&#22522;&#30784;&#8212;&#8212;&#25972;&#25968;&#31867;&#22411;&#36827;&#21046;&#31616;&#20171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PHP&#22522;&#30784;&#8212;&#8212;&#25972;&#25968;&#31867;&#22411;&#36827;&#21046;&#36716;&#2544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PHP&#22522;&#30784;&#8212;&#8212;&#28014;&#28857;&#22411;&#21644;&#24067;&#23572;&#22411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PHP&#22522;&#30784;&#8212;&#8212;PHP&#26631;&#35760;&#19982;&#27880;&#3732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PHP&#22522;&#30784;&#8212;&#8212;PHP&#35821;&#27861;&#32467;&#26463;&#31526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PHP&#22522;&#30784;&#8212;&#8212;&#21464;&#37327;&#27010;&#24565;&#21450;&#20351;&#2999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PHP&#22522;&#30784;&#8212;&#8212;&#21464;&#37327;&#21629;&#21517;&#35268;&#21017;&#21644;&#39044;&#23450;&#20041;&#21464;&#37327;&#21450;&#21487;&#21464;&#21464;&#3732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核心技术</a:t>
            </a:r>
            <a:endParaRPr lang="en-US" altLang="zh-CN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day02</a:t>
            </a:r>
            <a:endParaRPr lang="zh-CN" altLang="en-US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变量命名规则和预定义变量及可变变量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定义以下可变变量并输出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82" y="3172584"/>
            <a:ext cx="25527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变量传值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：掌握变量传值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值传递：两个变量是独立的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引用传值：两个变量名共用一个内存空间</a:t>
            </a:r>
            <a:endParaRPr lang="en-US" altLang="zh-CN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变量传值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定义以下变量并输出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29" y="2861289"/>
            <a:ext cx="3026235" cy="31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常量的定义及使用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：掌握常量的定义及使用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定义常量的两种方式：</a:t>
            </a:r>
            <a:endParaRPr lang="en-US" altLang="zh-CN" smtClean="0"/>
          </a:p>
          <a:p>
            <a:r>
              <a:rPr lang="en-US" altLang="zh-CN" err="1"/>
              <a:t>c</a:t>
            </a:r>
            <a:r>
              <a:rPr lang="en-US" altLang="zh-CN" err="1" smtClean="0"/>
              <a:t>onst</a:t>
            </a:r>
            <a:r>
              <a:rPr lang="en-US" altLang="zh-CN" smtClean="0"/>
              <a:t>  </a:t>
            </a:r>
            <a:r>
              <a:rPr lang="zh-CN" altLang="en-US" smtClean="0"/>
              <a:t>常量名 </a:t>
            </a:r>
            <a:r>
              <a:rPr lang="en-US" altLang="zh-CN" smtClean="0"/>
              <a:t>= </a:t>
            </a:r>
            <a:r>
              <a:rPr lang="zh-CN" altLang="en-US" smtClean="0"/>
              <a:t>常量值</a:t>
            </a:r>
            <a:endParaRPr lang="en-US" altLang="zh-CN" smtClean="0"/>
          </a:p>
          <a:p>
            <a:r>
              <a:rPr lang="en-US" altLang="zh-CN"/>
              <a:t>d</a:t>
            </a:r>
            <a:r>
              <a:rPr lang="en-US" altLang="zh-CN" smtClean="0"/>
              <a:t>efine(</a:t>
            </a:r>
            <a:r>
              <a:rPr lang="zh-CN" altLang="en-US" smtClean="0"/>
              <a:t>常量名</a:t>
            </a:r>
            <a:r>
              <a:rPr lang="en-US" altLang="zh-CN" smtClean="0"/>
              <a:t>,</a:t>
            </a:r>
            <a:r>
              <a:rPr lang="zh-CN" altLang="en-US" smtClean="0"/>
              <a:t>常量值</a:t>
            </a:r>
            <a:r>
              <a:rPr lang="en-US" altLang="zh-CN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/>
              <a:t>常量的命名规则：</a:t>
            </a:r>
            <a:endParaRPr lang="en-US" altLang="zh-CN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常量的定义及使用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定义以下常量并输出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084684"/>
            <a:ext cx="38862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系统常量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系统常量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系统常量：</a:t>
            </a:r>
            <a:r>
              <a:rPr lang="en-US" altLang="zh-CN" dirty="0" smtClean="0"/>
              <a:t>PHP_INT_MAX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魔术常量：查看手册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语言参考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魔术常量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系统常量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输出系统常量和魔术常量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7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：掌握数据类型分类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记忆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数据类型分三大类八小类</a:t>
            </a:r>
            <a:endParaRPr lang="en-US" altLang="zh-CN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：掌握数据类型的转换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记忆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自动转换：系统根据需求自动转换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强制转换：例如：</a:t>
            </a:r>
            <a:r>
              <a:rPr lang="en-US" altLang="zh-CN" smtClean="0"/>
              <a:t>(</a:t>
            </a:r>
            <a:r>
              <a:rPr lang="en-US" altLang="zh-CN" err="1" smtClean="0"/>
              <a:t>int</a:t>
            </a:r>
            <a:r>
              <a:rPr lang="en-US" altLang="zh-CN" smtClean="0"/>
              <a:t>)$a</a:t>
            </a: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练习类型转换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67" y="2804837"/>
            <a:ext cx="2945950" cy="35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374524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初步语法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变量、常量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：掌握数据类型判断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dirty="0"/>
              <a:t>通过一组类型判断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例如</a:t>
            </a:r>
            <a:r>
              <a:rPr lang="en-US" altLang="zh-CN" dirty="0" err="1" smtClean="0"/>
              <a:t>is_string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获取变量类型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err="1" smtClean="0"/>
              <a:t>gettype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设置变量类型：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settype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数据类型判断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练习类型判断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72" y="3097828"/>
            <a:ext cx="36385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制简介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：了解整数类型进制简介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dirty="0"/>
              <a:t>四种</a:t>
            </a:r>
            <a:r>
              <a:rPr lang="zh-CN" altLang="zh-CN" dirty="0" smtClean="0"/>
              <a:t>整型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二进制，八进制和十六进制</a:t>
            </a:r>
            <a:endParaRPr lang="zh-CN" altLang="zh-CN" dirty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类型进制之间的转换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：了解整数类型进制之间的转换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decbin</a:t>
            </a:r>
            <a:r>
              <a:rPr lang="en-US" altLang="zh-CN" dirty="0"/>
              <a:t>()</a:t>
            </a:r>
            <a:r>
              <a:rPr lang="zh-CN" altLang="zh-CN" dirty="0"/>
              <a:t>：十进制转二进制</a:t>
            </a:r>
          </a:p>
          <a:p>
            <a:r>
              <a:rPr lang="en-US" altLang="zh-CN" dirty="0" smtClean="0"/>
              <a:t>decoct</a:t>
            </a:r>
            <a:r>
              <a:rPr lang="en-US" altLang="zh-CN" dirty="0"/>
              <a:t>()</a:t>
            </a:r>
            <a:r>
              <a:rPr lang="zh-CN" altLang="zh-CN" dirty="0"/>
              <a:t>：十进制转八进制</a:t>
            </a:r>
          </a:p>
          <a:p>
            <a:r>
              <a:rPr lang="en-US" altLang="zh-CN" dirty="0" err="1" smtClean="0"/>
              <a:t>dechex</a:t>
            </a:r>
            <a:r>
              <a:rPr lang="en-US" altLang="zh-CN" dirty="0"/>
              <a:t>()</a:t>
            </a:r>
            <a:r>
              <a:rPr lang="zh-CN" altLang="zh-CN" dirty="0"/>
              <a:t>：十进制转十六进制</a:t>
            </a:r>
          </a:p>
          <a:p>
            <a:r>
              <a:rPr lang="en-US" altLang="zh-CN" dirty="0" err="1" smtClean="0"/>
              <a:t>bindec</a:t>
            </a:r>
            <a:r>
              <a:rPr lang="en-US" altLang="zh-CN" dirty="0"/>
              <a:t>()</a:t>
            </a:r>
            <a:r>
              <a:rPr lang="zh-CN" altLang="zh-CN" dirty="0"/>
              <a:t>：二进制转</a:t>
            </a:r>
            <a:r>
              <a:rPr lang="zh-CN" altLang="zh-CN" dirty="0" smtClean="0"/>
              <a:t>十进制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bg1"/>
                </a:solidFill>
              </a:rPr>
              <a:t>…..</a:t>
            </a: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整数类型进制之间的转换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，十进制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，二进制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转化成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十进制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，提升题：八进制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89040"/>
            <a:ext cx="2940957" cy="23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类型与布尔类型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语法与注释的使用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浮点</a:t>
            </a:r>
            <a:r>
              <a:rPr lang="zh-CN" altLang="en-US" dirty="0" smtClean="0"/>
              <a:t>型就 是小数类型和超出整数存储范围的整数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布尔</a:t>
            </a:r>
            <a:r>
              <a:rPr lang="zh-CN" altLang="en-US" dirty="0" smtClean="0"/>
              <a:t>类型：</a:t>
            </a:r>
            <a:endParaRPr lang="en-US" altLang="zh-CN" dirty="0" smtClean="0"/>
          </a:p>
          <a:p>
            <a:r>
              <a:rPr lang="en-US" altLang="zh-CN" dirty="0" err="1" smtClean="0"/>
              <a:t>Isset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判断一个变量是否定义</a:t>
            </a:r>
            <a:endParaRPr lang="en-US" altLang="zh-CN" dirty="0" smtClean="0"/>
          </a:p>
          <a:p>
            <a:r>
              <a:rPr lang="en-US" altLang="zh-CN" dirty="0" smtClean="0"/>
              <a:t>empty()</a:t>
            </a:r>
            <a:r>
              <a:rPr lang="zh-CN" altLang="en-US" dirty="0" smtClean="0"/>
              <a:t>判断变量的值是否为空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浮点类型与布尔类型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788372"/>
            <a:ext cx="40671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$_POST: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000" dirty="0" smtClean="0"/>
              <a:t>用来</a:t>
            </a:r>
            <a:r>
              <a:rPr lang="zh-CN" altLang="en-US" sz="2000" dirty="0" smtClean="0"/>
              <a:t>接收</a:t>
            </a:r>
            <a:r>
              <a:rPr lang="zh-CN" altLang="zh-CN" sz="2000" dirty="0" smtClean="0"/>
              <a:t>客户端</a:t>
            </a:r>
            <a:r>
              <a:rPr lang="zh-CN" altLang="zh-CN" sz="2000" dirty="0"/>
              <a:t>发送过来的</a:t>
            </a:r>
            <a:r>
              <a:rPr lang="en-US" altLang="zh-CN" sz="2000" dirty="0"/>
              <a:t>POST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数据</a:t>
            </a:r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$_GET:</a:t>
            </a:r>
          </a:p>
          <a:p>
            <a:r>
              <a:rPr lang="zh-CN" altLang="en-US" sz="2000" dirty="0" smtClean="0"/>
              <a:t>用来接收</a:t>
            </a:r>
            <a:r>
              <a:rPr lang="zh-CN" altLang="zh-CN" sz="2000" dirty="0" smtClean="0"/>
              <a:t>地址</a:t>
            </a:r>
            <a:r>
              <a:rPr lang="zh-CN" altLang="zh-CN" sz="2000" dirty="0"/>
              <a:t>栏传递到服务器的</a:t>
            </a:r>
            <a:r>
              <a:rPr lang="zh-CN" altLang="zh-CN" sz="2000" dirty="0" smtClean="0"/>
              <a:t>数据</a:t>
            </a:r>
            <a:endParaRPr lang="en-US" altLang="zh-CN" sz="2000" dirty="0" smtClean="0"/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$_REQUEST:</a:t>
            </a:r>
          </a:p>
          <a:p>
            <a:r>
              <a:rPr lang="zh-CN" altLang="en-US" sz="2000" dirty="0" smtClean="0"/>
              <a:t>用来</a:t>
            </a:r>
            <a:r>
              <a:rPr lang="zh-CN" altLang="zh-CN" sz="2000" dirty="0" smtClean="0"/>
              <a:t>同时</a:t>
            </a:r>
            <a:r>
              <a:rPr lang="zh-CN" altLang="zh-CN" sz="2000" dirty="0"/>
              <a:t>获取</a:t>
            </a:r>
            <a:r>
              <a:rPr lang="en-US" altLang="zh-CN" sz="2000" dirty="0"/>
              <a:t>GET</a:t>
            </a:r>
            <a:r>
              <a:rPr lang="zh-CN" altLang="zh-CN" sz="2000" dirty="0"/>
              <a:t>和</a:t>
            </a:r>
            <a:r>
              <a:rPr lang="en-US" altLang="zh-CN" sz="2000" dirty="0"/>
              <a:t>POST</a:t>
            </a:r>
            <a:r>
              <a:rPr lang="zh-CN" altLang="zh-CN" sz="2000" dirty="0"/>
              <a:t>方式传递的数据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08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374524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初步语法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记忆变量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、常量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记忆整数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了解浮点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记忆布尔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id-ID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与注释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与注释的使用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/>
              <a:t>PHP</a:t>
            </a:r>
            <a:r>
              <a:rPr lang="zh-CN" altLang="en-US" smtClean="0"/>
              <a:t>语法有四种，主要掌握标准标记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注释分那两种？</a:t>
            </a:r>
            <a:endParaRPr lang="zh-CN" altLang="zh-CN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标记与注释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写一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个用标准标记的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脚本，并加上单行和多行注释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13415"/>
            <a:ext cx="1892604" cy="14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语法结束符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语法结束符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smtClean="0"/>
              <a:t>PHP</a:t>
            </a:r>
            <a:r>
              <a:rPr lang="zh-CN" altLang="en-US" sz="1600" smtClean="0"/>
              <a:t>语法结束符：</a:t>
            </a:r>
            <a:r>
              <a:rPr lang="en-US" altLang="zh-CN" sz="1600" smtClean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smtClean="0"/>
              <a:t>每一行</a:t>
            </a:r>
            <a:r>
              <a:rPr lang="en-US" altLang="zh-CN" sz="1600" smtClean="0"/>
              <a:t>PHP</a:t>
            </a:r>
            <a:r>
              <a:rPr lang="zh-CN" altLang="en-US" sz="1600" smtClean="0"/>
              <a:t>代码结束都要有结束符</a:t>
            </a:r>
            <a:endParaRPr lang="en-US" altLang="zh-CN" sz="160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smtClean="0"/>
              <a:t>PHP</a:t>
            </a:r>
            <a:r>
              <a:rPr lang="zh-CN" altLang="en-US" sz="1600" smtClean="0"/>
              <a:t>代码的后一行可以省略结束符，但必须有</a:t>
            </a:r>
            <a:r>
              <a:rPr lang="en-US" altLang="zh-CN" sz="1600" smtClean="0"/>
              <a:t>?&gt;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/>
              <a:t>标准标记的</a:t>
            </a:r>
            <a:r>
              <a:rPr lang="en-US" altLang="zh-CN" sz="1600"/>
              <a:t>?&gt;</a:t>
            </a:r>
            <a:r>
              <a:rPr lang="zh-CN" altLang="en-US" sz="1600"/>
              <a:t>可以</a:t>
            </a:r>
            <a:r>
              <a:rPr lang="zh-CN" altLang="en-US" sz="1600" smtClean="0"/>
              <a:t>省略但最后一行</a:t>
            </a:r>
            <a:r>
              <a:rPr lang="en-US" altLang="zh-CN" sz="1600" smtClean="0"/>
              <a:t>PHP</a:t>
            </a:r>
            <a:r>
              <a:rPr lang="zh-CN" altLang="en-US" sz="1600" smtClean="0"/>
              <a:t>代码结束符不能省略</a:t>
            </a:r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endParaRPr lang="en-US" altLang="zh-CN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变量概念及使用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：掌握变量的使用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定义变量必须使用</a:t>
            </a:r>
            <a:r>
              <a:rPr lang="en-US" altLang="zh-CN" smtClean="0"/>
              <a:t>’$’</a:t>
            </a:r>
            <a:r>
              <a:rPr lang="zh-CN" altLang="en-US" smtClean="0"/>
              <a:t>符号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变量</a:t>
            </a:r>
            <a:r>
              <a:rPr lang="zh-CN" altLang="en-US" smtClean="0"/>
              <a:t>可以单独定义也可以定义同时赋值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变量存储在内存中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删除变量函数</a:t>
            </a:r>
            <a:r>
              <a:rPr lang="en-US" altLang="zh-CN" smtClean="0"/>
              <a:t>unset(</a:t>
            </a:r>
            <a:r>
              <a:rPr lang="zh-CN" altLang="en-US" smtClean="0"/>
              <a:t>变量名</a:t>
            </a:r>
            <a:r>
              <a:rPr lang="en-US" altLang="zh-CN" smtClean="0"/>
              <a:t>)</a:t>
            </a: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变量概念及使用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定义变量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并输出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PHP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变量命名规则和预定义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变量及可变变量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：掌握变量命名规则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预定义变量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可变变量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变量命名规则：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预定义变量：就是系统定义好的变量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可变变量：</a:t>
            </a:r>
            <a:r>
              <a:rPr lang="en-US" altLang="zh-CN" smtClean="0"/>
              <a:t>$$a;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K</a:t>
            </a:r>
            <a:endParaRPr lang="zh-CN" altLang="en-US" sz="140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8600</TotalTime>
  <Words>1343</Words>
  <Application>Microsoft Office PowerPoint</Application>
  <PresentationFormat>全屏显示(4:3)</PresentationFormat>
  <Paragraphs>310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1.1 PHP基础——PHP标记与注释</vt:lpstr>
      <vt:lpstr>PowerPoint 演示文稿</vt:lpstr>
      <vt:lpstr>1.2 PHP基础——PHP语法结束符</vt:lpstr>
      <vt:lpstr>2.1 PHP基础——变量概念及使用</vt:lpstr>
      <vt:lpstr>PowerPoint 演示文稿</vt:lpstr>
      <vt:lpstr>2.2 PHP基础——变量命名规则和预定义变量及可变变量</vt:lpstr>
      <vt:lpstr>PowerPoint 演示文稿</vt:lpstr>
      <vt:lpstr>2.3 PHP基础——变量传值</vt:lpstr>
      <vt:lpstr>PowerPoint 演示文稿</vt:lpstr>
      <vt:lpstr>3.1 PHP基础——常量的定义及使用</vt:lpstr>
      <vt:lpstr>PowerPoint 演示文稿</vt:lpstr>
      <vt:lpstr>3.2 PHP基础——系统常量</vt:lpstr>
      <vt:lpstr>PowerPoint 演示文稿</vt:lpstr>
      <vt:lpstr>4.1 PHP基础——数据类型分类</vt:lpstr>
      <vt:lpstr>4.2 PHP基础——数据类型转换</vt:lpstr>
      <vt:lpstr>PowerPoint 演示文稿</vt:lpstr>
      <vt:lpstr>4.3 PHP基础——数据类型判断</vt:lpstr>
      <vt:lpstr>PowerPoint 演示文稿</vt:lpstr>
      <vt:lpstr>5.1 PHP基础——整数类型进制简介</vt:lpstr>
      <vt:lpstr>5.2 PHP基础——整数类型进制之间的转换</vt:lpstr>
      <vt:lpstr>PowerPoint 演示文稿</vt:lpstr>
      <vt:lpstr>5.3 PHP基础——浮点类型与布尔类型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</cp:lastModifiedBy>
  <cp:revision>1716</cp:revision>
  <dcterms:created xsi:type="dcterms:W3CDTF">2015-06-29T07:19:00Z</dcterms:created>
  <dcterms:modified xsi:type="dcterms:W3CDTF">2017-06-17T09:05:40Z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