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16" r:id="rId3"/>
    <p:sldId id="417" r:id="rId4"/>
    <p:sldId id="381" r:id="rId5"/>
    <p:sldId id="419" r:id="rId6"/>
    <p:sldId id="420" r:id="rId7"/>
    <p:sldId id="421" r:id="rId8"/>
    <p:sldId id="423" r:id="rId9"/>
    <p:sldId id="422" r:id="rId10"/>
    <p:sldId id="425" r:id="rId11"/>
    <p:sldId id="424" r:id="rId12"/>
    <p:sldId id="426" r:id="rId13"/>
    <p:sldId id="428" r:id="rId14"/>
    <p:sldId id="427" r:id="rId15"/>
    <p:sldId id="429" r:id="rId16"/>
    <p:sldId id="430" r:id="rId17"/>
    <p:sldId id="431" r:id="rId18"/>
    <p:sldId id="432" r:id="rId19"/>
    <p:sldId id="433" r:id="rId20"/>
    <p:sldId id="435" r:id="rId21"/>
    <p:sldId id="434" r:id="rId22"/>
    <p:sldId id="437" r:id="rId23"/>
    <p:sldId id="436" r:id="rId24"/>
    <p:sldId id="438" r:id="rId25"/>
    <p:sldId id="439" r:id="rId26"/>
    <p:sldId id="440" r:id="rId27"/>
    <p:sldId id="441" r:id="rId28"/>
    <p:sldId id="442" r:id="rId29"/>
    <p:sldId id="443" r:id="rId30"/>
    <p:sldId id="25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1" autoAdjust="0"/>
    <p:restoredTop sz="62410" autoAdjust="0"/>
  </p:normalViewPr>
  <p:slideViewPr>
    <p:cSldViewPr>
      <p:cViewPr varScale="1">
        <p:scale>
          <a:sx n="74" d="100"/>
          <a:sy n="74" d="100"/>
        </p:scale>
        <p:origin x="8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4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64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31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631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75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26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87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73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func_get_args</a:t>
            </a:r>
            <a:r>
              <a:rPr lang="en-US" altLang="zh-CN" dirty="0" smtClean="0"/>
              <a:t> — </a:t>
            </a:r>
            <a:r>
              <a:rPr lang="zh-CN" altLang="en-US" dirty="0" smtClean="0"/>
              <a:t>返回一个包含函数参数列表的数组</a:t>
            </a:r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 定义函数时 不定义参数的个数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 在调用函数的时候 可以自由传递不同的参数个数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66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97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82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35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14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20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93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function dis(&amp;$count){</a:t>
            </a:r>
          </a:p>
          <a:p>
            <a:r>
              <a:rPr lang="en-US" altLang="zh-CN" dirty="0" smtClean="0"/>
              <a:t>	echo $count++ . '&lt;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 /&gt;';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$count = 1;</a:t>
            </a:r>
          </a:p>
          <a:p>
            <a:r>
              <a:rPr lang="en-US" altLang="zh-CN" dirty="0" smtClean="0"/>
              <a:t>dis($count);</a:t>
            </a:r>
          </a:p>
          <a:p>
            <a:r>
              <a:rPr lang="en-US" altLang="zh-CN" dirty="0" smtClean="0"/>
              <a:t>dis($count);</a:t>
            </a:r>
          </a:p>
          <a:p>
            <a:r>
              <a:rPr lang="en-US" altLang="zh-CN" dirty="0" smtClean="0"/>
              <a:t>dis($count);</a:t>
            </a:r>
          </a:p>
          <a:p>
            <a:r>
              <a:rPr lang="en-US" altLang="zh-CN" dirty="0" smtClean="0"/>
              <a:t>dis($count);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363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64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函数是完成某个特定功能的代码集合，在函数执行的过程中，一般是不能去干预他的行为的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当函数被设计成带有回调功能时，我们就有可能在函数的执行过程中，通过回调函数去干预他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已知能求出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的数字，想获取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的数字的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 foo($n, $f='') {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if($n &lt; 1) return;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for($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=0; 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&lt;$n; 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 {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echo $f ? $f($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: 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}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无回调时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foo(5); //01234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有回调时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 f1($v) {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return $v + $v;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foo(5, 'f1'); //02468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36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闭包的作用：最大用处有两个，一个是前面提到的可以读取函数内部的变量，另一个就是让这些变量的值始终保持在内存中。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73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37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2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93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8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：代表的是当前文件所在位置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：代表的是当前执行的脚本文件所在位置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3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../../  </a:t>
            </a:r>
            <a:r>
              <a:rPr lang="zh-CN" altLang="en-US" dirty="0" smtClean="0"/>
              <a:t>代表上上级目录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5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PHP&#22522;&#30784;&#8212;&#8212;&#25991;&#20214;&#23884;&#22871;&#21253;&#21547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6PHP&#22522;&#30784;&#8212;&#8212;&#20989;&#25968;&#65288;&#22522;&#26412;&#20102;&#35299;&#65289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7PHP&#22522;&#30784;&#8212;&#8212;&#20989;&#25968;&#24418;&#21442;&#23454;&#21442;&#30340;&#20171;&#32461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8PHP&#22522;&#30784;&#8212;&#8212;&#20989;&#25968;&#24418;&#21442;&#30340;&#40664;&#35748;&#20540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&#20989;&#25968;&#21442;&#25968;--&#24341;&#29992;&#20256;&#20540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PHP&#22522;&#30784;&#8212;&#8212;&#20989;&#25968;&#20307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PHP&#22522;&#30784;&#8212;&#8212;&#20316;&#29992;&#22495;&#65288;&#19978;&#65289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PHP&#22522;&#30784;&#8212;&#8212;&#20316;&#29992;&#22495;&#65288;&#19979;&#65289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PHP&#22522;&#30784;&#8212;&#8212;&#38745;&#24577;&#21464;&#37327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PHP&#22522;&#30784;&#8212;&#8212;&#21487;&#21464;&#20989;&#25968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5PHP&#22522;&#30784;&#8212;&#8212;&#21311;&#21517;&#20989;&#25968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6PHP&#22522;&#30784;&#8212;&#8212;&#20266;&#31867;&#22411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PHP&#22522;&#30784;&#8212;&#8212;&#25991;&#20214;&#21253;&#21547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PHP&#22522;&#30784;&#8212;&#8212;&#25991;&#20214;&#21253;&#21547;&#21407;&#2970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PHP&#22522;&#30784;&#8212;&#8212;&#25991;&#20214;&#21253;&#21547;include&#19982;require&#21306;&#21035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PHP&#22522;&#30784;&#8212;&#8212;&#25991;&#20214;&#21253;&#21152;&#36733;&#36335;&#2445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14467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核心技术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day04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文件包加载路径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在某个磁盘下例如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盘下创建一个文件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include1.php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定义两个变量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:/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a/b/include2.php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include2.php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中加载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include1.php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：使用相对路径和绝对路径两种方法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3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文件嵌套包含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：掌握文件嵌套包含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解决办法：尽量都使用绝对路径。在项目中绝大部分都是使用绝对路径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函数基本介绍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：掌握函数的基本使用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524028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函数基本语法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函数需要调用才能执行，先调用和后调用都可以（推荐常规写法，先定义后调用）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命名规则：小驼峰，下划线，大驼峰（每个字母都大写）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函数基本介绍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定义一个函数名为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函数，函数内输出“我是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我今年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岁了”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记得函数需要调用才能执行噢！！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9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函数形参实参的介绍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：掌握函数的形参实参的使用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实参就是函数调用括号里面的参数，形参就是定义函数括号里的参数。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注意形参没有默认值的时候：实参不能少于形参个数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函数形参实参的介绍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定义一个函数功能是求两个数的平方和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0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.3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形参的默认值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：掌握函数形参默认值的使用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注意：</a:t>
            </a:r>
            <a:r>
              <a:rPr lang="zh-CN" altLang="zh-CN" dirty="0"/>
              <a:t>默认值的</a:t>
            </a:r>
            <a:r>
              <a:rPr lang="zh-CN" altLang="zh-CN" dirty="0" smtClean="0"/>
              <a:t>定义</a:t>
            </a:r>
            <a:r>
              <a:rPr lang="zh-CN" altLang="en-US" dirty="0" smtClean="0"/>
              <a:t>必须</a:t>
            </a:r>
            <a:r>
              <a:rPr lang="zh-CN" altLang="zh-CN" dirty="0" smtClean="0"/>
              <a:t>放在</a:t>
            </a:r>
            <a:r>
              <a:rPr lang="zh-CN" altLang="en-US" dirty="0" smtClean="0"/>
              <a:t>形参的</a:t>
            </a:r>
            <a:r>
              <a:rPr lang="zh-CN" altLang="zh-CN" dirty="0" smtClean="0"/>
              <a:t>最右边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形参的引用传值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：掌握函数参数的引用传值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引用传值：就是形参和实参公用一个内存地址。即在函数体内改变参数的值，函数外面的参数值也发生改变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函数形参的引用传值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分析一下代码是否正确（扩充）？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47" y="3305621"/>
            <a:ext cx="5256584" cy="26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：掌握函数体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函数</a:t>
            </a:r>
            <a:r>
              <a:rPr lang="zh-CN" altLang="en-US" dirty="0" smtClean="0"/>
              <a:t>体内，可以定义变量，常量，流程控制，调用函数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  <a:r>
              <a:rPr lang="zh-CN" altLang="en-US" dirty="0" smtClean="0"/>
              <a:t>作用：返回值给调用函数处，终止函数体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下面代码的执行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128"/>
          <p:cNvSpPr txBox="1"/>
          <p:nvPr/>
        </p:nvSpPr>
        <p:spPr>
          <a:xfrm>
            <a:off x="2267744" y="2210177"/>
            <a:ext cx="5688632" cy="1590809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文件包含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函数体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a.php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中定义代码如下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eturn ‘hello’;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b.php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文件加载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a.php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，接受并输出数据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7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作用域（上）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：掌握函数的作用域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局部变量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超</a:t>
            </a:r>
            <a:r>
              <a:rPr lang="zh-CN" altLang="en-US" dirty="0" smtClean="0"/>
              <a:t>全局变量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作用域（上）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根据课程代码，练习局部变量，全局变量的定义和使用。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4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作用域（下）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函数的作用域之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global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/>
              <a:t>g</a:t>
            </a:r>
            <a:r>
              <a:rPr lang="en-US" altLang="zh-CN" dirty="0" smtClean="0"/>
              <a:t>lobal</a:t>
            </a:r>
            <a:r>
              <a:rPr lang="zh-CN" altLang="zh-CN" dirty="0" smtClean="0"/>
              <a:t>关键字</a:t>
            </a:r>
            <a:r>
              <a:rPr lang="en-US" altLang="zh-CN" dirty="0" smtClean="0"/>
              <a:t>:</a:t>
            </a:r>
            <a:r>
              <a:rPr lang="zh-CN" altLang="zh-CN" dirty="0"/>
              <a:t>在函数里面定义</a:t>
            </a:r>
            <a:r>
              <a:rPr lang="zh-CN" altLang="zh-CN" dirty="0" smtClean="0"/>
              <a:t>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使得局部和全局变量互访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global</a:t>
            </a:r>
            <a:r>
              <a:rPr lang="zh-CN" altLang="en-US" dirty="0" smtClean="0"/>
              <a:t>语法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先定义后赋值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/>
              <a:t>g</a:t>
            </a:r>
            <a:r>
              <a:rPr lang="en-US" altLang="zh-CN" dirty="0" smtClean="0"/>
              <a:t>lobal  </a:t>
            </a:r>
            <a:r>
              <a:rPr lang="zh-CN" altLang="en-US" dirty="0" smtClean="0"/>
              <a:t>变量名</a:t>
            </a:r>
            <a:endParaRPr lang="en-US" altLang="zh-CN" dirty="0" smtClean="0"/>
          </a:p>
          <a:p>
            <a:r>
              <a:rPr lang="zh-CN" altLang="en-US" dirty="0"/>
              <a:t>变量</a:t>
            </a:r>
            <a:r>
              <a:rPr lang="zh-CN" altLang="en-US" dirty="0" smtClean="0"/>
              <a:t>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值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静态变量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：掌握函数中静态变量的使用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静态变量特点：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，在函数体内定义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，语法：</a:t>
            </a:r>
            <a:r>
              <a:rPr lang="en-US" altLang="zh-CN" dirty="0" smtClean="0"/>
              <a:t>static </a:t>
            </a:r>
            <a:r>
              <a:rPr lang="zh-CN" altLang="en-US" dirty="0" smtClean="0"/>
              <a:t>变量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静态变量作用：</a:t>
            </a:r>
            <a:r>
              <a:rPr lang="zh-CN" altLang="zh-CN" dirty="0" smtClean="0"/>
              <a:t>为了</a:t>
            </a:r>
            <a:r>
              <a:rPr lang="zh-CN" altLang="zh-CN" dirty="0"/>
              <a:t>跨函数共享数据（同一个函数被多次调用）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静态变量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，完成课程代码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/>
              <a:t>当前函数被调用的次数（有没有替代方法？）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可变函数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：掌握可变函数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可变函数：</a:t>
            </a:r>
            <a:r>
              <a:rPr lang="zh-CN" altLang="zh-CN" dirty="0"/>
              <a:t>一个变量所保存到值，刚好是一个函数的名字，那么就可以使用变量</a:t>
            </a:r>
            <a:r>
              <a:rPr lang="en-US" altLang="zh-CN" dirty="0"/>
              <a:t>+()</a:t>
            </a:r>
            <a:r>
              <a:rPr lang="zh-CN" altLang="zh-CN" dirty="0"/>
              <a:t>来充当函数名使用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可变函数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，完成课程代码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3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匿名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：掌握匿名函数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基本语法：</a:t>
            </a:r>
          </a:p>
          <a:p>
            <a:r>
              <a:rPr lang="zh-CN" altLang="zh-CN" dirty="0"/>
              <a:t>变量名</a:t>
            </a:r>
            <a:r>
              <a:rPr lang="en-US" altLang="zh-CN" dirty="0"/>
              <a:t> = </a:t>
            </a:r>
            <a:r>
              <a:rPr lang="en-US" altLang="zh-CN" dirty="0" smtClean="0"/>
              <a:t>function(){</a:t>
            </a:r>
            <a:r>
              <a:rPr lang="zh-CN" altLang="zh-CN" dirty="0" smtClean="0"/>
              <a:t>函数体</a:t>
            </a:r>
            <a:r>
              <a:rPr lang="en-US" altLang="zh-CN" dirty="0" smtClean="0"/>
              <a:t>};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了解闭包</a:t>
            </a:r>
            <a:endParaRPr lang="zh-CN" altLang="zh-CN" dirty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0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伪类型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：了解伪类型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伪类型：</a:t>
            </a:r>
            <a:r>
              <a:rPr lang="en-US" altLang="zh-CN" dirty="0" smtClean="0"/>
              <a:t>mixed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number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伪类型作用：帮助我们更好的查看手册</a:t>
            </a:r>
            <a:endParaRPr lang="zh-CN" altLang="zh-CN" dirty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2125849" y="2200618"/>
            <a:ext cx="5902535" cy="1898586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掌握文件包含操作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掌握参数的使用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掌握函数的使用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C0392B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9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文件包含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：掌握文件包含的使用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45202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文件加载</a:t>
            </a:r>
            <a:r>
              <a:rPr lang="en-US" altLang="zh-CN" dirty="0" smtClean="0"/>
              <a:t>include</a:t>
            </a:r>
            <a:r>
              <a:rPr lang="zh-CN" altLang="en-US" dirty="0"/>
              <a:t>、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include_once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require_once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加载形式分，向上包含和向下包含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语法形式：</a:t>
            </a:r>
            <a:r>
              <a:rPr lang="en-US" altLang="zh-CN" dirty="0" smtClean="0"/>
              <a:t>include ‘</a:t>
            </a:r>
            <a:r>
              <a:rPr lang="zh-CN" altLang="en-US" dirty="0" smtClean="0"/>
              <a:t>文件路径</a:t>
            </a:r>
            <a:r>
              <a:rPr lang="en-US" altLang="zh-CN" dirty="0" smtClean="0"/>
              <a:t>’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include(‘</a:t>
            </a:r>
            <a:r>
              <a:rPr lang="zh-CN" altLang="en-US" dirty="0" smtClean="0"/>
              <a:t>文件路径</a:t>
            </a:r>
            <a:r>
              <a:rPr lang="en-US" altLang="zh-CN" dirty="0" smtClean="0"/>
              <a:t>’)</a:t>
            </a: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文件包含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include1.php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定义一个变量（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半径）和一个常量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(PI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：圆周率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include2.PHP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中加载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include1.PHP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并计算圆的面积并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0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文件包含原理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：了解文件包含原理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在</a:t>
            </a:r>
            <a:r>
              <a:rPr lang="zh-CN" altLang="en-US" dirty="0" smtClean="0"/>
              <a:t>哪加载，对应的文件就嵌入到那个地方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被加载文件有错误是，是在执行被加载语句时才会报错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文件包含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include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require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文件包含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include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596036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Include</a:t>
            </a:r>
            <a:r>
              <a:rPr lang="zh-CN" altLang="en-US" dirty="0" smtClean="0"/>
              <a:t>加载出错不影响后续代码报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（警告错误），而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加载出错下面代码不执行报</a:t>
            </a:r>
            <a:r>
              <a:rPr lang="en-US" altLang="zh-CN" dirty="0" smtClean="0"/>
              <a:t>fatal</a:t>
            </a:r>
            <a:r>
              <a:rPr lang="zh-CN" altLang="en-US" dirty="0" smtClean="0"/>
              <a:t>（致命错误）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/>
              <a:t>Include_once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require_once</a:t>
            </a:r>
            <a:r>
              <a:rPr lang="zh-CN" altLang="en-US" dirty="0" smtClean="0"/>
              <a:t>对同一文件只加载一次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文件包含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include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require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include3.php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定义两个变量，在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include.html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显示两个变量。加载文件使用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require_once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1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包加载路径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：掌握文件加载路径的使用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相对路径：从当前文件目录开始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绝对路径：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下从磁盘开始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.|./</a:t>
            </a:r>
            <a:r>
              <a:rPr lang="zh-CN" altLang="en-US" dirty="0" smtClean="0"/>
              <a:t>：代表当前文件夹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../</a:t>
            </a:r>
            <a:r>
              <a:rPr lang="zh-CN" altLang="en-US" dirty="0" smtClean="0"/>
              <a:t>：代表上级目录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pic>
        <p:nvPicPr>
          <p:cNvPr id="1026" name="Picture 2" descr="C:\Users\ADMINI~1\AppData\Local\Temp\SGPicFaceTpBq\5820\00F2916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51723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8789</TotalTime>
  <Words>1482</Words>
  <Application>Microsoft Office PowerPoint</Application>
  <PresentationFormat>全屏显示(4:3)</PresentationFormat>
  <Paragraphs>335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1.1 PHP基础——文件包含</vt:lpstr>
      <vt:lpstr>PowerPoint 演示文稿</vt:lpstr>
      <vt:lpstr>1.2 PHP基础——文件包含原理</vt:lpstr>
      <vt:lpstr>1.3 PHP基础——文件包含include与require区别</vt:lpstr>
      <vt:lpstr>PowerPoint 演示文稿</vt:lpstr>
      <vt:lpstr>2.1 PHP基础——文件包加载路径</vt:lpstr>
      <vt:lpstr>PowerPoint 演示文稿</vt:lpstr>
      <vt:lpstr>2.2 PHP基础——文件嵌套包含</vt:lpstr>
      <vt:lpstr>3.1 PHP基础——函数基本介绍</vt:lpstr>
      <vt:lpstr>PowerPoint 演示文稿</vt:lpstr>
      <vt:lpstr>3.2 PHP基础——函数形参实参的介绍</vt:lpstr>
      <vt:lpstr>PowerPoint 演示文稿</vt:lpstr>
      <vt:lpstr>3.3 PHP基础——函数形参的默认值</vt:lpstr>
      <vt:lpstr>4.1 PHP基础——函数形参的引用传值</vt:lpstr>
      <vt:lpstr>PowerPoint 演示文稿</vt:lpstr>
      <vt:lpstr>4.2 PHP基础——函数体</vt:lpstr>
      <vt:lpstr>PowerPoint 演示文稿</vt:lpstr>
      <vt:lpstr>4.3 PHP基础——作用域（上）</vt:lpstr>
      <vt:lpstr>PowerPoint 演示文稿</vt:lpstr>
      <vt:lpstr>5.1 PHP基础——作用域（下）</vt:lpstr>
      <vt:lpstr>5.2 PHP基础——静态变量</vt:lpstr>
      <vt:lpstr>PowerPoint 演示文稿</vt:lpstr>
      <vt:lpstr>6.1 PHP基础——可变函数</vt:lpstr>
      <vt:lpstr>PowerPoint 演示文稿</vt:lpstr>
      <vt:lpstr>6.2 PHP基础——匿名函数</vt:lpstr>
      <vt:lpstr>6.3 PHP基础——伪类型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Han</cp:lastModifiedBy>
  <cp:revision>1735</cp:revision>
  <dcterms:created xsi:type="dcterms:W3CDTF">2015-06-29T07:19:00Z</dcterms:created>
  <dcterms:modified xsi:type="dcterms:W3CDTF">2017-06-21T02:47:30Z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