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16" r:id="rId3"/>
    <p:sldId id="417" r:id="rId4"/>
    <p:sldId id="381" r:id="rId5"/>
    <p:sldId id="419" r:id="rId6"/>
    <p:sldId id="420" r:id="rId7"/>
    <p:sldId id="421" r:id="rId8"/>
    <p:sldId id="422" r:id="rId9"/>
    <p:sldId id="423" r:id="rId10"/>
    <p:sldId id="424" r:id="rId11"/>
    <p:sldId id="426" r:id="rId12"/>
    <p:sldId id="429" r:id="rId13"/>
    <p:sldId id="430" r:id="rId14"/>
    <p:sldId id="431" r:id="rId15"/>
    <p:sldId id="446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4" r:id="rId27"/>
    <p:sldId id="445" r:id="rId28"/>
    <p:sldId id="25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21" autoAdjust="0"/>
    <p:restoredTop sz="67495" autoAdjust="0"/>
  </p:normalViewPr>
  <p:slideViewPr>
    <p:cSldViewPr>
      <p:cViewPr varScale="1">
        <p:scale>
          <a:sx n="74" d="100"/>
          <a:sy n="74" d="100"/>
        </p:scale>
        <p:origin x="8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40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39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103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76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754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14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00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74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356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16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82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956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47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09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3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34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598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$a = array(1,2,3,4);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= count($a);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</a:t>
            </a:r>
          </a:p>
          <a:p>
            <a:r>
              <a:rPr lang="en-US" altLang="zh-CN" dirty="0" smtClean="0"/>
              <a:t>while($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&lt;$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echo $a[$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].'&lt;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&gt;';</a:t>
            </a:r>
          </a:p>
          <a:p>
            <a:r>
              <a:rPr lang="en-US" altLang="zh-CN" dirty="0" smtClean="0"/>
              <a:t>	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925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20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9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65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5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16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5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5PHP&#22522;&#30784;&#8212;&#8212;&#38169;&#35823;&#35774;&#32622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6PHP&#22522;&#30784;&#8212;&#8212;&#33258;&#23450;&#20041;&#38169;&#35823;&#22788;&#29702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7PHP&#22522;&#30784;&#8212;&#8212;&#23383;&#31526;&#20018;&#23450;&#20041;&#35821;&#27861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8PHP&#22522;&#30784;&#8212;&#8212;&#23383;&#31526;&#20018;&#36716;&#20041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9PHP&#22522;&#30784;&#8212;&#8212;&#23383;&#31526;&#20018;&#38271;&#24230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0PHP&#22522;&#30784;&#8212;&#8212;&#23383;&#31526;&#20018;&#30456;&#20851;&#20989;&#25968;&#65288;&#19978;&#65289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1PHP&#22522;&#30784;&#8212;&#8212;&#23383;&#31526;&#20018;&#30456;&#20851;&#20989;&#25968;&#65288;&#19979;&#65289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2PHP&#22522;&#30784;&#8212;&#8212;&#25968;&#32452;&#65288;&#22522;&#26412;&#27010;&#24565;&#65289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3PHP&#22522;&#30784;&#8212;&#8212;&#25968;&#32452;&#65288;&#22810;&#32500;&#25968;&#32452;&#65289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4PHP&#22522;&#30784;&#8212;&#8212;&#36941;&#21382;&#25968;&#32452;(&#19978;)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5PHP&#22522;&#30784;&#8212;&#8212;&#36941;&#21382;&#25968;&#32452;(&#20013;)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6PHP&#22522;&#30784;&#8212;&#8212;&#36941;&#21382;&#25968;&#32452;(&#19979;)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1PHP&#22522;&#30784;&#8212;&#8212;&#24120;&#29992;&#31995;&#32479;&#20989;&#25968;&#20043;&#36755;&#20986;&#20989;&#25968;&#21644;&#26102;&#38388;&#20989;&#25968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2PHP&#22522;&#30784;&#8212;&#8212;&#24120;&#29992;&#25968;&#23398;&#20989;&#25968;&#21644;&#26377;&#20851;&#20989;&#25968;&#30340;&#20989;&#25968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3PHP&#22522;&#30784;&#8212;&#8212;&#38169;&#35823;&#20998;&#31867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4PHP&#22522;&#30784;&#8212;&#8212;&#38169;&#35823;&#35302;&#21457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14467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PHP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核心技术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day05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错误设置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：了解错误显示和错误日志的设置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596036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注意：脚本中的配置项级别要高于</a:t>
            </a:r>
            <a:r>
              <a:rPr lang="zh-CN" altLang="en-US" dirty="0">
                <a:solidFill>
                  <a:schemeClr val="bg1"/>
                </a:solidFill>
              </a:rPr>
              <a:t>系统</a:t>
            </a:r>
            <a:r>
              <a:rPr lang="zh-CN" altLang="en-US" dirty="0" smtClean="0">
                <a:solidFill>
                  <a:schemeClr val="bg1"/>
                </a:solidFill>
              </a:rPr>
              <a:t>配置文件中的级别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自定义错误处理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：了解自定义错误处理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596036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用</a:t>
            </a:r>
            <a:r>
              <a:rPr lang="zh-CN" altLang="en-US" dirty="0" smtClean="0">
                <a:solidFill>
                  <a:schemeClr val="bg1"/>
                </a:solidFill>
              </a:rPr>
              <a:t>到的函数：</a:t>
            </a:r>
            <a:r>
              <a:rPr lang="en-US" altLang="zh-CN" dirty="0" err="1" smtClean="0">
                <a:solidFill>
                  <a:schemeClr val="bg1"/>
                </a:solidFill>
              </a:rPr>
              <a:t>set_error_handler</a:t>
            </a:r>
            <a:r>
              <a:rPr lang="en-US" altLang="zh-CN" dirty="0" smtClean="0">
                <a:solidFill>
                  <a:schemeClr val="bg1"/>
                </a:solidFill>
              </a:rPr>
              <a:t>(),</a:t>
            </a:r>
            <a:r>
              <a:rPr lang="en-US" altLang="zh-CN" dirty="0" err="1" smtClean="0">
                <a:solidFill>
                  <a:schemeClr val="bg1"/>
                </a:solidFill>
              </a:rPr>
              <a:t>error_repoting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4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字符串定义语法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：掌握字符串定义语法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596036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定义方式有：单引号方式，双引号方式。和结构定义方式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字符串定义语法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需求：使用单引号，双引号和结构化形式分别定义一个字符串，并输出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7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字符串转义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：掌握字符串义转义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596036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注意：字符串中有变量应该使用双引号，变量边界符是大括号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长度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字符串长度获取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596036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</a:rPr>
              <a:t>s</a:t>
            </a:r>
            <a:r>
              <a:rPr lang="en-US" altLang="zh-CN" dirty="0" err="1" smtClean="0">
                <a:solidFill>
                  <a:schemeClr val="bg1"/>
                </a:solidFill>
              </a:rPr>
              <a:t>trlen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获取字符串的字节数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</a:rPr>
              <a:t>m</a:t>
            </a:r>
            <a:r>
              <a:rPr lang="en-US" altLang="zh-CN" dirty="0" err="1" smtClean="0">
                <a:solidFill>
                  <a:schemeClr val="bg1"/>
                </a:solidFill>
              </a:rPr>
              <a:t>b_strlen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获取字符串的字符数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字符串相关函数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：掌握字符串相关函数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019972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常用字符串函数需要大家记忆。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相关函数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需求：使用一下函数，查看效果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implode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数组转化成字符串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explode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转数组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str_split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字符串转数组按给定的长度截取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rim()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的是去除左右空格</a:t>
            </a:r>
          </a:p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substr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从指定位置截取到指定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截取到最后</a:t>
            </a: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strstr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字符串，匹配字符串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从指定位置截取到最后</a:t>
            </a: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strtolower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strtoupper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ucfirst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4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字符串相关函数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：掌握字符串相关函数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2803948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函数记不住怎么办？</a:t>
            </a:r>
            <a:r>
              <a:rPr lang="zh-CN" altLang="en-US" dirty="0" smtClean="0">
                <a:solidFill>
                  <a:srgbClr val="FF0000"/>
                </a:solidFill>
              </a:rPr>
              <a:t>学会查看手册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字符串相关函数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需求：使用一下函数，查看效果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strpos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查找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在目标字符串中出现的首次位置</a:t>
            </a: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strrpos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查找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在目标字符串中最后出现的位置</a:t>
            </a: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str_replace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替换字符串的字符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()|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sprintf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格式化输出，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都是以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开头常用的是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%s %d %x %o %b </a:t>
            </a:r>
          </a:p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str_repeat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str_shuffle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打乱字符串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79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128"/>
          <p:cNvSpPr txBox="1"/>
          <p:nvPr/>
        </p:nvSpPr>
        <p:spPr>
          <a:xfrm>
            <a:off x="2267744" y="2210177"/>
            <a:ext cx="5688632" cy="2821915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常用系统函数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错误处理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字符串类型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数组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数组遍历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数组（基本概念）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：掌握数组定义和使用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235996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数组最常用的定义方式：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$</a:t>
            </a:r>
            <a:r>
              <a:rPr lang="en-US" altLang="zh-CN" dirty="0" err="1" smtClean="0">
                <a:solidFill>
                  <a:schemeClr val="bg1"/>
                </a:solidFill>
              </a:rPr>
              <a:t>arr</a:t>
            </a:r>
            <a:r>
              <a:rPr lang="en-US" altLang="zh-CN" dirty="0" smtClean="0">
                <a:solidFill>
                  <a:schemeClr val="bg1"/>
                </a:solidFill>
              </a:rPr>
              <a:t> = array(),$b[]=</a:t>
            </a:r>
            <a:r>
              <a:rPr lang="zh-CN" altLang="en-US" dirty="0" smtClean="0">
                <a:solidFill>
                  <a:schemeClr val="bg1"/>
                </a:solidFill>
              </a:rPr>
              <a:t>值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数组分类：索引数组，关联数组，混合数组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0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数组（基本概念）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需求：使用三种不同的定义数组的方式，分别定义关联数组，索引数组，混合数组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8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多维数组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：掌握二位数组的定义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235996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掌握二维数组的定义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遍历数组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foreach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遍历数组操作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235996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</a:rPr>
              <a:t>Foreach</a:t>
            </a:r>
            <a:r>
              <a:rPr lang="zh-CN" altLang="en-US" dirty="0" smtClean="0">
                <a:solidFill>
                  <a:schemeClr val="bg1"/>
                </a:solidFill>
              </a:rPr>
              <a:t>语法：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Foreach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数组 </a:t>
            </a:r>
            <a:r>
              <a:rPr lang="en-US" altLang="zh-CN" dirty="0" smtClean="0">
                <a:solidFill>
                  <a:schemeClr val="bg1"/>
                </a:solidFill>
              </a:rPr>
              <a:t>as $key=&gt;$v){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//</a:t>
            </a:r>
            <a:r>
              <a:rPr lang="zh-CN" altLang="en-US" dirty="0" smtClean="0">
                <a:solidFill>
                  <a:schemeClr val="bg1"/>
                </a:solidFill>
              </a:rPr>
              <a:t>输出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echo $</a:t>
            </a:r>
            <a:r>
              <a:rPr lang="en-US" altLang="zh-CN" dirty="0" err="1" smtClean="0">
                <a:solidFill>
                  <a:schemeClr val="bg1"/>
                </a:solidFill>
              </a:rPr>
              <a:t>key,$v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遍历数组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需求：定义一个二维数组，并使用双层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foreach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循环输出数组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0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遍历数组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循环遍历数组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235996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遍历数组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循环遍历操作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235996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l</a:t>
            </a:r>
            <a:r>
              <a:rPr lang="en-US" altLang="zh-CN" dirty="0" smtClean="0">
                <a:solidFill>
                  <a:schemeClr val="bg1"/>
                </a:solidFill>
              </a:rPr>
              <a:t>ist:</a:t>
            </a:r>
            <a:r>
              <a:rPr lang="zh-CN" altLang="en-US" dirty="0"/>
              <a:t>把数组中的值赋给一些变量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</a:rPr>
              <a:t>ach:</a:t>
            </a:r>
            <a:r>
              <a:rPr lang="zh-CN" altLang="en-US" dirty="0"/>
              <a:t>返回数组中当前的</a:t>
            </a:r>
            <a:r>
              <a:rPr lang="zh-CN" altLang="en-US" dirty="0" smtClean="0"/>
              <a:t>键／值对并将数组指针下移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遍历数组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循环实现循环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each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循环遍历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8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2125849" y="2200618"/>
            <a:ext cx="5902535" cy="3129692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记忆常用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掌握错误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处理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掌握字符串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类型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掌握数组定义和使用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掌握数组遍历操作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lvl="0">
              <a:buClr>
                <a:srgbClr val="C0392B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9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函数之输出函数和时间函数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：掌握输出函数和时间函数的使用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66804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输出函数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print_r</a:t>
            </a:r>
            <a:r>
              <a:rPr lang="en-US" altLang="zh-CN" dirty="0" smtClean="0"/>
              <a:t>(),</a:t>
            </a:r>
            <a:r>
              <a:rPr lang="en-US" altLang="zh-CN" dirty="0" err="1" smtClean="0"/>
              <a:t>var_dump</a:t>
            </a:r>
            <a:r>
              <a:rPr lang="en-US" altLang="zh-CN" dirty="0" smtClean="0"/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时间函数</a:t>
            </a:r>
            <a:r>
              <a:rPr lang="zh-CN" altLang="en-US" dirty="0"/>
              <a:t>：</a:t>
            </a:r>
            <a:r>
              <a:rPr lang="en-US" altLang="zh-CN" dirty="0" smtClean="0"/>
              <a:t>date(),time(),</a:t>
            </a:r>
            <a:r>
              <a:rPr lang="en-US" altLang="zh-CN" dirty="0" err="1" smtClean="0"/>
              <a:t>strtotime</a:t>
            </a:r>
            <a:r>
              <a:rPr lang="en-US" altLang="zh-CN" dirty="0" smtClean="0"/>
              <a:t>(),</a:t>
            </a:r>
            <a:r>
              <a:rPr lang="en-US" altLang="zh-CN" dirty="0" err="1" smtClean="0"/>
              <a:t>mictrotime</a:t>
            </a:r>
            <a:r>
              <a:rPr lang="en-US" altLang="zh-CN" dirty="0" smtClean="0"/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常用系统函数之输出函数和时间函数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练习时间函数，获取当前时间戳，把当前时间戳转换成年月日时分秒格式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0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常用数学函数和有关函数的函数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：掌握数学函数和有关函数的函数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163988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数学函数：常用的</a:t>
            </a:r>
            <a:r>
              <a:rPr lang="en-US" altLang="zh-CN" dirty="0" smtClean="0"/>
              <a:t>rand(),</a:t>
            </a:r>
            <a:r>
              <a:rPr lang="en-US" altLang="zh-CN" dirty="0" err="1" smtClean="0"/>
              <a:t>mt_rand</a:t>
            </a:r>
            <a:r>
              <a:rPr lang="en-US" altLang="zh-CN" dirty="0" smtClean="0"/>
              <a:t>(),round(),ceil(),floor()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有关函数的函数</a:t>
            </a:r>
            <a:r>
              <a:rPr lang="zh-CN" altLang="en-US" dirty="0"/>
              <a:t>：</a:t>
            </a:r>
            <a:r>
              <a:rPr lang="en-US" altLang="zh-CN" dirty="0" err="1" smtClean="0"/>
              <a:t>func_get_args</a:t>
            </a:r>
            <a:r>
              <a:rPr lang="en-US" altLang="zh-CN" dirty="0" smtClean="0"/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1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常用数学函数和有关函数的函数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练习常用的数学函数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6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错误分类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：记忆错误分类和解决方法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596036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错误分类：语法错误，运行错误，逻辑错误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常见</a:t>
            </a:r>
            <a:r>
              <a:rPr lang="zh-CN" altLang="en-US" dirty="0" smtClean="0"/>
              <a:t>错误代号：</a:t>
            </a:r>
            <a:r>
              <a:rPr lang="en-US" altLang="zh-CN" dirty="0" smtClean="0"/>
              <a:t>fatal error(</a:t>
            </a:r>
            <a:r>
              <a:rPr lang="zh-CN" altLang="en-US" dirty="0" smtClean="0"/>
              <a:t>致命错误</a:t>
            </a:r>
            <a:r>
              <a:rPr lang="en-US" altLang="zh-CN" dirty="0" smtClean="0"/>
              <a:t>),warning(</a:t>
            </a:r>
            <a:r>
              <a:rPr lang="zh-CN" altLang="en-US" dirty="0" smtClean="0"/>
              <a:t>警告错误</a:t>
            </a:r>
            <a:r>
              <a:rPr lang="en-US" altLang="zh-CN" dirty="0" smtClean="0"/>
              <a:t>),notice(</a:t>
            </a:r>
            <a:r>
              <a:rPr lang="zh-CN" altLang="en-US" dirty="0" smtClean="0"/>
              <a:t>通知错误</a:t>
            </a:r>
            <a:r>
              <a:rPr lang="en-US" altLang="zh-CN" dirty="0" smtClean="0"/>
              <a:t>)</a:t>
            </a: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错误触发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：掌握解决错误方式方法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596036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/>
              <a:t>Trigger_error</a:t>
            </a:r>
            <a:r>
              <a:rPr lang="en-US" altLang="zh-CN" dirty="0" smtClean="0"/>
              <a:t>():</a:t>
            </a:r>
            <a:r>
              <a:rPr lang="zh-CN" altLang="en-US" dirty="0"/>
              <a:t>产生一个用户级别</a:t>
            </a:r>
            <a:r>
              <a:rPr lang="zh-CN" altLang="en-US" dirty="0" smtClean="0"/>
              <a:t>的信息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8449</TotalTime>
  <Words>1253</Words>
  <Application>Microsoft Office PowerPoint</Application>
  <PresentationFormat>全屏显示(4:3)</PresentationFormat>
  <Paragraphs>297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1.1 PHP基础——常用系统函数之输出函数和时间函数</vt:lpstr>
      <vt:lpstr>PowerPoint 演示文稿</vt:lpstr>
      <vt:lpstr>1.2 PHP基础——常用数学函数和有关函数的函数</vt:lpstr>
      <vt:lpstr>PowerPoint 演示文稿</vt:lpstr>
      <vt:lpstr>1.3 PHP基础——错误分类</vt:lpstr>
      <vt:lpstr>1.4 PHP基础——错误触发</vt:lpstr>
      <vt:lpstr>2.1 PHP基础——错误设置</vt:lpstr>
      <vt:lpstr>2.2 PHP基础——自定义错误处理</vt:lpstr>
      <vt:lpstr>3.1 PHP基础——字符串定义语法</vt:lpstr>
      <vt:lpstr>PowerPoint 演示文稿</vt:lpstr>
      <vt:lpstr>3.2 PHP基础——字符串转义</vt:lpstr>
      <vt:lpstr>3.3 PHP基础——字符串长度</vt:lpstr>
      <vt:lpstr>4.1 PHP基础——字符串相关函数(上)</vt:lpstr>
      <vt:lpstr>PowerPoint 演示文稿</vt:lpstr>
      <vt:lpstr>4.2 PHP基础——字符串相关函数(下)</vt:lpstr>
      <vt:lpstr>PowerPoint 演示文稿</vt:lpstr>
      <vt:lpstr>5.1 PHP基础——数组（基本概念）</vt:lpstr>
      <vt:lpstr>PowerPoint 演示文稿</vt:lpstr>
      <vt:lpstr>5.2 PHP基础——多维数组</vt:lpstr>
      <vt:lpstr>6.1 PHP基础——遍历数组(上)</vt:lpstr>
      <vt:lpstr>PowerPoint 演示文稿</vt:lpstr>
      <vt:lpstr>6.2 PHP基础——遍历数组(中)</vt:lpstr>
      <vt:lpstr>6.3 PHP基础——遍历数组(下)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Han</cp:lastModifiedBy>
  <cp:revision>1738</cp:revision>
  <dcterms:created xsi:type="dcterms:W3CDTF">2015-06-29T07:19:00Z</dcterms:created>
  <dcterms:modified xsi:type="dcterms:W3CDTF">2017-06-10T14:53:19Z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