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416" r:id="rId3"/>
    <p:sldId id="417" r:id="rId4"/>
    <p:sldId id="381" r:id="rId5"/>
    <p:sldId id="420" r:id="rId6"/>
    <p:sldId id="421" r:id="rId7"/>
    <p:sldId id="419" r:id="rId8"/>
    <p:sldId id="422" r:id="rId9"/>
    <p:sldId id="423" r:id="rId10"/>
    <p:sldId id="424" r:id="rId11"/>
    <p:sldId id="426" r:id="rId12"/>
    <p:sldId id="425" r:id="rId13"/>
    <p:sldId id="427" r:id="rId14"/>
    <p:sldId id="429" r:id="rId15"/>
    <p:sldId id="428" r:id="rId16"/>
    <p:sldId id="430" r:id="rId17"/>
    <p:sldId id="431" r:id="rId18"/>
    <p:sldId id="432" r:id="rId19"/>
    <p:sldId id="259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985" autoAdjust="0"/>
    <p:restoredTop sz="67495" autoAdjust="0"/>
  </p:normalViewPr>
  <p:slideViewPr>
    <p:cSldViewPr>
      <p:cViewPr varScale="1">
        <p:scale>
          <a:sx n="74" d="100"/>
          <a:sy n="74" d="100"/>
        </p:scale>
        <p:origin x="7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2017/6/23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2017/6/23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240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function foo($n){</a:t>
            </a:r>
          </a:p>
          <a:p>
            <a:r>
              <a:rPr lang="en-US" altLang="zh-CN" dirty="0" smtClean="0"/>
              <a:t>    if($n==1){</a:t>
            </a:r>
          </a:p>
          <a:p>
            <a:r>
              <a:rPr lang="en-US" altLang="zh-CN" dirty="0" smtClean="0"/>
              <a:t>        return 1;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  return $res=$n*foo($n-1);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echo foo(5);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044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517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840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059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062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129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850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递归查找方法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从数组中获取元素值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@param1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，要查找的目标值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@param2 array 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，要查找的数组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@param3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$start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，查找的起始位置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@param4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$end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，查找的结束位置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@return mixed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，找到了返回位置，没找到返回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*/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function getValue4($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,$start = 0,$end = 100){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采用二分法查找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$middle = floor(($end + $start) / 2);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if($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[$middle] == 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//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已经找到了，递归的出口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$middle + 1;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elseif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[$middle] &lt; 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//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要查找的元素在数组的后半段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$start = $middle + 1;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//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边界值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if($start &gt;= $end){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//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没有找到，但是已经超出边界值，递归出口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false;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//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调用自己去查找：递归点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getValue4($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start,$end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   //getValue4($num,$arr,51,100)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}else{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//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要查找的元素在数组的前半段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$end = $middle - 1;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//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判断边界值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if($end &lt; 0)return false;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//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调用自己：递归点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getValue4($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start,$end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   //getValue4($num,$arr,0,49)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都没有找到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false;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09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782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026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624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20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156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function foo($n){</a:t>
            </a:r>
          </a:p>
          <a:p>
            <a:r>
              <a:rPr lang="en-US" altLang="zh-CN" dirty="0" smtClean="0"/>
              <a:t>	$start = 1;</a:t>
            </a:r>
          </a:p>
          <a:p>
            <a:r>
              <a:rPr lang="en-US" altLang="zh-CN" dirty="0" smtClean="0"/>
              <a:t>	for($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2; 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&lt;= $n; 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++){</a:t>
            </a:r>
          </a:p>
          <a:p>
            <a:r>
              <a:rPr lang="en-US" altLang="zh-CN" dirty="0" smtClean="0"/>
              <a:t>		$res = $start*$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	$start = $res;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	return $res;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echo foo(5);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625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81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5PHP&#22522;&#30784;&#8212;&#8212;&#32534;&#31243;&#24605;&#24819;&#65288;&#36882;&#24402;&#31639;&#27861;&#65289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6PHP&#22522;&#30784;&#8212;&#8212;&#25968;&#32452;&#65288;&#20882;&#27873;&#25490;&#24207;&#65289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7PHP&#22522;&#30784;&#8212;&#8212;&#25968;&#32452;&#65288;&#36873;&#25321;&#25490;&#24207;&#65289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8PHP&#22522;&#30784;&#8212;&#8212;&#25968;&#32452;&#65288;&#25554;&#20837;&#25490;&#24207;&#65289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9PHP&#22522;&#30784;&#8212;&#8212;&#25968;&#32452;&#65288;&#24555;&#36895;&#25490;&#24207;&#65289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0PHP&#22522;&#30784;&#8212;&#8212;&#25968;&#32452;&#65288;&#24402;&#24182;&#25490;&#24207;&#65289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1PHP&#22522;&#30784;&#8212;&#8212;&#25968;&#32452;&#65288;&#26597;&#25214;&#31639;&#27861;&#65289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1PHP&#22522;&#30784;&#8212;&#8212;&#25968;&#32452;&#25490;&#24207;&#20989;&#25968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2PHP&#22522;&#30784;&#8212;&#8212;&#25968;&#32452;&#25351;&#38024;&#20989;&#25968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3PHP&#22522;&#30784;&#8212;&#8212;&#25968;&#32452;&#30456;&#20851;&#20989;&#25968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4PHP&#22522;&#30784;&#8212;&#8212;&#32534;&#31243;&#24605;&#24819;&#65288;&#36882;&#25512;&#31639;&#27861;&#65289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14467"/>
            <a:ext cx="914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PHP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核心技术</a:t>
            </a:r>
            <a:endParaRPr lang="en-US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day06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编程思想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（递归算法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：掌握递归思想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递归中重要的两个点：</a:t>
            </a:r>
            <a:endParaRPr lang="en-US" altLang="zh-CN" dirty="0" smtClean="0"/>
          </a:p>
          <a:p>
            <a:r>
              <a:rPr lang="zh-CN" altLang="en-US" dirty="0"/>
              <a:t>递归</a:t>
            </a:r>
            <a:r>
              <a:rPr lang="zh-CN" altLang="en-US" dirty="0" smtClean="0"/>
              <a:t>点：也就是自己调用自己的时候。</a:t>
            </a:r>
            <a:endParaRPr lang="en-US" altLang="zh-CN" dirty="0" smtClean="0"/>
          </a:p>
          <a:p>
            <a:r>
              <a:rPr lang="zh-CN" altLang="en-US" dirty="0" smtClean="0"/>
              <a:t>递归出口：也就是已知条件的地方。</a:t>
            </a:r>
            <a:endParaRPr lang="en-US" altLang="zh-CN" dirty="0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编程思想（递归算法）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练习递归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需求：使用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递归方式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求一个数的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阶乘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3284984"/>
            <a:ext cx="3286248" cy="259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7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数组（冒泡排序）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：掌握冒泡排序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冒泡排序：数组中从左向右一次比较，把大的值放在右边</a:t>
            </a:r>
            <a:endParaRPr lang="en-US" altLang="zh-CN" dirty="0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排序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：掌握选择排序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选择排序：每一次从待排序的数据中选出最小元素放到起始位置，直到全部待排序的数据排完</a:t>
            </a:r>
            <a:endParaRPr lang="en-US" altLang="zh-CN" dirty="0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数组（选择排序）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练习课程内冒泡排序和选择排序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总结：冒泡排序与选择排序最大的区别在与，选择排序交换次数较少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冒泡排序是每一次都可能要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交换而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选择排序是在比较时记下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a[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的位置 最后来交换 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72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数组（插入排序）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：掌握插入排序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6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数组（快速排序）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：掌握插入排序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数组（归并排序）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：掌握插入排序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5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数组（查找算法）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：掌握插入排序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顺序查找算法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二</a:t>
            </a:r>
            <a:r>
              <a:rPr lang="zh-CN" altLang="en-US" dirty="0" smtClean="0">
                <a:solidFill>
                  <a:schemeClr val="bg1"/>
                </a:solidFill>
              </a:rPr>
              <a:t>分查找算法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/>
              <a:t>http://www.cnblogs.com/wangjingwangjing/p/5206711.html</a:t>
            </a:r>
            <a:endParaRPr lang="en-US" altLang="zh-CN" dirty="0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9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TextBox 128"/>
          <p:cNvSpPr txBox="1"/>
          <p:nvPr/>
        </p:nvSpPr>
        <p:spPr>
          <a:xfrm>
            <a:off x="2267744" y="2210177"/>
            <a:ext cx="5688632" cy="3129692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数组的相关函数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推和递归算法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数组排序算法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查找算法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45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sp>
        <p:nvSpPr>
          <p:cNvPr id="139" name="TextBox 128"/>
          <p:cNvSpPr txBox="1"/>
          <p:nvPr/>
        </p:nvSpPr>
        <p:spPr>
          <a:xfrm>
            <a:off x="2125849" y="2200618"/>
            <a:ext cx="5902535" cy="2821915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记忆数组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的相关函数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掌握递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推和递归算法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排序算法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Clr>
                <a:srgbClr val="C0392B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9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数组函数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排序函数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：掌握常用的数组排序函数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8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数组函数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指针函数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：掌握常用的数组指针函数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9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数组函数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：掌握常用的数组相关函数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4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数组函数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其他函数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练习课程内常用函数的使用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005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编程思想（递推算法）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93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：掌握递推算法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递推算法：根据已知条件找到中间规律得到结果</a:t>
            </a:r>
            <a:endParaRPr lang="en-US" altLang="zh-CN" dirty="0" smtClean="0"/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3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PHP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编程思想（递推算法）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988840"/>
            <a:ext cx="2232248" cy="2016224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563888" y="2066072"/>
            <a:ext cx="53285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练习递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推算法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需求：使用递推方式求一个数的阶乘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023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8731</TotalTime>
  <Words>1013</Words>
  <Application>Microsoft Office PowerPoint</Application>
  <PresentationFormat>全屏显示(4:3)</PresentationFormat>
  <Paragraphs>227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1.1 PHP基础——数组函数--排序函数</vt:lpstr>
      <vt:lpstr>1.2 PHP基础——数组函数—指针函数</vt:lpstr>
      <vt:lpstr>1.3 PHP基础——数组函数—其他函数</vt:lpstr>
      <vt:lpstr>PowerPoint 演示文稿</vt:lpstr>
      <vt:lpstr>2.1 PHP基础——编程思想（递推算法）</vt:lpstr>
      <vt:lpstr>PowerPoint 演示文稿</vt:lpstr>
      <vt:lpstr>2.2 PHP基础——编程思想（递归算法）</vt:lpstr>
      <vt:lpstr>PowerPoint 演示文稿</vt:lpstr>
      <vt:lpstr>3.1 PHP基础——数组（冒泡排序）</vt:lpstr>
      <vt:lpstr>3.2 PHP基础——数组（选择排序）</vt:lpstr>
      <vt:lpstr>PowerPoint 演示文稿</vt:lpstr>
      <vt:lpstr>4.1 PHP基础——数组（插入排序）</vt:lpstr>
      <vt:lpstr>4.2 PHP基础——数组（快速排序）</vt:lpstr>
      <vt:lpstr>5.1 PHP基础——数组（归并排序）</vt:lpstr>
      <vt:lpstr>5.2 PHP基础——数组（查找算法）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Han</cp:lastModifiedBy>
  <cp:revision>1699</cp:revision>
  <dcterms:created xsi:type="dcterms:W3CDTF">2015-06-29T07:19:00Z</dcterms:created>
  <dcterms:modified xsi:type="dcterms:W3CDTF">2017-06-23T11:05:28Z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