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6" r:id="rId3"/>
    <p:sldId id="417" r:id="rId4"/>
    <p:sldId id="381" r:id="rId5"/>
    <p:sldId id="383" r:id="rId6"/>
    <p:sldId id="396" r:id="rId7"/>
    <p:sldId id="407" r:id="rId8"/>
    <p:sldId id="386" r:id="rId9"/>
    <p:sldId id="388" r:id="rId10"/>
    <p:sldId id="408" r:id="rId11"/>
    <p:sldId id="409" r:id="rId12"/>
    <p:sldId id="389" r:id="rId13"/>
    <p:sldId id="410" r:id="rId14"/>
    <p:sldId id="411" r:id="rId15"/>
    <p:sldId id="398" r:id="rId16"/>
    <p:sldId id="399" r:id="rId17"/>
    <p:sldId id="400" r:id="rId18"/>
    <p:sldId id="412" r:id="rId19"/>
    <p:sldId id="401" r:id="rId20"/>
    <p:sldId id="413" r:id="rId21"/>
    <p:sldId id="402" r:id="rId22"/>
    <p:sldId id="414" r:id="rId23"/>
    <p:sldId id="415" r:id="rId24"/>
    <p:sldId id="25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7495" autoAdjust="0"/>
  </p:normalViewPr>
  <p:slideViewPr>
    <p:cSldViewPr>
      <p:cViewPr varScale="1">
        <p:scale>
          <a:sx n="74" d="100"/>
          <a:sy n="74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4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选择数据库：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修改数据库：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database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charset =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（其实就是修改数据库的字符集）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删除数据库：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database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7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create database db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show</a:t>
            </a:r>
            <a:r>
              <a:rPr lang="en-US" altLang="zh-CN" baseline="0" smtClean="0"/>
              <a:t> databases;</a:t>
            </a:r>
          </a:p>
          <a:p>
            <a:r>
              <a:rPr lang="en-US" altLang="zh-CN" smtClean="0"/>
              <a:t>alter database db charset gbk;</a:t>
            </a:r>
          </a:p>
          <a:p>
            <a:r>
              <a:rPr lang="en-US" altLang="zh-CN" smtClean="0"/>
              <a:t>use db;</a:t>
            </a:r>
          </a:p>
          <a:p>
            <a:r>
              <a:rPr lang="en-US" altLang="zh-CN" smtClean="0"/>
              <a:t>drop</a:t>
            </a:r>
            <a:r>
              <a:rPr lang="en-US" altLang="zh-CN" baseline="0" smtClean="0"/>
              <a:t> database db;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7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6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普通创建表：</a:t>
            </a:r>
            <a:r>
              <a:rPr lang="en-US" altLang="zh-CN" smtClean="0"/>
              <a:t>create</a:t>
            </a:r>
            <a:r>
              <a:rPr lang="en-US" altLang="zh-CN" baseline="0" smtClean="0"/>
              <a:t> table </a:t>
            </a:r>
            <a:r>
              <a:rPr lang="zh-CN" altLang="en-US" baseline="0" smtClean="0"/>
              <a:t>表名</a:t>
            </a:r>
            <a:r>
              <a:rPr lang="en-US" altLang="zh-CN" baseline="0" smtClean="0"/>
              <a:t>(</a:t>
            </a:r>
            <a:r>
              <a:rPr lang="zh-CN" altLang="en-US" baseline="0" smtClean="0"/>
              <a:t>字段名，字段类型</a:t>
            </a:r>
            <a:r>
              <a:rPr lang="en-US" altLang="zh-CN" baseline="0" smtClean="0"/>
              <a:t>【</a:t>
            </a:r>
            <a:r>
              <a:rPr lang="zh-CN" altLang="en-US" baseline="0" smtClean="0"/>
              <a:t>字段属性</a:t>
            </a:r>
            <a:r>
              <a:rPr lang="en-US" altLang="zh-CN" baseline="0" smtClean="0"/>
              <a:t>】...)【</a:t>
            </a:r>
            <a:r>
              <a:rPr lang="zh-CN" altLang="en-US" baseline="0" smtClean="0"/>
              <a:t>表选项</a:t>
            </a:r>
            <a:r>
              <a:rPr lang="en-US" altLang="zh-CN" baseline="0" smtClean="0"/>
              <a:t>】</a:t>
            </a:r>
            <a:r>
              <a:rPr lang="zh-CN" altLang="en-US" baseline="0" smtClean="0"/>
              <a:t>；</a:t>
            </a:r>
            <a:endParaRPr lang="en-US" altLang="zh-CN" baseline="0" smtClean="0"/>
          </a:p>
          <a:p>
            <a:r>
              <a:rPr lang="zh-CN" altLang="en-US" baseline="0" smtClean="0"/>
              <a:t>复制已有表结构：</a:t>
            </a:r>
            <a:r>
              <a:rPr lang="en-US" altLang="zh-CN" baseline="0" smtClean="0"/>
              <a:t>create table </a:t>
            </a:r>
            <a:r>
              <a:rPr lang="zh-CN" altLang="en-US" baseline="0" smtClean="0"/>
              <a:t>新表名 </a:t>
            </a:r>
            <a:r>
              <a:rPr lang="en-US" altLang="zh-CN" baseline="0" smtClean="0"/>
              <a:t>like </a:t>
            </a:r>
            <a:r>
              <a:rPr lang="zh-CN" altLang="en-US" baseline="0" smtClean="0"/>
              <a:t>表名；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4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17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显示所有表语句：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en-US" altLang="zh-CN" baseline="0" smtClean="0">
                <a:latin typeface="微软雅黑" pitchFamily="34" charset="-122"/>
                <a:ea typeface="微软雅黑" pitchFamily="34" charset="-122"/>
              </a:rPr>
              <a:t> tables; show tables like ’’;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查看表结构语句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 desc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显示表创建语句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 show create table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22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设置表属性语法：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表名 表选项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[=]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修改表名语法：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 table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旧表名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新表名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新增字段语法：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[column]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新字段名 列类型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列属性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[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first/after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修改字段名语法：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alter table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表名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change</a:t>
            </a:r>
            <a:r>
              <a:rPr lang="en-US" altLang="zh-CN" baseline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aseline="0" smtClean="0">
                <a:latin typeface="微软雅黑" pitchFamily="34" charset="-122"/>
                <a:ea typeface="微软雅黑" pitchFamily="34" charset="-122"/>
              </a:rPr>
              <a:t>旧字段名 新字段名 字段类型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修改字段属性语法：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alter table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表名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modify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字段名 新字段类型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删除字段名语法：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alter table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表名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drop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字段名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删除表语法：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drop table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表名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2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 values(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对应字段列表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注意：后面（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中）对应的值列表只需要与前面的字段列表相对应即可（不一定与表结构完全一致）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注意：字段列表并不一定非要有所有的表中字段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（对应表结构）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值列表必须与字段列表一致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0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查询操作：</a:t>
            </a:r>
            <a:r>
              <a:rPr lang="en-US" altLang="zh-CN" smtClean="0"/>
              <a:t>select * from </a:t>
            </a:r>
            <a:r>
              <a:rPr lang="zh-CN" altLang="en-US" smtClean="0"/>
              <a:t>表名</a:t>
            </a:r>
            <a:r>
              <a:rPr lang="en-US" altLang="zh-CN" smtClean="0"/>
              <a:t>; select </a:t>
            </a:r>
            <a:r>
              <a:rPr lang="zh-CN" altLang="en-US" smtClean="0"/>
              <a:t>字段列表 </a:t>
            </a:r>
            <a:r>
              <a:rPr lang="en-US" altLang="zh-CN" smtClean="0"/>
              <a:t>from </a:t>
            </a:r>
            <a:r>
              <a:rPr lang="zh-CN" altLang="en-US" smtClean="0"/>
              <a:t>表 </a:t>
            </a:r>
            <a:r>
              <a:rPr lang="en-US" altLang="zh-CN" smtClean="0"/>
              <a:t>whrere </a:t>
            </a:r>
            <a:r>
              <a:rPr lang="zh-CN" altLang="en-US" smtClean="0"/>
              <a:t>字段名 </a:t>
            </a:r>
            <a:r>
              <a:rPr lang="en-US" altLang="zh-CN" smtClean="0"/>
              <a:t>= </a:t>
            </a:r>
            <a:r>
              <a:rPr lang="zh-CN" altLang="en-US" smtClean="0"/>
              <a:t>值</a:t>
            </a:r>
            <a:endParaRPr lang="en-US" altLang="zh-CN" smtClean="0"/>
          </a:p>
          <a:p>
            <a:r>
              <a:rPr lang="zh-CN" altLang="en-US" smtClean="0"/>
              <a:t>删除操作：</a:t>
            </a:r>
            <a:r>
              <a:rPr lang="en-US" altLang="zh-CN" smtClean="0"/>
              <a:t>delete</a:t>
            </a:r>
            <a:r>
              <a:rPr lang="en-US" altLang="zh-CN" baseline="0" smtClean="0"/>
              <a:t> from </a:t>
            </a:r>
            <a:r>
              <a:rPr lang="zh-CN" altLang="en-US" baseline="0" smtClean="0"/>
              <a:t>表名 </a:t>
            </a:r>
            <a:r>
              <a:rPr lang="en-US" altLang="zh-CN" baseline="0" smtClean="0"/>
              <a:t>【where </a:t>
            </a:r>
            <a:r>
              <a:rPr lang="zh-CN" altLang="en-US" baseline="0" smtClean="0"/>
              <a:t>条件</a:t>
            </a:r>
            <a:r>
              <a:rPr lang="en-US" altLang="zh-CN" baseline="0" smtClean="0"/>
              <a:t>】</a:t>
            </a:r>
            <a:r>
              <a:rPr lang="zh-CN" altLang="en-US" baseline="0" smtClean="0"/>
              <a:t>；</a:t>
            </a:r>
            <a:r>
              <a:rPr lang="en-US" altLang="zh-CN" baseline="0" smtClean="0"/>
              <a:t>//</a:t>
            </a:r>
            <a:r>
              <a:rPr lang="zh-CN" altLang="en-US" baseline="0" smtClean="0"/>
              <a:t>如果不加条件，会把所有数据都删除了</a:t>
            </a:r>
            <a:endParaRPr lang="en-US" altLang="zh-CN" baseline="0" smtClean="0"/>
          </a:p>
          <a:p>
            <a:r>
              <a:rPr lang="zh-CN" altLang="en-US" baseline="0" smtClean="0"/>
              <a:t>更新操作：</a:t>
            </a:r>
            <a:r>
              <a:rPr lang="en-US" altLang="zh-CN" baseline="0" smtClean="0"/>
              <a:t>update </a:t>
            </a:r>
            <a:r>
              <a:rPr lang="zh-CN" altLang="en-US" baseline="0" smtClean="0"/>
              <a:t>表名 </a:t>
            </a:r>
            <a:r>
              <a:rPr lang="en-US" altLang="zh-CN" baseline="0" smtClean="0"/>
              <a:t>set </a:t>
            </a:r>
            <a:r>
              <a:rPr lang="zh-CN" altLang="en-US" baseline="0" smtClean="0"/>
              <a:t>字段名 </a:t>
            </a:r>
            <a:r>
              <a:rPr lang="en-US" altLang="zh-CN" baseline="0" smtClean="0"/>
              <a:t>= </a:t>
            </a:r>
            <a:r>
              <a:rPr lang="zh-CN" altLang="en-US" baseline="0" smtClean="0"/>
              <a:t>新值</a:t>
            </a:r>
            <a:r>
              <a:rPr lang="en-US" altLang="zh-CN" baseline="0" smtClean="0"/>
              <a:t>【where </a:t>
            </a:r>
            <a:r>
              <a:rPr lang="zh-CN" altLang="en-US" baseline="0" smtClean="0"/>
              <a:t>条件</a:t>
            </a:r>
            <a:r>
              <a:rPr lang="en-US" altLang="zh-CN" baseline="0" smtClean="0"/>
              <a:t>】 //</a:t>
            </a:r>
            <a:r>
              <a:rPr lang="zh-CN" altLang="en-US" baseline="0" smtClean="0"/>
              <a:t>如果没有条件，会把该字段的所有值都修改成统一值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6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常见字符集：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字符集（美国制定的），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GB2312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（中文简体字），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BIG5(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中文繁体字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81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4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数据库分类：网络数据库，层级数据库，关系数据库</a:t>
            </a:r>
            <a:endParaRPr lang="en-US" altLang="zh-CN" smtClean="0"/>
          </a:p>
          <a:p>
            <a:r>
              <a:rPr lang="zh-CN" altLang="en-US" smtClean="0"/>
              <a:t>关系型数据库按存储介质分类：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关系型数据库：存储在磁盘中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非关系型数据库：存储在内存中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命令行方式：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start mysql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：开启服务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stop mysql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：关闭服务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系统方式：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，计算机右键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2</a:t>
            </a:r>
            <a:r>
              <a:rPr lang="zh-CN" altLang="en-US" smtClean="0"/>
              <a:t>，开始菜单</a:t>
            </a:r>
            <a:r>
              <a:rPr lang="en-US" altLang="zh-CN" smtClean="0"/>
              <a:t>-&gt;services.msc</a:t>
            </a:r>
          </a:p>
          <a:p>
            <a:r>
              <a:rPr lang="zh-CN" altLang="en-US" smtClean="0"/>
              <a:t>登录：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   -h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主机地址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-u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\q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2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数据：</a:t>
            </a:r>
            <a:r>
              <a:rPr lang="en-US" altLang="zh-CN" smtClean="0"/>
              <a:t>data</a:t>
            </a:r>
            <a:r>
              <a:rPr lang="zh-CN" altLang="en-US" smtClean="0"/>
              <a:t>；数据库：</a:t>
            </a:r>
            <a:r>
              <a:rPr lang="en-US" altLang="zh-CN" smtClean="0"/>
              <a:t>database</a:t>
            </a:r>
            <a:r>
              <a:rPr lang="zh-CN" altLang="en-US" smtClean="0"/>
              <a:t>；表：</a:t>
            </a:r>
            <a:r>
              <a:rPr lang="en-US" altLang="zh-CN" smtClean="0"/>
              <a:t>table</a:t>
            </a:r>
            <a:r>
              <a:rPr lang="zh-CN" altLang="en-US" smtClean="0"/>
              <a:t>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基本语法：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database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库选项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database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数据库名字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charset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字符集名称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如果不设置字符集，默认的是</a:t>
            </a:r>
            <a:r>
              <a:rPr lang="en-US" altLang="zh-CN" smtClean="0"/>
              <a:t>utf-8</a:t>
            </a:r>
            <a:r>
              <a:rPr lang="zh-CN" altLang="en-US" smtClean="0"/>
              <a:t>编码</a:t>
            </a:r>
            <a:endParaRPr lang="en-US" altLang="zh-CN" smtClean="0"/>
          </a:p>
          <a:p>
            <a:r>
              <a:rPr lang="zh-CN" altLang="en-US" smtClean="0"/>
              <a:t>查看所有字符集编码：</a:t>
            </a:r>
            <a:r>
              <a:rPr lang="en-US" altLang="zh-CN" smtClean="0"/>
              <a:t>show</a:t>
            </a:r>
            <a:r>
              <a:rPr lang="en-US" altLang="zh-CN" baseline="0" smtClean="0"/>
              <a:t> collation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5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3SQL&#22522;&#26412;&#25805;&#20316;&#8212;&#8212;&#24211;&#25805;&#20316;&#65288;&#26174;&#31034;&#25968;&#25454;&#24211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4SQL&#22522;&#26412;&#25805;&#20316;&#8212;&#8212;&#24211;&#25805;&#20316;&#65288;&#36873;&#25321;+&#20462;&#25913;+&#21024;&#38500;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1SQL&#22522;&#26412;&#25805;&#20316;&#8212;&#8212;&#34920;&#25805;&#20316;&#65288;&#21019;&#24314;&#25968;&#25454;&#34920;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2SQL&#22522;&#26412;&#25805;&#20316;&#8212;&#8212;&#34920;&#25805;&#20316;&#65288;&#22810;&#32500;&#24230;&#26174;&#31034;&#34920;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1SQL&#22522;&#26412;&#25805;&#20316;&#8212;&#8212;&#34920;&#25805;&#20316;&#65288;&#22810;&#32500;&#24230;&#20462;&#25913;&#34920;&#6528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1SQL&#22522;&#26412;&#25805;&#20316;&#8212;&#8212;&#25968;&#25454;&#25805;&#20316;&#65288;&#25554;&#20837;&#25968;&#25454;&#6528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2SQL&#22522;&#26412;&#25805;&#20316;&#8212;&#8212;&#25968;&#25454;&#25805;&#20316;&#65288;&#26597;&#21024;&#25913;&#6528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1&#23383;&#31526;&#38598;&#8212;&#8212;&#31616;&#20171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2&#23383;&#31526;&#38598;&#8212;&#8212;mysql&#23383;&#31526;&#38598;&#35774;&#3262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1&#25968;&#25454;&#24211;&#22522;&#26412;&#27010;&#2456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2SQL&#20171;&#324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3mysql&#22522;&#30784;&#20171;&#324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../&#35270;&#39057;/14-margin.avi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1Mysql&#26381;&#21153;&#31471;&#26550;&#26500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2SQL&#22522;&#26412;&#25805;&#20316;&#8212;&#8212;&#24211;&#25805;&#20316;&#65288;&#21019;&#24314;&#25968;&#25454;&#24211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day01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</a:t>
            </a:r>
            <a:r>
              <a:rPr lang="zh-CN" altLang="zh-CN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习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查看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数据库语句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操作（显示数据库）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显示所有数据库语句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显示部分数据库语句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显示创建数据库语</a:t>
            </a:r>
            <a:r>
              <a:rPr lang="zh-CN" altLang="en-US" smtClean="0"/>
              <a:t>句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64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</a:t>
            </a:r>
            <a:r>
              <a:rPr lang="zh-CN" altLang="zh-CN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习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数据库其他操作语句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操作（选择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数</a:t>
            </a:r>
            <a:r>
              <a:rPr lang="zh-CN" altLang="en-US" smtClean="0"/>
              <a:t>据库的选择，修改，删除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491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库操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习数据库操作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建一个数据库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字是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查看一个数据库系统下所有的数据库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数据库的字符集编码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择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数据库（进入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</a:t>
            </a:r>
            <a:r>
              <a:rPr lang="zh-CN" altLang="zh-CN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习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数据表创建语句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操作（创建数据表）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数据</a:t>
            </a:r>
            <a:r>
              <a:rPr lang="zh-CN" altLang="en-US" smtClean="0"/>
              <a:t>表的创建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191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7876" y="1944441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建数据表的方式有几种？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表操作（创建数据表）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75856" y="4221088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表，里面有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复制已有表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，创建一个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0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操作（多维度显示表）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学习表显示操作语句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示所有表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示表创建语句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表操作（多维度显示表）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3568" y="1717937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347864" y="1917399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分钟表显示练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查看某数据库下所有表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查看某个表结构语句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查看某个表的创建语句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8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握表结构的修改操作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操作（多维度修改表）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置表属性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改表结构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除表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1412776"/>
            <a:ext cx="5580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设置表属性语法？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改表名语法？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增字段语法？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改字段名语法？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改字段属性语法？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除字段名语法？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除表语法？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操作（多维度修改表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49647" y="3781145"/>
            <a:ext cx="5328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分钟表属性，表结构练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表的字符集编码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新增一个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字段类型为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字段名为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nj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字段的类型为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varchar(20)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0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握数据插入操作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数据操作（插入数据）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据插入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2504580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库概念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          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SQL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介绍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库和数据表基本操作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握数据查删改操作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据操作（查删改）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据查询，删除，修改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数据操作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（增查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删改）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201490"/>
            <a:ext cx="56886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往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表中添加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字段，类型为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往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表中添加一条数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表中的全部数据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询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表中的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字段值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中的一条数据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新一条数据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83568" y="2132856"/>
            <a:ext cx="2304256" cy="2055268"/>
            <a:chOff x="829871" y="4136673"/>
            <a:chExt cx="2232248" cy="201622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2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符集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集概念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常</a:t>
            </a:r>
            <a:r>
              <a:rPr lang="zh-CN" altLang="en-US" smtClean="0"/>
              <a:t>见字符集有那些？</a:t>
            </a:r>
            <a:endParaRPr lang="zh-CN" altLang="zh-CN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端设置字符集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符集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——mysql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字符集设置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链接数据库成功后，必须设置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 names gbk;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解数据库的概念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库数据表的基本操作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集编码的设置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据库基本概念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解数据库的概念，分类，关系型数据库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数据</a:t>
            </a:r>
            <a:r>
              <a:rPr lang="zh-CN" altLang="en-US" smtClean="0"/>
              <a:t>库分类？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关系型数据库按存储介质分类？</a:t>
            </a:r>
            <a:endParaRPr lang="zh-CN" altLang="zh-CN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的全称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Msql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5" name="圆角矩形 14">
            <a:hlinkClick r:id="rId5" action="ppaction://hlinkfile"/>
          </p:cNvPr>
          <p:cNvSpPr/>
          <p:nvPr/>
        </p:nvSpPr>
        <p:spPr>
          <a:xfrm>
            <a:off x="799708" y="3599131"/>
            <a:ext cx="3308004" cy="25744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服务的启动和停止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服务的登录和退出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6188" y="241930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服务的启动和停止有哪些方式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服务的登录和退出有那些方式？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基础介绍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27584" y="1819678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27584" y="404589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75856" y="4221088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启动和停止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登录和退出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0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服务端架构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服务端架构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/>
              <a:t>Mysql</a:t>
            </a:r>
            <a:r>
              <a:rPr lang="zh-CN" altLang="en-US" smtClean="0"/>
              <a:t>服务架构分几层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/>
              <a:t> </a:t>
            </a:r>
            <a:r>
              <a:rPr lang="zh-CN" altLang="en-US"/>
              <a:t>常</a:t>
            </a:r>
            <a:r>
              <a:rPr lang="zh-CN" altLang="en-US" smtClean="0"/>
              <a:t>用关键字有那些</a:t>
            </a:r>
            <a:endParaRPr lang="zh-CN" altLang="zh-CN" dirty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</a:t>
            </a:r>
            <a:r>
              <a:rPr lang="zh-CN" altLang="zh-CN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习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创建数据库语句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SQL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操作（创建数据库）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创</a:t>
            </a:r>
            <a:r>
              <a:rPr lang="zh-CN" altLang="en-US" smtClean="0"/>
              <a:t>建数据库语句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zh-CN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9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6726</TotalTime>
  <Words>2310</Words>
  <Application>Microsoft Office PowerPoint</Application>
  <PresentationFormat>全屏显示(4:3)</PresentationFormat>
  <Paragraphs>328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Lato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1.1 数据库基本概念</vt:lpstr>
      <vt:lpstr>PowerPoint 演示文稿</vt:lpstr>
      <vt:lpstr>PowerPoint 演示文稿</vt:lpstr>
      <vt:lpstr>PowerPoint 演示文稿</vt:lpstr>
      <vt:lpstr>2.1 Mysql服务端架构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SQL基本操作--表操作（多维度显示表）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字符集——简介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1604</cp:revision>
  <dcterms:created xsi:type="dcterms:W3CDTF">2015-06-29T07:19:00Z</dcterms:created>
  <dcterms:modified xsi:type="dcterms:W3CDTF">2017-03-08T08:56:29Z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