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6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7495" autoAdjust="0"/>
  </p:normalViewPr>
  <p:slideViewPr>
    <p:cSldViewPr>
      <p:cViewPr varScale="1">
        <p:scale>
          <a:sx n="62" d="100"/>
          <a:sy n="62" d="100"/>
        </p:scale>
        <p:origin x="1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group by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字段名</a:t>
            </a:r>
            <a:r>
              <a:rPr lang="en-US" altLang="zh-CN" baseline="0" smtClean="0"/>
              <a:t>1,</a:t>
            </a:r>
            <a:r>
              <a:rPr lang="zh-CN" altLang="en-US" baseline="0" smtClean="0"/>
              <a:t>字段名</a:t>
            </a:r>
            <a:r>
              <a:rPr lang="en-US" altLang="zh-CN" baseline="0" smtClean="0"/>
              <a:t>2...</a:t>
            </a:r>
          </a:p>
          <a:p>
            <a:r>
              <a:rPr lang="en-US" altLang="zh-CN" baseline="0" smtClean="0"/>
              <a:t>group by </a:t>
            </a:r>
            <a:r>
              <a:rPr lang="zh-CN" altLang="en-US" baseline="0" smtClean="0"/>
              <a:t>字段名 </a:t>
            </a:r>
            <a:r>
              <a:rPr lang="en-US" altLang="zh-CN" baseline="0" smtClean="0"/>
              <a:t>【asc|desc】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27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1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3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9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00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09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交叉连接</a:t>
            </a:r>
            <a:endParaRPr lang="en-US" altLang="zh-CN" smtClean="0"/>
          </a:p>
          <a:p>
            <a:r>
              <a:rPr lang="zh-CN" altLang="en-US" smtClean="0"/>
              <a:t>内连接</a:t>
            </a:r>
            <a:endParaRPr lang="en-US" altLang="zh-CN" smtClean="0"/>
          </a:p>
          <a:p>
            <a:r>
              <a:rPr lang="zh-CN" altLang="en-US" smtClean="0"/>
              <a:t>外连接：左外连接，右外连接</a:t>
            </a:r>
            <a:endParaRPr lang="en-US" altLang="zh-CN" smtClean="0"/>
          </a:p>
          <a:p>
            <a:r>
              <a:rPr lang="zh-CN" altLang="en-US" smtClean="0"/>
              <a:t>自然连接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89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4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6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79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12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99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5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5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 values(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)…;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主键冲突更新：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 values(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duplicate key update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主键冲突替换：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into [(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 values(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蠕虫复制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 select */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0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18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truncate </a:t>
            </a:r>
            <a:r>
              <a:rPr lang="zh-CN" altLang="en-US" smtClean="0"/>
              <a:t>表名；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All </a:t>
            </a:r>
            <a:r>
              <a:rPr lang="zh-CN" altLang="en-US" smtClean="0"/>
              <a:t>显示全部数据，</a:t>
            </a:r>
            <a:r>
              <a:rPr lang="en-US" altLang="zh-CN" smtClean="0"/>
              <a:t>distinct </a:t>
            </a:r>
            <a:r>
              <a:rPr lang="zh-CN" altLang="en-US" smtClean="0"/>
              <a:t>取出重复项</a:t>
            </a:r>
            <a:endParaRPr lang="en-US" altLang="zh-CN" smtClean="0"/>
          </a:p>
          <a:p>
            <a:r>
              <a:rPr lang="zh-CN" altLang="en-US" smtClean="0"/>
              <a:t>数据字段和数据表都可以取别名</a:t>
            </a:r>
            <a:endParaRPr lang="en-US" altLang="zh-CN" smtClean="0"/>
          </a:p>
          <a:p>
            <a:r>
              <a:rPr lang="en-US" altLang="zh-CN" smtClean="0"/>
              <a:t>Select * from </a:t>
            </a:r>
            <a:r>
              <a:rPr lang="zh-CN" altLang="en-US" smtClean="0"/>
              <a:t>表</a:t>
            </a:r>
            <a:r>
              <a:rPr lang="en-US" altLang="zh-CN" smtClean="0"/>
              <a:t>1,</a:t>
            </a:r>
            <a:r>
              <a:rPr lang="zh-CN" altLang="en-US" smtClean="0"/>
              <a:t>表</a:t>
            </a:r>
            <a:r>
              <a:rPr lang="en-US" altLang="zh-CN" smtClean="0"/>
              <a:t>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0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9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by </a:t>
            </a: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endParaRPr lang="en-US" altLang="zh-CN" baseline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常用统计函数（聚合函数）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count();sum();avg();max();min()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将分组中指定的字段进行合并（字符串拼接）</a:t>
            </a:r>
            <a:r>
              <a:rPr lang="en-US" altLang="zh-CN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:group_concat();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1&#39640;&#32423;&#25805;&#20316;&#8212;&#8212;&#26597;&#35810;&#25968;&#25454;&#65288;groupby&#22810;&#20998;&#32452;+&#25490;&#24207;+&#22238;&#28335;&#32479;&#35745;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2&#39640;&#32423;&#25805;&#20316;&#8212;&#8212;&#26597;&#35810;&#25968;&#25454;&#65288;having+orderby+limit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1&#39640;&#32423;&#25805;&#20316;&#8212;&#8212;&#36816;&#31639;&#3152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2&#32852;&#21512;&#26597;&#35810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1&#36830;&#25509;&#26597;&#35810;&#8212;&#8212;&#27010;&#24565;&#65288;&#20998;&#31867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1&#36830;&#25509;&#26597;&#35810;&#8212;&#8212;&#20132;&#21449;&#36830;&#2550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3&#36830;&#25509;&#26597;&#35810;&#8212;&#8212;&#20869;&#36830;&#2550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1&#36830;&#25509;&#26597;&#35810;&#8212;&#8212;&#22806;&#36830;&#25509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2&#36830;&#25509;&#26597;&#35810;&#8212;&#8212;using&#20851;&#38190;&#23383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1&#39640;&#32423;&#25805;&#20316;&#8212;&#8212;&#26032;&#22686;&#25968;&#2545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2&#39640;&#32423;&#25805;&#20316;&#8212;&#8212;&#26356;&#26032;&#25968;&#2545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3&#39640;&#32423;&#25805;&#20316;&#8212;&#8212;&#21024;&#38500;&#25968;&#2545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1&#39640;&#32423;&#25805;&#20316;&#8212;&#8212;&#26597;&#35810;&#25968;&#25454;&#65288;where&#21069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2&#39640;&#32423;&#25805;&#20316;&#8212;&#8212;&#26597;&#35810;&#25968;&#25454;&#65288;groupby&#32858;&#21512;&#20989;&#25968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day03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1412776"/>
            <a:ext cx="558012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（关键字考察）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组语句？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用统计函数？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将分组中指定的字符串合并函数？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高级操作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查询数据（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49647" y="378114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用已有表，进行分组语句练习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组和排序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级操作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询数据（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多分组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回溯统计）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多分组语法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组排序语法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多分组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回溯统计）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1685776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059832" y="182159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行多分组练习，和排序练习。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9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标：掌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having|orderby|limit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having+orderby+limit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句使用的位置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子句的语法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limit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子句的语法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页功能的理解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having+orderby+limit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725877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175432" y="1798963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having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 by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limit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限制语句练习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7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标：掌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握常用运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算符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用算数运算符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较运算符（重点）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辑运算符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In,is,like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在数据表上，进行运算符操作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6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解联合查询的使用方法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合查询的语法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合查询时排序的使用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解连接查询的分类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概念（分类）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接查询的分类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解交叉连接的使用方法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交叉连接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叉连接的语法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2504580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高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级数据操作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--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增删改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           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高级数据操作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--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接查询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握内连接的使用方法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内连接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内连接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在数据表上，进行内连接操作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2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握左连接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右链接使用方法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外连接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左链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接语法，保留的是那个表的数据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右链接语法，保留的是那个表的数据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外连接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在数据表上，进行左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右连接操作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9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using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接查询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——using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据的高级操作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用的运算符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接查询的使用方法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解使用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握高级新增数据操作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级操作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多数</a:t>
            </a:r>
            <a:r>
              <a:rPr lang="zh-CN" altLang="en-US" smtClean="0"/>
              <a:t>据插入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主</a:t>
            </a:r>
            <a:r>
              <a:rPr lang="zh-CN" altLang="en-US" smtClean="0"/>
              <a:t>键冲突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蠕</a:t>
            </a:r>
            <a:r>
              <a:rPr lang="zh-CN" altLang="en-US" smtClean="0"/>
              <a:t>虫复制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536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7876" y="1944441"/>
            <a:ext cx="558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多数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据插入的语法？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决主键冲突的方式有几种？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蠕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虫复制语法？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高级操作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75856" y="4221088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建表一个表练习多数据插入，主键冲突，蠕虫复制操作。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握更新数据操作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常情况下更新数据都需要加限制条件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Limit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能限制更新的数量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解数据删除操作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常我们删除数据都是有限定条件的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果想重置表选项中的自增长值，需要使用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：掌握查询操作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级操作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查询数据（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系统对查询结果分那两种？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表字段可以取别名，数据表可以吗？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多表查询的语法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握分组操作和聚合函数的使用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级操作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查询数据（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组的目的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用的统计函数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6738</TotalTime>
  <Words>1651</Words>
  <Application>Microsoft Office PowerPoint</Application>
  <PresentationFormat>全屏显示(4:3)</PresentationFormat>
  <Paragraphs>290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Lato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高级操作——更新数据</vt:lpstr>
      <vt:lpstr>1.3 高级操作——删除数据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1605</cp:revision>
  <dcterms:created xsi:type="dcterms:W3CDTF">2015-06-29T07:19:00Z</dcterms:created>
  <dcterms:modified xsi:type="dcterms:W3CDTF">2017-03-08T09:19:50Z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