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8" r:id="rId3"/>
    <p:sldId id="360" r:id="rId4"/>
    <p:sldId id="362" r:id="rId5"/>
    <p:sldId id="364" r:id="rId6"/>
    <p:sldId id="366" r:id="rId7"/>
    <p:sldId id="368" r:id="rId8"/>
    <p:sldId id="370" r:id="rId9"/>
    <p:sldId id="372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25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729"/>
    <a:srgbClr val="C0392B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18" autoAdjust="0"/>
    <p:restoredTop sz="95373" autoAdjust="0"/>
  </p:normalViewPr>
  <p:slideViewPr>
    <p:cSldViewPr>
      <p:cViewPr varScale="1">
        <p:scale>
          <a:sx n="80" d="100"/>
          <a:sy n="80" d="100"/>
        </p:scale>
        <p:origin x="6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02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69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8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42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82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26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58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4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3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7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6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2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1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99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96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9&#25991;&#20214;&#19978;&#20256;&#8212;&#8212;$_FILES&#35814;&#35299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9&#25991;&#20214;&#19978;&#20256;&#8212;&#8212;$_FILES&#35814;&#35299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1&#25991;&#20214;&#19978;&#20256;&#8212;&#8212;&#22810;&#25991;&#20214;&#19978;&#20256;&#65288;1&#65289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2&#25991;&#20214;&#19978;&#20256;&#8212;&#8212;&#22810;&#25991;&#20214;&#19978;&#20256;&#65288;2&#65289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3&#25991;&#20214;&#19978;&#20256;&#8212;&#8212;&#22810;&#25991;&#20214;&#19978;&#20256;&#65288;3&#65289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4&#25991;&#20214;&#19978;&#20256;&#8212;&#8212;&#20989;&#25968;&#23553;&#35013;&#65288;1&#65289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5&#25991;&#20214;&#19978;&#20256;&#8212;&#8212;&#20989;&#25968;&#23553;&#35013;&#65288;2&#65289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6&#25991;&#20214;&#19978;&#20256;&#8212;&#8212;&#20989;&#25968;&#23553;&#35013;&#65288;3&#65289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7&#25991;&#20214;&#19978;&#20256;&#8212;&#8212;&#20989;&#25968;&#23553;&#35013;&#65288;4&#65289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1&#34920;&#21333;&#20256;&#20540;&#8212;&#8212;&#27010;&#24565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2&#34920;&#21333;&#20256;&#20540;&#8212;&#8212;&#34920;&#21333;&#20256;&#20540;&#26041;&#24335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3&#34920;&#21333;&#20256;&#20540;&#8212;&#8212;PHP&#25509;&#25910;&#34920;&#21333;&#25968;&#25454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4&#34920;&#21333;&#20256;&#20540;&#8212;&#8212;PHP&#22788;&#29702;&#22797;&#36873;&#26694;&#65288;1&#65289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5&#34920;&#21333;&#20256;&#20540;&#8212;&#8212;PHP&#22788;&#29702;&#22797;&#36873;&#26694;&#65288;2&#65289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6&#34920;&#21333;&#20256;&#20540;&#8212;&#8212;PHP&#22788;&#29702;&#22797;&#36873;&#26694;&#65288;3&#65289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7&#25991;&#20214;&#19978;&#20256;&#8212;&#8212;&#21407;&#2970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8&#25991;&#20214;&#19978;&#20256;&#8212;&#8212;&#34920;&#21333;&#21046;&#20316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37578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PHP-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核心编程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文件上传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——$_FILES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详解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学习目标：能熟知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$_FILES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的介绍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0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文件上传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保存上传文件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学习目标：掌握保存上传文件功能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9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文件上传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多文件上传（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学习目标：掌握多文件上传功能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2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文件上传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多文件上传（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学习目标：掌握多文件上传功能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1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文件上传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多文件上传（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学习目标：掌握多文件上传功能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0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文件上传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函数封装（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学习目标：掌握把文件上传封装成函数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4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文件上传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函数封装（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学习目标：掌握把文件上传封装成函数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6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文件上传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函数封装（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学习目标：掌握把文件上传封装成函数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73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文件上传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函数封装（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学习目标：掌握把文件上传封装成函数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6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1.1-01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表单传值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学习目标：知道什么表单传值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1.2-02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表单传值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表单传值方式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学习目标：掌握表单传值的几种方式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 -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传值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POST -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传值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6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1.3-03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表单传值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接收表单数据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接收表单传递的数据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$_GET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$_POST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$_REQUEST</a:t>
            </a: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3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2.1-04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表单传值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处理复选框（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处理复选框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9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2.2-05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表单传值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处理复选框（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处理复选框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3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表单传值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处理复选框（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处理复选框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2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文件上传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学习目标：能够理解文件上传的原理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文件上传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表单制作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学习目标：能熟练制作出文件上传的表单制作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掌握程度：熟练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6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7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6075</TotalTime>
  <Words>978</Words>
  <Application>Microsoft Office PowerPoint</Application>
  <PresentationFormat>全屏显示(4:3)</PresentationFormat>
  <Paragraphs>248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1.1-01表单传值——概念</vt:lpstr>
      <vt:lpstr>1.2-02表单传值——表单传值方式</vt:lpstr>
      <vt:lpstr>1.3-03表单传值——PHP接收表单数据</vt:lpstr>
      <vt:lpstr>2.1-04表单传值——PHP处理复选框（1）</vt:lpstr>
      <vt:lpstr>2.2-05表单传值——PHP处理复选框（2）</vt:lpstr>
      <vt:lpstr>2.3- 06表单传值——PHP处理复选框（3）</vt:lpstr>
      <vt:lpstr>3.1- 07文件上传——原理</vt:lpstr>
      <vt:lpstr>3.2- 08文件上传——表单制作</vt:lpstr>
      <vt:lpstr>3.3- 09文件上传——$_FILES详解</vt:lpstr>
      <vt:lpstr>4.1- 10文件上传——保存上传文件</vt:lpstr>
      <vt:lpstr>4.2- 11文件上传——多文件上传（1）</vt:lpstr>
      <vt:lpstr>4.3- 12文件上传——多文件上传（2）</vt:lpstr>
      <vt:lpstr>5.1- 13文件上传——多文件上传（3）</vt:lpstr>
      <vt:lpstr>5.2- 14文件上传——函数封装（1）</vt:lpstr>
      <vt:lpstr>5.3- 15文件上传——函数封装（2）</vt:lpstr>
      <vt:lpstr>6.1- 16文件上传——函数封装（3）</vt:lpstr>
      <vt:lpstr>6.2- 17文件上传——函数封装（4）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63171503@qq.com</cp:lastModifiedBy>
  <cp:revision>1645</cp:revision>
  <dcterms:created xsi:type="dcterms:W3CDTF">2015-06-29T07:19:00Z</dcterms:created>
  <dcterms:modified xsi:type="dcterms:W3CDTF">2017-09-26T07:21:27Z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