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360" r:id="rId4"/>
    <p:sldId id="362" r:id="rId5"/>
    <p:sldId id="364" r:id="rId6"/>
    <p:sldId id="366" r:id="rId7"/>
    <p:sldId id="368" r:id="rId8"/>
    <p:sldId id="370" r:id="rId9"/>
    <p:sldId id="372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729"/>
    <a:srgbClr val="C0392B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18" autoAdjust="0"/>
    <p:restoredTop sz="95373" autoAdjust="0"/>
  </p:normalViewPr>
  <p:slideViewPr>
    <p:cSldViewPr>
      <p:cViewPr varScale="1">
        <p:scale>
          <a:sx n="80" d="100"/>
          <a:sy n="80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0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9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8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4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82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2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3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7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6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2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9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6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9MySQL&#25193;&#23637;&#8212;&#8212;&#26032;&#38395;&#31649;&#29702;&#65288;&#26032;&#22686;1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0MySQL&#25193;&#23637;&#8212;&#8212;&#26032;&#38395;&#31649;&#29702;&#65288;&#26032;&#22686;2&#6528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1MySQL&#25193;&#23637;&#8212;&#8212;&#26032;&#38395;&#31649;&#29702;&#65288;&#26174;&#31034;1&#65289;%5b&#30693;&#35782;&#28857;&#38169;&#35823;%5d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2MySQL&#25193;&#23637;&#8212;&#8212;&#26032;&#38395;&#31649;&#29702;&#65288;&#26174;&#31034;2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3MySQL&#25193;&#23637;&#8212;&#8212;&#26032;&#38395;&#31649;&#29702;&#65288;&#21024;&#38500;&#6528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4MySQL&#25193;&#23637;&#8212;&#8212;&#26032;&#38395;&#31649;&#29702;&#65288;&#20462;&#25913;1&#6528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5&#25991;&#20214;&#19978;&#20256;&#8212;&#8212;&#20989;&#25968;&#23553;&#35013;&#65288;2&#6528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1MySQL&#25193;&#23637;&#8212;&#8212;&#36830;&#24211;&#22522;&#26412;&#25805;&#20316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2&#34920;&#21333;&#20256;&#20540;&#8212;&#8212;&#34920;&#21333;&#20256;&#20540;&#26041;&#24335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3MySQL&#25193;&#23637;&#8212;&#8212;&#22686;&#21024;&#25913;&#25805;&#20316;&#65288;2&#6528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4&#34920;&#21333;&#20256;&#20540;&#8212;&#8212;PHP&#22788;&#29702;&#22797;&#36873;&#26694;&#65288;1&#6528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5MySQL&#25193;&#23637;&#8212;&#8212;&#26597;&#35810;&#25805;&#20316;&#65288;2&#652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6MySQL&#25193;&#23637;&#8212;&#8212;&#30456;&#20851;&#20989;&#25968;&#65288;1&#6528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7MySQL&#25193;&#23637;&#8212;&#8212;&#30456;&#20851;&#20989;&#25968;&#65288;2&#6528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8MySQL&#25193;&#23637;&#8212;&#8212;&#26032;&#38395;&#31649;&#29702;&#65288;&#20934;&#22791;&#24037;&#20316;&#6528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PHP-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核心编程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09MySQL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新闻管理（新增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入库新增操作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新闻管理（新增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入库新增操作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新闻管理（显示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显示功能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2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新闻管理（显示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显示功能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新闻管理（删除）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实现删除功能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0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新闻管理（修改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实现修改操作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4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新闻管理（修改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实现修改操作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6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1.1-01MySQL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连库基本操作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的连库基本操作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1.2-02MySQL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增删改操作（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增删改操作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6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1.3-03MySQL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增删改操作（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增删改操作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2.1-04MySQL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查询操作（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查询操作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9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2.2-05MySQL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查询操作（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3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06MySQL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相关函数（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相关函数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2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07MySQL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相关函数（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相关函数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08MySQL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新闻管理（准备工作）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学习目标：掌握项目前期准备工作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6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7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5892</TotalTime>
  <Words>818</Words>
  <Application>Microsoft Office PowerPoint</Application>
  <PresentationFormat>全屏显示(4:3)</PresentationFormat>
  <Paragraphs>213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1.1-01MySQL扩展——连库基本操作</vt:lpstr>
      <vt:lpstr>1.2-02MySQL扩展——增删改操作（1）</vt:lpstr>
      <vt:lpstr>1.3-03MySQL扩展——增删改操作（2）</vt:lpstr>
      <vt:lpstr>2.1-04MySQL扩展——查询操作（1）</vt:lpstr>
      <vt:lpstr>2.2-05MySQL扩展——查询操作（2）</vt:lpstr>
      <vt:lpstr>2.3- 06MySQL扩展——相关函数（1）</vt:lpstr>
      <vt:lpstr>3.1- 07MySQL扩展——相关函数（2）</vt:lpstr>
      <vt:lpstr>3.2- 08MySQL扩展——新闻管理（准备工作）</vt:lpstr>
      <vt:lpstr>3.3- 09MySQL扩展——新闻管理（新增1）</vt:lpstr>
      <vt:lpstr>4.1- 10MySQL扩展——新闻管理（新增2）</vt:lpstr>
      <vt:lpstr>4.2- 11MySQL扩展——新闻管理（显示1）</vt:lpstr>
      <vt:lpstr>4.3- 12MySQL扩展——新闻管理（显示2）</vt:lpstr>
      <vt:lpstr>5.1- 13MySQL扩展——新闻管理（删除）</vt:lpstr>
      <vt:lpstr>5.2- 14MySQL扩展——新闻管理（修改1）</vt:lpstr>
      <vt:lpstr>5.3- 15MySQL扩展——新闻管理（修改2）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63171503@qq.com</cp:lastModifiedBy>
  <cp:revision>1691</cp:revision>
  <dcterms:created xsi:type="dcterms:W3CDTF">2015-06-29T07:19:00Z</dcterms:created>
  <dcterms:modified xsi:type="dcterms:W3CDTF">2017-09-26T07:43:32Z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