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29"/>
    <a:srgbClr val="C0392B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8" autoAdjust="0"/>
    <p:restoredTop sz="95373" autoAdjust="0"/>
  </p:normalViewPr>
  <p:slideViewPr>
    <p:cSldViewPr>
      <p:cViewPr varScale="1">
        <p:scale>
          <a:sx n="80" d="100"/>
          <a:sy n="80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32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79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0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4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8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9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4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3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9&#25991;&#20214;&#32534;&#31243;&#8212;&#8212;&#36882;&#24402;&#36941;&#21382;&#30446;&#24405;&#65288;1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0&#25991;&#20214;&#32534;&#31243;&#8212;&#8212;&#36882;&#24402;&#36941;&#21382;&#30446;&#24405;&#65288;2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1&#25991;&#20214;&#32534;&#31243;&#8212;&#8212;&#25991;&#20214;&#25805;&#203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2&#25991;&#20214;&#32534;&#31243;&#8212;&#8212;&#25991;&#20214;&#25805;&#20316;&#65288;&#30456;&#20851;&#20989;&#25968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3&#25991;&#20214;&#32534;&#31243;&#8212;&#8212;&#25991;&#20214;&#25805;&#20316;&#65288;&#25991;&#20214;&#19979;&#36733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1HTTP&#21327;&#35758;&#8212;&#8212;&#22522;&#26412;&#20102;&#35299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2HTTP&#21327;&#35758;&#8212;&#8212;HTTP&#35831;&#2771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3HTTP&#21327;&#35758;&#8212;&#8212;HTTP&#21709;&#2421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4HTTP&#21327;&#35758;&#8212;&#8212;HTTP&#21709;&#24212;&#24120;&#35265;&#35774;&#3262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5HTTP&#21327;&#35758;&#8212;&#8212;PHP&#27169;&#25311;HTTP&#35831;&#27714;&#65288;1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6HTTP&#21327;&#35758;&#8212;&#8212;PHP&#27169;&#25311;HTTP&#35831;&#27714;&#65288;2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7&#25991;&#20214;&#32534;&#31243;&#8212;&#8212;&#21021;&#27493;&#35748;&#3578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8&#25991;&#20214;&#32534;&#31243;&#8212;&#8212;&#36335;&#24452;&#25805;&#2031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PHP-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4.1-09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递归遍历目录（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学习目标：掌握使用递归遍历目录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4.2-10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递归遍历目录（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学习目标：掌握使用递归遍历目录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9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5.1-11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文件操作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5.2-12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文件操作（相关函数）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学习目标：掌握文件操作的一些其它函数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6.1-13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文件操作（文件下载）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学习目标：掌握文件下载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1.1-01HTTP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基本了解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1.2-02HTTP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1.3-03HTTP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2.1-04HTTP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响应常见设置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响应的常见设置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2.2-05HTTP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3.1-06HTTP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3.2-07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初步认识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学习目标：了解文件编程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3.3-08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路径操作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学习目标：掌握文件编程路径操作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685</Words>
  <Application>Microsoft Office PowerPoint</Application>
  <PresentationFormat>全屏显示(4:3)</PresentationFormat>
  <Paragraphs>184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1.1-01HTTP协议——基本了解</vt:lpstr>
      <vt:lpstr>1.2-02HTTP协议——HTTP请求</vt:lpstr>
      <vt:lpstr>1.3-03HTTP协议——HTTP响应</vt:lpstr>
      <vt:lpstr>2.1-04HTTP协议——HTTP响应常见设置</vt:lpstr>
      <vt:lpstr>2.2-05HTTP协议——PHP模拟HTTP请求（1）</vt:lpstr>
      <vt:lpstr>3.1-06HTTP协议——PHP模拟HTTP请求（2）</vt:lpstr>
      <vt:lpstr>3.2-07文件编程——初步认识</vt:lpstr>
      <vt:lpstr>3.3-08文件编程——路径操作</vt:lpstr>
      <vt:lpstr>4.1-09文件编程——递归遍历目录（1）</vt:lpstr>
      <vt:lpstr>4.2-10文件编程——递归遍历目录（2）</vt:lpstr>
      <vt:lpstr>5.1-11文件编程——文件操作</vt:lpstr>
      <vt:lpstr>5.2-12文件编程——文件操作（相关函数）</vt:lpstr>
      <vt:lpstr>6.1-13文件编程——文件操作（文件下载）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63171503@qq.com</cp:lastModifiedBy>
  <cp:revision>1731</cp:revision>
  <dcterms:created xsi:type="dcterms:W3CDTF">2015-06-29T07:19:00Z</dcterms:created>
  <dcterms:modified xsi:type="dcterms:W3CDTF">2017-09-27T09:17:58Z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