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29"/>
    <a:srgbClr val="C0392B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8" autoAdjust="0"/>
    <p:restoredTop sz="95373" autoAdjust="0"/>
  </p:normalViewPr>
  <p:slideViewPr>
    <p:cSldViewPr>
      <p:cViewPr varScale="1">
        <p:scale>
          <a:sx n="80" d="100"/>
          <a:sy n="80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9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5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29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2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8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7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7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2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9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4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9&#20250;&#35805;&#25216;&#26415;&#8212;&#8212;SESSION&#65288;&#22522;&#26412;&#20351;&#29992;&#6528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0&#20250;&#35805;&#25216;&#26415;&#8212;&#8212;SESSION&#65288;&#21024;&#38500;&#25968;&#25454;&#6528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1&#20250;&#35805;&#25216;&#26415;&#8212;&#8212;SESSION&#65288;&#30456;&#20851;&#37197;&#32622;&#65289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2&#20250;&#35805;&#25216;&#26415;&#8212;&#8212;SESSION&#65288;&#38144;&#27585;session&#6528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3&#20250;&#35805;&#25216;&#26415;&#8212;&#8212;SESSION&#65288;&#22403;&#22334;&#22238;&#25910;&#6528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4&#20250;&#35805;&#25216;&#26415;&#8212;&#8212;SESSION&#65288;&#31105;&#29992;COOKIE&#20351;&#29992;SESSION1&#65289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15&#20250;&#35805;&#25216;&#26415;&#8212;&#8212;SESSION&#65288;&#31105;&#29992;COOKIE&#20351;&#29992;SESSION2&#6528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1&#20250;&#35805;&#25216;&#26415;&#8212;&#8212;&#21021;&#27493;&#35748;&#35782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2&#20250;&#35805;&#25216;&#26415;&#8212;&#8212;COOKIE&#65288;&#24037;&#20316;&#21407;&#29702;&#6528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3&#20250;&#35805;&#25216;&#26415;&#8212;&#8212;COOKIE&#65288;&#22522;&#26412;&#20351;&#29992;&#6528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4&#20250;&#35805;&#25216;&#26415;&#8212;&#8212;COOKIE&#39640;&#32423;&#65288;&#29983;&#21629;&#21608;&#26399;&#6528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5&#20250;&#35805;&#25216;&#26415;&#8212;&#8212;COOKIE&#39640;&#32423;&#65288;&#20316;&#29992;&#33539;&#22260;&#6528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6&#20250;&#35805;&#25216;&#26415;&#8212;&#8212;COOKIE&#39640;&#32423;&#65288;&#36328;&#23376;&#22495;&#6528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7&#20250;&#35805;&#25216;&#26415;&#8212;&#8212;COOKIE&#39640;&#32423;&#65288;&#25968;&#32452;&#25968;&#25454;&#6528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8304;&#35270;&#39057;/08&#20250;&#35805;&#25216;&#26415;&#8212;&#8212;SESSION&#65288;&#24037;&#20316;&#21407;&#29702;&#6528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PHP-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（基本使用）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4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（删除数据）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如何删除数据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2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（相关配置）</a:t>
            </a:r>
          </a:p>
        </p:txBody>
      </p:sp>
      <p:sp>
        <p:nvSpPr>
          <p:cNvPr id="84" name="矩形 83"/>
          <p:cNvSpPr/>
          <p:nvPr/>
        </p:nvSpPr>
        <p:spPr>
          <a:xfrm>
            <a:off x="46754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的相关配置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7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（销毁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46754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学习目标：掌握如何销毁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（垃圾回收）</a:t>
            </a:r>
          </a:p>
        </p:txBody>
      </p:sp>
      <p:sp>
        <p:nvSpPr>
          <p:cNvPr id="84" name="矩形 83"/>
          <p:cNvSpPr/>
          <p:nvPr/>
        </p:nvSpPr>
        <p:spPr>
          <a:xfrm>
            <a:off x="46754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的垃圾回收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2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（禁用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46754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学习目标：掌握禁用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（禁用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84" name="矩形 83"/>
          <p:cNvSpPr/>
          <p:nvPr/>
        </p:nvSpPr>
        <p:spPr>
          <a:xfrm>
            <a:off x="46754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学习目标：掌握禁用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6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1.1-01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初步认识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学习目标：了解会话技术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1.2-02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（工作原理）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8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1.3-03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（基本使用）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1.4-04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高级（生命周期）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的生命周期的设置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1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高级（作用范围）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的作用范围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高级（跨子域）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如何跨子域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——COOKIE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高级（数组数据）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应用数组数据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会话技术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——SESSION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（工作原理）</a:t>
            </a: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44824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的工作原理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7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837</Words>
  <Application>Microsoft Office PowerPoint</Application>
  <PresentationFormat>全屏显示(4:3)</PresentationFormat>
  <Paragraphs>212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PowerPoint 演示文稿</vt:lpstr>
      <vt:lpstr>1.1-01会话技术——初步认识</vt:lpstr>
      <vt:lpstr>1.2-02会话技术——COOKIE（工作原理）</vt:lpstr>
      <vt:lpstr>1.3-03会话技术——COOKIE（基本使用）</vt:lpstr>
      <vt:lpstr>1.4-04会话技术——COOKIE高级（生命周期）</vt:lpstr>
      <vt:lpstr>2.1- 05会话技术——COOKIE高级（作用范围）</vt:lpstr>
      <vt:lpstr>2.2- 06会话技术——COOKIE高级（跨子域）</vt:lpstr>
      <vt:lpstr>2.3- 07会话技术——COOKIE高级（数组数据）</vt:lpstr>
      <vt:lpstr>3.1- 08会话技术——SESSION（工作原理）</vt:lpstr>
      <vt:lpstr>3.2- 09会话技术——SESSION（基本使用）</vt:lpstr>
      <vt:lpstr>3.3- 10会话技术——SESSION（删除数据）</vt:lpstr>
      <vt:lpstr>4.1- 11会话技术——SESSION（相关配置）</vt:lpstr>
      <vt:lpstr>4.2- 12会话技术——SESSION（销毁session）</vt:lpstr>
      <vt:lpstr>4.3- 13会话技术——SESSION（垃圾回收）</vt:lpstr>
      <vt:lpstr>5.1- 14会话技术——SESSION（禁用COOKIE使用SESSION1）</vt:lpstr>
      <vt:lpstr>5.2- 15会话技术——SESSION（禁用COOKIE使用SESSION2）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63171503@qq.com</cp:lastModifiedBy>
  <cp:revision>1774</cp:revision>
  <dcterms:created xsi:type="dcterms:W3CDTF">2015-06-29T07:19:00Z</dcterms:created>
  <dcterms:modified xsi:type="dcterms:W3CDTF">2017-09-27T09:36:39Z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