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5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729"/>
    <a:srgbClr val="C0392B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18" autoAdjust="0"/>
    <p:restoredTop sz="95373" autoAdjust="0"/>
  </p:normalViewPr>
  <p:slideViewPr>
    <p:cSldViewPr>
      <p:cViewPr varScale="1">
        <p:scale>
          <a:sx n="80" d="100"/>
          <a:sy n="80" d="100"/>
        </p:scale>
        <p:origin x="6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35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1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46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2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59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983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44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73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13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1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253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46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74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090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14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23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9GD&#22270;&#20687;&#22788;&#29702;&#8212;&#8212;&#39564;&#35777;&#30721;&#22788;&#29702;&#65288;&#38543;&#26426;&#39068;&#33394;+&#24178;&#25200;&#65289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0GD&#22270;&#20687;&#22788;&#29702;&#8212;&#8212;&#39564;&#35777;&#30721;&#22788;&#29702;&#65288;&#28857;&#20987;&#25913;&#21464;&#65289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1GD&#22270;&#20687;&#22788;&#29702;&#8212;&#8212;&#32553;&#30053;&#22270;&#23454;&#29616;&#65288;&#21407;&#29702;+&#22266;&#23450;&#22823;&#23567;&#23454;&#29616;&#65289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2GD&#22270;&#20687;&#22788;&#29702;&#8212;&#8212;&#32553;&#30053;&#22270;&#23454;&#29616;&#65288;&#31561;&#27604;&#20363;1&#65289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3GD&#22270;&#20687;&#22788;&#29702;&#8212;&#8212;&#32553;&#30053;&#22270;&#23454;&#29616;&#65288;&#31561;&#27604;&#20363;2&#65289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4GD&#22270;&#20687;&#22788;&#29702;&#8212;&#8212;&#27700;&#21360;&#22270;&#23454;&#29616;&#65288;&#21407;&#29702;+&#23454;&#29616;&#65289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5GD&#22270;&#20687;&#22788;&#29702;&#8212;&#8212;&#27700;&#21360;&#22270;&#23454;&#29616;&#65288;&#23553;&#35013;&#27700;&#21360;&#21046;&#20316;&#20989;&#25968;1&#65289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6GD&#22270;&#20687;&#22788;&#29702;&#8212;&#8212;&#27700;&#21360;&#22270;&#23454;&#29616;&#65288;&#23553;&#35013;&#27700;&#21360;&#21046;&#20316;&#20989;&#25968;2&#65289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7GD&#22270;&#20687;&#22788;&#29702;&#8212;&#8212;&#27700;&#21360;&#22270;&#23454;&#29616;&#65288;&#23553;&#35013;&#27700;&#21360;&#21046;&#20316;&#20989;&#25968;3&#65289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1GD&#22270;&#20687;&#22788;&#29702;&#8212;&#8212;&#24341;&#20837;&#19982;&#20171;&#32461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2GD&#22270;&#20687;&#22788;&#29702;&#8212;&#8212;&#21019;&#24314;&#30011;&#24067;&#36164;&#28304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3GD&#22270;&#20687;&#22788;&#29702;&#8212;&#8212;&#25805;&#20316;&#30011;&#24067;&#36164;&#28304;&#65288;1&#65289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4GD&#22270;&#20687;&#22788;&#29702;&#8212;&#8212;&#25805;&#20316;&#30011;&#24067;&#36164;&#28304;&#65288;2&#65289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5GD&#22270;&#20687;&#22788;&#29702;&#8212;&#8212;&#36755;&#20986;&#21644;&#38144;&#27585;&#30011;&#24067;&#36164;&#28304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6GD&#22270;&#20687;&#22788;&#29702;&#8212;&#8212;&#33719;&#21462;&#22270;&#29255;&#20449;&#24687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7GD&#22270;&#20687;&#22788;&#29702;&#8212;&#8212;&#39564;&#35777;&#30721;&#22788;&#29702;&#65288;&#39564;&#35777;&#30721;&#22270;&#29255;&#65289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7GD&#22270;&#20687;&#22788;&#29702;&#8212;&#8212;&#39564;&#35777;&#30721;&#22788;&#29702;&#65288;&#39564;&#35777;&#30721;&#22270;&#29255;&#65289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37578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PHP-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核心编程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3.2- 09GD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验证码处理（随机颜色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干扰）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学习目标：掌握验证码的处理，随机颜色和干扰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7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3.3- 10GD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验证码处理（点击改变）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学习目标：掌握验证码的处理，点击改变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6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4.1- 11GD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缩略图实现（原理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固定大小实现）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学习目标：掌握缩略图的实现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47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4.2- 12GD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缩略图实现（等比例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学习目标：掌握缩略图的实现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98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4.3- 13GD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缩略图实现（等比例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学习目标：掌握缩略图的实现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10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5.1- 14GD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水印图实现（原理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学习目标：掌握水印图的实现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0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5.2- 15GD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水印图实现（封装水印制作函数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学习目标：掌握水印图封装函数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4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6.1- 16GD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水印图实现（封装水印制作函数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学习目标：掌握水印图封装函数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1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6.2- 17GD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水印图实现（封装水印制作函数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学习目标：掌握水印图封装函数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4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1.1- 01GD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引入与介绍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1.2- 02GD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创建画布资源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学习目标：掌握如何创建画布资源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6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1.3- 03GD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操作画布资源（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学习目标：掌握如何操作画布资源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8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1.4- 04GD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操作画布资源（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学习目标：掌握如何操作画布资源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4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2.1- 05GD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输出和销毁画布资源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学习目标：掌握如何输出和销毁画布资源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2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2.2- 06GD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获取图片信息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学习目标：掌握如何获取图片信息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2.3- 07GD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验证码处理（验证码图片）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学习目标：掌握验证码的处理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5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3.1- 08GD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验证码处理（随机文字）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学习目标：掌握验证码的处理，随机文字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5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5950</TotalTime>
  <Words>975</Words>
  <Application>Microsoft Office PowerPoint</Application>
  <PresentationFormat>全屏显示(4:3)</PresentationFormat>
  <Paragraphs>240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Office 主题</vt:lpstr>
      <vt:lpstr>PowerPoint 演示文稿</vt:lpstr>
      <vt:lpstr>1.1- 01GD图像处理——引入与介绍</vt:lpstr>
      <vt:lpstr>1.2- 02GD图像处理——创建画布资源</vt:lpstr>
      <vt:lpstr>1.3- 03GD图像处理——操作画布资源（1）</vt:lpstr>
      <vt:lpstr>1.4- 04GD图像处理——操作画布资源（2）</vt:lpstr>
      <vt:lpstr>2.1- 05GD图像处理——输出和销毁画布资源</vt:lpstr>
      <vt:lpstr>2.2- 06GD图像处理——获取图片信息</vt:lpstr>
      <vt:lpstr>2.3- 07GD图像处理——验证码处理（验证码图片）</vt:lpstr>
      <vt:lpstr>3.1- 08GD图像处理——验证码处理（随机文字）</vt:lpstr>
      <vt:lpstr>3.2- 09GD图像处理——验证码处理（随机颜色+干扰）</vt:lpstr>
      <vt:lpstr>3.3- 10GD图像处理——验证码处理（点击改变）</vt:lpstr>
      <vt:lpstr>4.1- 11GD图像处理——缩略图实现（原理+固定大小实现）</vt:lpstr>
      <vt:lpstr>4.2- 12GD图像处理——缩略图实现（等比例1）</vt:lpstr>
      <vt:lpstr>4.3- 13GD图像处理——缩略图实现（等比例2）</vt:lpstr>
      <vt:lpstr>5.1- 14GD图像处理——水印图实现（原理+实现）</vt:lpstr>
      <vt:lpstr>5.2- 15GD图像处理——水印图实现（封装水印制作函数1）</vt:lpstr>
      <vt:lpstr>6.1- 16GD图像处理——水印图实现（封装水印制作函数2）</vt:lpstr>
      <vt:lpstr>6.2- 17GD图像处理——水印图实现（封装水印制作函数3）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63171503@qq.com</cp:lastModifiedBy>
  <cp:revision>1828</cp:revision>
  <dcterms:created xsi:type="dcterms:W3CDTF">2015-06-29T07:19:00Z</dcterms:created>
  <dcterms:modified xsi:type="dcterms:W3CDTF">2017-09-27T10:02:21Z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