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1" name="Shape 91"/>
          <p:cNvSpPr/>
          <p:nvPr>
            <p:ph type="sldImg"/>
          </p:nvPr>
        </p:nvSpPr>
        <p:spPr>
          <a:xfrm>
            <a:off x="1143000" y="685800"/>
            <a:ext cx="4572000" cy="3429000"/>
          </a:xfrm>
          <a:prstGeom prst="rect">
            <a:avLst/>
          </a:prstGeom>
        </p:spPr>
        <p:txBody>
          <a:bodyPr/>
          <a:lstStyle/>
          <a:p>
            <a:pPr/>
          </a:p>
        </p:txBody>
      </p:sp>
      <p:sp>
        <p:nvSpPr>
          <p:cNvPr id="92" name="Shape 9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21.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22.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23.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24.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7" name="Shape 97"/>
          <p:cNvSpPr/>
          <p:nvPr>
            <p:ph type="sldImg"/>
          </p:nvPr>
        </p:nvSpPr>
        <p:spPr>
          <a:prstGeom prst="rect">
            <a:avLst/>
          </a:prstGeom>
        </p:spPr>
        <p:txBody>
          <a:bodyPr/>
          <a:lstStyle/>
          <a:p>
            <a:pPr/>
          </a:p>
        </p:txBody>
      </p:sp>
      <p:sp>
        <p:nvSpPr>
          <p:cNvPr id="98" name="Shape 98"/>
          <p:cNvSpPr/>
          <p:nvPr>
            <p:ph type="body" sz="quarter" idx="1"/>
          </p:nvPr>
        </p:nvSpPr>
        <p:spPr>
          <a:prstGeom prst="rect">
            <a:avLst/>
          </a:prstGeom>
        </p:spPr>
        <p:txBody>
          <a:bodyPr/>
          <a:lstStyle/>
          <a:p>
            <a:pPr/>
            <a:r>
              <a:t>GE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Shape 160"/>
          <p:cNvSpPr/>
          <p:nvPr>
            <p:ph type="sldImg"/>
          </p:nvPr>
        </p:nvSpPr>
        <p:spPr>
          <a:prstGeom prst="rect">
            <a:avLst/>
          </a:prstGeom>
        </p:spPr>
        <p:txBody>
          <a:bodyPr/>
          <a:lstStyle/>
          <a:p>
            <a:pPr/>
          </a:p>
        </p:txBody>
      </p:sp>
      <p:sp>
        <p:nvSpPr>
          <p:cNvPr id="161" name="Shape 161"/>
          <p:cNvSpPr/>
          <p:nvPr>
            <p:ph type="body" sz="quarter" idx="1"/>
          </p:nvPr>
        </p:nvSpPr>
        <p:spPr>
          <a:prstGeom prst="rect">
            <a:avLst/>
          </a:prstGeom>
        </p:spPr>
        <p:txBody>
          <a:bodyPr/>
          <a:lstStyle/>
          <a:p>
            <a:pPr/>
            <a:r>
              <a:t>GAO/ZHU</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Shape 166"/>
          <p:cNvSpPr/>
          <p:nvPr>
            <p:ph type="sldImg"/>
          </p:nvPr>
        </p:nvSpPr>
        <p:spPr>
          <a:prstGeom prst="rect">
            <a:avLst/>
          </a:prstGeom>
        </p:spPr>
        <p:txBody>
          <a:bodyPr/>
          <a:lstStyle/>
          <a:p>
            <a:pPr/>
          </a:p>
        </p:txBody>
      </p:sp>
      <p:sp>
        <p:nvSpPr>
          <p:cNvPr id="167" name="Shape 167"/>
          <p:cNvSpPr/>
          <p:nvPr>
            <p:ph type="body" sz="quarter" idx="1"/>
          </p:nvPr>
        </p:nvSpPr>
        <p:spPr>
          <a:prstGeom prst="rect">
            <a:avLst/>
          </a:prstGeom>
        </p:spPr>
        <p:txBody>
          <a:bodyPr/>
          <a:lstStyle/>
          <a:p>
            <a:pPr/>
            <a:r>
              <a:t>GAO/ZHU</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Shape 172"/>
          <p:cNvSpPr/>
          <p:nvPr>
            <p:ph type="sldImg"/>
          </p:nvPr>
        </p:nvSpPr>
        <p:spPr>
          <a:prstGeom prst="rect">
            <a:avLst/>
          </a:prstGeom>
        </p:spPr>
        <p:txBody>
          <a:bodyPr/>
          <a:lstStyle/>
          <a:p>
            <a:pPr/>
          </a:p>
        </p:txBody>
      </p:sp>
      <p:sp>
        <p:nvSpPr>
          <p:cNvPr id="173" name="Shape 173"/>
          <p:cNvSpPr/>
          <p:nvPr>
            <p:ph type="body" sz="quarter" idx="1"/>
          </p:nvPr>
        </p:nvSpPr>
        <p:spPr>
          <a:prstGeom prst="rect">
            <a:avLst/>
          </a:prstGeom>
        </p:spPr>
        <p:txBody>
          <a:bodyPr/>
          <a:lstStyle/>
          <a:p>
            <a:pPr/>
            <a:r>
              <a:t>GAO/ZHU</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Shape 178"/>
          <p:cNvSpPr/>
          <p:nvPr>
            <p:ph type="sldImg"/>
          </p:nvPr>
        </p:nvSpPr>
        <p:spPr>
          <a:prstGeom prst="rect">
            <a:avLst/>
          </a:prstGeom>
        </p:spPr>
        <p:txBody>
          <a:bodyPr/>
          <a:lstStyle/>
          <a:p>
            <a:pPr/>
          </a:p>
        </p:txBody>
      </p:sp>
      <p:sp>
        <p:nvSpPr>
          <p:cNvPr id="179" name="Shape 179"/>
          <p:cNvSpPr/>
          <p:nvPr>
            <p:ph type="body" sz="quarter" idx="1"/>
          </p:nvPr>
        </p:nvSpPr>
        <p:spPr>
          <a:prstGeom prst="rect">
            <a:avLst/>
          </a:prstGeom>
        </p:spPr>
        <p:txBody>
          <a:bodyPr/>
          <a:lstStyle/>
          <a:p>
            <a:pPr/>
            <a:r>
              <a:t>ZHANG</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Shape 184"/>
          <p:cNvSpPr/>
          <p:nvPr>
            <p:ph type="sldImg"/>
          </p:nvPr>
        </p:nvSpPr>
        <p:spPr>
          <a:prstGeom prst="rect">
            <a:avLst/>
          </a:prstGeom>
        </p:spPr>
        <p:txBody>
          <a:bodyPr/>
          <a:lstStyle/>
          <a:p>
            <a:pPr/>
          </a:p>
        </p:txBody>
      </p:sp>
      <p:sp>
        <p:nvSpPr>
          <p:cNvPr id="185" name="Shape 185"/>
          <p:cNvSpPr/>
          <p:nvPr>
            <p:ph type="body" sz="quarter" idx="1"/>
          </p:nvPr>
        </p:nvSpPr>
        <p:spPr>
          <a:prstGeom prst="rect">
            <a:avLst/>
          </a:prstGeom>
        </p:spPr>
        <p:txBody>
          <a:bodyPr/>
          <a:lstStyle/>
          <a:p>
            <a:pPr/>
            <a:r>
              <a:t>ZHANG</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Shape 190"/>
          <p:cNvSpPr/>
          <p:nvPr>
            <p:ph type="sldImg"/>
          </p:nvPr>
        </p:nvSpPr>
        <p:spPr>
          <a:prstGeom prst="rect">
            <a:avLst/>
          </a:prstGeom>
        </p:spPr>
        <p:txBody>
          <a:bodyPr/>
          <a:lstStyle/>
          <a:p>
            <a:pPr/>
          </a:p>
        </p:txBody>
      </p:sp>
      <p:sp>
        <p:nvSpPr>
          <p:cNvPr id="191" name="Shape 191"/>
          <p:cNvSpPr/>
          <p:nvPr>
            <p:ph type="body" sz="quarter" idx="1"/>
          </p:nvPr>
        </p:nvSpPr>
        <p:spPr>
          <a:prstGeom prst="rect">
            <a:avLst/>
          </a:prstGeom>
        </p:spPr>
        <p:txBody>
          <a:bodyPr/>
          <a:lstStyle/>
          <a:p>
            <a:pPr/>
            <a:r>
              <a:t>GAO/ZHU</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Shape 196"/>
          <p:cNvSpPr/>
          <p:nvPr>
            <p:ph type="sldImg"/>
          </p:nvPr>
        </p:nvSpPr>
        <p:spPr>
          <a:prstGeom prst="rect">
            <a:avLst/>
          </a:prstGeom>
        </p:spPr>
        <p:txBody>
          <a:bodyPr/>
          <a:lstStyle/>
          <a:p>
            <a:pPr/>
          </a:p>
        </p:txBody>
      </p:sp>
      <p:sp>
        <p:nvSpPr>
          <p:cNvPr id="197" name="Shape 197"/>
          <p:cNvSpPr/>
          <p:nvPr>
            <p:ph type="body" sz="quarter" idx="1"/>
          </p:nvPr>
        </p:nvSpPr>
        <p:spPr>
          <a:prstGeom prst="rect">
            <a:avLst/>
          </a:prstGeom>
        </p:spPr>
        <p:txBody>
          <a:bodyPr/>
          <a:lstStyle/>
          <a:p>
            <a:pPr/>
            <a:r>
              <a:t>GAO/ZHU</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Shape 202"/>
          <p:cNvSpPr/>
          <p:nvPr>
            <p:ph type="sldImg"/>
          </p:nvPr>
        </p:nvSpPr>
        <p:spPr>
          <a:prstGeom prst="rect">
            <a:avLst/>
          </a:prstGeom>
        </p:spPr>
        <p:txBody>
          <a:bodyPr/>
          <a:lstStyle/>
          <a:p>
            <a:pPr/>
          </a:p>
        </p:txBody>
      </p:sp>
      <p:sp>
        <p:nvSpPr>
          <p:cNvPr id="203" name="Shape 203"/>
          <p:cNvSpPr/>
          <p:nvPr>
            <p:ph type="body" sz="quarter" idx="1"/>
          </p:nvPr>
        </p:nvSpPr>
        <p:spPr>
          <a:prstGeom prst="rect">
            <a:avLst/>
          </a:prstGeom>
        </p:spPr>
        <p:txBody>
          <a:bodyPr/>
          <a:lstStyle/>
          <a:p>
            <a:pPr/>
            <a:r>
              <a:t>ZHANG</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Shape 208"/>
          <p:cNvSpPr/>
          <p:nvPr>
            <p:ph type="sldImg"/>
          </p:nvPr>
        </p:nvSpPr>
        <p:spPr>
          <a:prstGeom prst="rect">
            <a:avLst/>
          </a:prstGeom>
        </p:spPr>
        <p:txBody>
          <a:bodyPr/>
          <a:lstStyle/>
          <a:p>
            <a:pPr/>
          </a:p>
        </p:txBody>
      </p:sp>
      <p:sp>
        <p:nvSpPr>
          <p:cNvPr id="209" name="Shape 209"/>
          <p:cNvSpPr/>
          <p:nvPr>
            <p:ph type="body" sz="quarter" idx="1"/>
          </p:nvPr>
        </p:nvSpPr>
        <p:spPr>
          <a:prstGeom prst="rect">
            <a:avLst/>
          </a:prstGeom>
        </p:spPr>
        <p:txBody>
          <a:bodyPr/>
          <a:lstStyle/>
          <a:p>
            <a:pPr/>
            <a:r>
              <a:t>ZHANG</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Shape 214"/>
          <p:cNvSpPr/>
          <p:nvPr>
            <p:ph type="sldImg"/>
          </p:nvPr>
        </p:nvSpPr>
        <p:spPr>
          <a:prstGeom prst="rect">
            <a:avLst/>
          </a:prstGeom>
        </p:spPr>
        <p:txBody>
          <a:bodyPr/>
          <a:lstStyle/>
          <a:p>
            <a:pPr/>
          </a:p>
        </p:txBody>
      </p:sp>
      <p:sp>
        <p:nvSpPr>
          <p:cNvPr id="215" name="Shape 215"/>
          <p:cNvSpPr/>
          <p:nvPr>
            <p:ph type="body" sz="quarter" idx="1"/>
          </p:nvPr>
        </p:nvSpPr>
        <p:spPr>
          <a:prstGeom prst="rect">
            <a:avLst/>
          </a:prstGeom>
        </p:spPr>
        <p:txBody>
          <a:bodyPr/>
          <a:lstStyle/>
          <a:p>
            <a:pPr/>
            <a:r>
              <a:t>ZHANG</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3" name="Shape 103"/>
          <p:cNvSpPr/>
          <p:nvPr>
            <p:ph type="sldImg"/>
          </p:nvPr>
        </p:nvSpPr>
        <p:spPr>
          <a:prstGeom prst="rect">
            <a:avLst/>
          </a:prstGeom>
        </p:spPr>
        <p:txBody>
          <a:bodyPr/>
          <a:lstStyle/>
          <a:p>
            <a:pPr/>
          </a:p>
        </p:txBody>
      </p:sp>
      <p:sp>
        <p:nvSpPr>
          <p:cNvPr id="104" name="Shape 104"/>
          <p:cNvSpPr/>
          <p:nvPr>
            <p:ph type="body" sz="quarter" idx="1"/>
          </p:nvPr>
        </p:nvSpPr>
        <p:spPr>
          <a:prstGeom prst="rect">
            <a:avLst/>
          </a:prstGeom>
        </p:spPr>
        <p:txBody>
          <a:bodyPr/>
          <a:lstStyle/>
          <a:p>
            <a:pPr/>
            <a:r>
              <a:t>GE</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3" name="Shape 223"/>
          <p:cNvSpPr/>
          <p:nvPr>
            <p:ph type="sldImg"/>
          </p:nvPr>
        </p:nvSpPr>
        <p:spPr>
          <a:prstGeom prst="rect">
            <a:avLst/>
          </a:prstGeom>
        </p:spPr>
        <p:txBody>
          <a:bodyPr/>
          <a:lstStyle/>
          <a:p>
            <a:pPr/>
          </a:p>
        </p:txBody>
      </p:sp>
      <p:sp>
        <p:nvSpPr>
          <p:cNvPr id="224" name="Shape 224"/>
          <p:cNvSpPr/>
          <p:nvPr>
            <p:ph type="body" sz="quarter" idx="1"/>
          </p:nvPr>
        </p:nvSpPr>
        <p:spPr>
          <a:prstGeom prst="rect">
            <a:avLst/>
          </a:prstGeom>
        </p:spPr>
        <p:txBody>
          <a:bodyPr/>
          <a:lstStyle/>
          <a:p>
            <a:pPr/>
            <a:r>
              <a:t>ZHANG</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3" name="Shape 233"/>
          <p:cNvSpPr/>
          <p:nvPr>
            <p:ph type="sldImg"/>
          </p:nvPr>
        </p:nvSpPr>
        <p:spPr>
          <a:prstGeom prst="rect">
            <a:avLst/>
          </a:prstGeom>
        </p:spPr>
        <p:txBody>
          <a:bodyPr/>
          <a:lstStyle/>
          <a:p>
            <a:pPr/>
          </a:p>
        </p:txBody>
      </p:sp>
      <p:sp>
        <p:nvSpPr>
          <p:cNvPr id="234" name="Shape 234"/>
          <p:cNvSpPr/>
          <p:nvPr>
            <p:ph type="body" sz="quarter" idx="1"/>
          </p:nvPr>
        </p:nvSpPr>
        <p:spPr>
          <a:prstGeom prst="rect">
            <a:avLst/>
          </a:prstGeom>
        </p:spPr>
        <p:txBody>
          <a:bodyPr/>
          <a:lstStyle/>
          <a:p>
            <a:pPr/>
            <a:r>
              <a:t>GAO/ZHU</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9" name="Shape 239"/>
          <p:cNvSpPr/>
          <p:nvPr>
            <p:ph type="sldImg"/>
          </p:nvPr>
        </p:nvSpPr>
        <p:spPr>
          <a:prstGeom prst="rect">
            <a:avLst/>
          </a:prstGeom>
        </p:spPr>
        <p:txBody>
          <a:bodyPr/>
          <a:lstStyle/>
          <a:p>
            <a:pPr/>
          </a:p>
        </p:txBody>
      </p:sp>
      <p:sp>
        <p:nvSpPr>
          <p:cNvPr id="240" name="Shape 240"/>
          <p:cNvSpPr/>
          <p:nvPr>
            <p:ph type="body" sz="quarter" idx="1"/>
          </p:nvPr>
        </p:nvSpPr>
        <p:spPr>
          <a:prstGeom prst="rect">
            <a:avLst/>
          </a:prstGeom>
        </p:spPr>
        <p:txBody>
          <a:bodyPr/>
          <a:lstStyle/>
          <a:p>
            <a:pPr/>
            <a:r>
              <a:t>GAO/ZHU</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5" name="Shape 245"/>
          <p:cNvSpPr/>
          <p:nvPr>
            <p:ph type="sldImg"/>
          </p:nvPr>
        </p:nvSpPr>
        <p:spPr>
          <a:prstGeom prst="rect">
            <a:avLst/>
          </a:prstGeom>
        </p:spPr>
        <p:txBody>
          <a:bodyPr/>
          <a:lstStyle/>
          <a:p>
            <a:pPr/>
          </a:p>
        </p:txBody>
      </p:sp>
      <p:sp>
        <p:nvSpPr>
          <p:cNvPr id="246" name="Shape 246"/>
          <p:cNvSpPr/>
          <p:nvPr>
            <p:ph type="body" sz="quarter" idx="1"/>
          </p:nvPr>
        </p:nvSpPr>
        <p:spPr>
          <a:prstGeom prst="rect">
            <a:avLst/>
          </a:prstGeom>
        </p:spPr>
        <p:txBody>
          <a:bodyPr/>
          <a:lstStyle/>
          <a:p>
            <a:pPr/>
            <a:r>
              <a:t>GE</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1" name="Shape 251"/>
          <p:cNvSpPr/>
          <p:nvPr>
            <p:ph type="sldImg"/>
          </p:nvPr>
        </p:nvSpPr>
        <p:spPr>
          <a:prstGeom prst="rect">
            <a:avLst/>
          </a:prstGeom>
        </p:spPr>
        <p:txBody>
          <a:bodyPr/>
          <a:lstStyle/>
          <a:p>
            <a:pPr/>
          </a:p>
        </p:txBody>
      </p:sp>
      <p:sp>
        <p:nvSpPr>
          <p:cNvPr id="252" name="Shape 252"/>
          <p:cNvSpPr/>
          <p:nvPr>
            <p:ph type="body" sz="quarter" idx="1"/>
          </p:nvPr>
        </p:nvSpPr>
        <p:spPr>
          <a:prstGeom prst="rect">
            <a:avLst/>
          </a:prstGeom>
        </p:spPr>
        <p:txBody>
          <a:bodyPr/>
          <a:lstStyle/>
          <a:p>
            <a:pPr/>
            <a:r>
              <a:t>GE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9" name="Shape 109"/>
          <p:cNvSpPr/>
          <p:nvPr>
            <p:ph type="sldImg"/>
          </p:nvPr>
        </p:nvSpPr>
        <p:spPr>
          <a:prstGeom prst="rect">
            <a:avLst/>
          </a:prstGeom>
        </p:spPr>
        <p:txBody>
          <a:bodyPr/>
          <a:lstStyle/>
          <a:p>
            <a:pPr/>
          </a:p>
        </p:txBody>
      </p:sp>
      <p:sp>
        <p:nvSpPr>
          <p:cNvPr id="110" name="Shape 110"/>
          <p:cNvSpPr/>
          <p:nvPr>
            <p:ph type="body" sz="quarter" idx="1"/>
          </p:nvPr>
        </p:nvSpPr>
        <p:spPr>
          <a:prstGeom prst="rect">
            <a:avLst/>
          </a:prstGeom>
        </p:spPr>
        <p:txBody>
          <a:bodyPr/>
          <a:lstStyle/>
          <a:p>
            <a:pPr/>
            <a:r>
              <a:t>GE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Shape 119"/>
          <p:cNvSpPr/>
          <p:nvPr>
            <p:ph type="sldImg"/>
          </p:nvPr>
        </p:nvSpPr>
        <p:spPr>
          <a:prstGeom prst="rect">
            <a:avLst/>
          </a:prstGeom>
        </p:spPr>
        <p:txBody>
          <a:bodyPr/>
          <a:lstStyle/>
          <a:p>
            <a:pPr/>
          </a:p>
        </p:txBody>
      </p:sp>
      <p:sp>
        <p:nvSpPr>
          <p:cNvPr id="120" name="Shape 120"/>
          <p:cNvSpPr/>
          <p:nvPr>
            <p:ph type="body" sz="quarter" idx="1"/>
          </p:nvPr>
        </p:nvSpPr>
        <p:spPr>
          <a:prstGeom prst="rect">
            <a:avLst/>
          </a:prstGeom>
        </p:spPr>
        <p:txBody>
          <a:bodyPr/>
          <a:lstStyle/>
          <a:p>
            <a:pPr/>
            <a:r>
              <a:t>GE</a:t>
            </a:r>
          </a:p>
          <a:p>
            <a:pPr/>
            <a:r>
              <a:t>During the sprint 1, we spent a long time implementing Hibernate connection with the code and testing different kinds of Hibernate search, we slowly learned how to use fuzzy search and specify search by writing test cases. </a:t>
            </a:r>
          </a:p>
          <a:p>
            <a:pPr/>
            <a:r>
              <a:t>During the sprint 2, we found that we didn’t read project description carefully enough.We have a serious design problem:  Our virtual drone deliver company doesn’t have multiple drones—instead, we have only one drone keep flying from one to another destination and it can flash back to origin once it finished delivering.</a:t>
            </a:r>
          </a:p>
          <a:p>
            <a:pPr/>
            <a:r>
              <a:t>That because we designed packages doesn’t depend on drone to deliver. </a:t>
            </a:r>
          </a:p>
          <a:p>
            <a:pPr/>
            <a:r>
              <a:t>Once hibernate and thread </a:t>
            </a:r>
          </a:p>
          <a:p>
            <a:pPr/>
            <a:r>
              <a:t>We decide deal with this issue with multiple thread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Shape 125"/>
          <p:cNvSpPr/>
          <p:nvPr>
            <p:ph type="sldImg"/>
          </p:nvPr>
        </p:nvSpPr>
        <p:spPr>
          <a:prstGeom prst="rect">
            <a:avLst/>
          </a:prstGeom>
        </p:spPr>
        <p:txBody>
          <a:bodyPr/>
          <a:lstStyle/>
          <a:p>
            <a:pPr/>
          </a:p>
        </p:txBody>
      </p:sp>
      <p:sp>
        <p:nvSpPr>
          <p:cNvPr id="126" name="Shape 126"/>
          <p:cNvSpPr/>
          <p:nvPr>
            <p:ph type="body" sz="quarter" idx="1"/>
          </p:nvPr>
        </p:nvSpPr>
        <p:spPr>
          <a:prstGeom prst="rect">
            <a:avLst/>
          </a:prstGeom>
        </p:spPr>
        <p:txBody>
          <a:bodyPr/>
          <a:lstStyle/>
          <a:p>
            <a:pPr/>
            <a:r>
              <a:t>GE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Shape 132"/>
          <p:cNvSpPr/>
          <p:nvPr>
            <p:ph type="sldImg"/>
          </p:nvPr>
        </p:nvSpPr>
        <p:spPr>
          <a:prstGeom prst="rect">
            <a:avLst/>
          </a:prstGeom>
        </p:spPr>
        <p:txBody>
          <a:bodyPr/>
          <a:lstStyle/>
          <a:p>
            <a:pPr/>
          </a:p>
        </p:txBody>
      </p:sp>
      <p:sp>
        <p:nvSpPr>
          <p:cNvPr id="133" name="Shape 133"/>
          <p:cNvSpPr/>
          <p:nvPr>
            <p:ph type="body" sz="quarter" idx="1"/>
          </p:nvPr>
        </p:nvSpPr>
        <p:spPr>
          <a:prstGeom prst="rect">
            <a:avLst/>
          </a:prstGeom>
        </p:spPr>
        <p:txBody>
          <a:bodyPr/>
          <a:lstStyle/>
          <a:p>
            <a:pPr/>
            <a:r>
              <a:t>GE</a:t>
            </a:r>
          </a:p>
          <a:p>
            <a:pPr/>
            <a:r>
              <a:t>During your presentation, you should discuss how the (architectural style )you chose will help you satisfy your design goals</a:t>
            </a:r>
          </a:p>
          <a:p>
            <a:pPr/>
            <a:r>
              <a:t>Consider including an (architectural diagram) on this slide</a:t>
            </a:r>
          </a:p>
          <a:p>
            <a:pPr/>
            <a:r>
              <a:t>Use the diagram as a visual aid to discuss your subsystem decomposition and subsystem services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 name="Shape 140"/>
          <p:cNvSpPr/>
          <p:nvPr>
            <p:ph type="sldImg"/>
          </p:nvPr>
        </p:nvSpPr>
        <p:spPr>
          <a:prstGeom prst="rect">
            <a:avLst/>
          </a:prstGeom>
        </p:spPr>
        <p:txBody>
          <a:bodyPr/>
          <a:lstStyle/>
          <a:p>
            <a:pPr/>
          </a:p>
        </p:txBody>
      </p:sp>
      <p:sp>
        <p:nvSpPr>
          <p:cNvPr id="141" name="Shape 141"/>
          <p:cNvSpPr/>
          <p:nvPr>
            <p:ph type="body" sz="quarter" idx="1"/>
          </p:nvPr>
        </p:nvSpPr>
        <p:spPr>
          <a:prstGeom prst="rect">
            <a:avLst/>
          </a:prstGeom>
        </p:spPr>
        <p:txBody>
          <a:bodyPr/>
          <a:lstStyle/>
          <a:p>
            <a:pPr/>
            <a:r>
              <a:t>GAO/ZHU</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7" name="Shape 147"/>
          <p:cNvSpPr/>
          <p:nvPr>
            <p:ph type="sldImg"/>
          </p:nvPr>
        </p:nvSpPr>
        <p:spPr>
          <a:prstGeom prst="rect">
            <a:avLst/>
          </a:prstGeom>
        </p:spPr>
        <p:txBody>
          <a:bodyPr/>
          <a:lstStyle/>
          <a:p>
            <a:pPr/>
          </a:p>
        </p:txBody>
      </p:sp>
      <p:sp>
        <p:nvSpPr>
          <p:cNvPr id="148" name="Shape 148"/>
          <p:cNvSpPr/>
          <p:nvPr>
            <p:ph type="body" sz="quarter" idx="1"/>
          </p:nvPr>
        </p:nvSpPr>
        <p:spPr>
          <a:prstGeom prst="rect">
            <a:avLst/>
          </a:prstGeom>
        </p:spPr>
        <p:txBody>
          <a:bodyPr/>
          <a:lstStyle/>
          <a:p>
            <a:pPr/>
            <a:r>
              <a:t>ZHANG</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Shape 154"/>
          <p:cNvSpPr/>
          <p:nvPr>
            <p:ph type="sldImg"/>
          </p:nvPr>
        </p:nvSpPr>
        <p:spPr>
          <a:prstGeom prst="rect">
            <a:avLst/>
          </a:prstGeom>
        </p:spPr>
        <p:txBody>
          <a:bodyPr/>
          <a:lstStyle/>
          <a:p>
            <a:pPr/>
          </a:p>
        </p:txBody>
      </p:sp>
      <p:sp>
        <p:nvSpPr>
          <p:cNvPr id="155" name="Shape 155"/>
          <p:cNvSpPr/>
          <p:nvPr>
            <p:ph type="body" sz="quarter" idx="1"/>
          </p:nvPr>
        </p:nvSpPr>
        <p:spPr>
          <a:prstGeom prst="rect">
            <a:avLst/>
          </a:prstGeom>
        </p:spPr>
        <p:txBody>
          <a:bodyPr/>
          <a:lstStyle/>
          <a:p>
            <a:pPr/>
            <a:r>
              <a:t>GE</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标题文本"/>
          <p:cNvSpPr txBox="1"/>
          <p:nvPr>
            <p:ph type="title"/>
          </p:nvPr>
        </p:nvSpPr>
        <p:spPr>
          <a:xfrm>
            <a:off x="1524000" y="1122362"/>
            <a:ext cx="9144000" cy="2387601"/>
          </a:xfrm>
          <a:prstGeom prst="rect">
            <a:avLst/>
          </a:prstGeom>
        </p:spPr>
        <p:txBody>
          <a:bodyPr anchor="b"/>
          <a:lstStyle>
            <a:lvl1pPr algn="ctr">
              <a:defRPr sz="6000"/>
            </a:lvl1pPr>
          </a:lstStyle>
          <a:p>
            <a:pPr/>
            <a:r>
              <a:t>标题文本</a:t>
            </a:r>
          </a:p>
        </p:txBody>
      </p:sp>
      <p:sp>
        <p:nvSpPr>
          <p:cNvPr id="12" name="正文级别 1…"/>
          <p:cNvSpPr txBox="1"/>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pPr/>
            <a:r>
              <a:t>正文级别 1</a:t>
            </a:r>
          </a:p>
          <a:p>
            <a:pPr lvl="1"/>
            <a:r>
              <a:t>正文级别 2</a:t>
            </a:r>
          </a:p>
          <a:p>
            <a:pPr lvl="2"/>
            <a:r>
              <a:t>正文级别 3</a:t>
            </a:r>
          </a:p>
          <a:p>
            <a:pPr lvl="3"/>
            <a:r>
              <a:t>正文级别 4</a:t>
            </a:r>
          </a:p>
          <a:p>
            <a:pPr lvl="4"/>
            <a:r>
              <a:t>正文级别 5</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标题文本"/>
          <p:cNvSpPr txBox="1"/>
          <p:nvPr>
            <p:ph type="title"/>
          </p:nvPr>
        </p:nvSpPr>
        <p:spPr>
          <a:prstGeom prst="rect">
            <a:avLst/>
          </a:prstGeom>
        </p:spPr>
        <p:txBody>
          <a:bodyPr/>
          <a:lstStyle/>
          <a:p>
            <a:pPr/>
            <a:r>
              <a:t>标题文本</a:t>
            </a:r>
          </a:p>
        </p:txBody>
      </p:sp>
      <p:sp>
        <p:nvSpPr>
          <p:cNvPr id="21" name="正文级别 1…"/>
          <p:cNvSpPr txBox="1"/>
          <p:nvPr>
            <p:ph type="body" idx="1"/>
          </p:nvPr>
        </p:nvSpPr>
        <p:spPr>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标题文本"/>
          <p:cNvSpPr txBox="1"/>
          <p:nvPr>
            <p:ph type="title"/>
          </p:nvPr>
        </p:nvSpPr>
        <p:spPr>
          <a:xfrm>
            <a:off x="831850" y="1709738"/>
            <a:ext cx="10515600" cy="2852737"/>
          </a:xfrm>
          <a:prstGeom prst="rect">
            <a:avLst/>
          </a:prstGeom>
        </p:spPr>
        <p:txBody>
          <a:bodyPr anchor="b"/>
          <a:lstStyle>
            <a:lvl1pPr>
              <a:defRPr sz="6000"/>
            </a:lvl1pPr>
          </a:lstStyle>
          <a:p>
            <a:pPr/>
            <a:r>
              <a:t>标题文本</a:t>
            </a:r>
          </a:p>
        </p:txBody>
      </p:sp>
      <p:sp>
        <p:nvSpPr>
          <p:cNvPr id="30" name="正文级别 1…"/>
          <p:cNvSpPr txBox="1"/>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pPr/>
            <a:r>
              <a:t>正文级别 1</a:t>
            </a:r>
          </a:p>
          <a:p>
            <a:pPr lvl="1"/>
            <a:r>
              <a:t>正文级别 2</a:t>
            </a:r>
          </a:p>
          <a:p>
            <a:pPr lvl="2"/>
            <a:r>
              <a:t>正文级别 3</a:t>
            </a:r>
          </a:p>
          <a:p>
            <a:pPr lvl="3"/>
            <a:r>
              <a:t>正文级别 4</a:t>
            </a:r>
          </a:p>
          <a:p>
            <a:pPr lvl="4"/>
            <a:r>
              <a:t>正文级别 5</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标题文本"/>
          <p:cNvSpPr txBox="1"/>
          <p:nvPr>
            <p:ph type="title"/>
          </p:nvPr>
        </p:nvSpPr>
        <p:spPr>
          <a:prstGeom prst="rect">
            <a:avLst/>
          </a:prstGeom>
        </p:spPr>
        <p:txBody>
          <a:bodyPr/>
          <a:lstStyle/>
          <a:p>
            <a:pPr/>
            <a:r>
              <a:t>标题文本</a:t>
            </a:r>
          </a:p>
        </p:txBody>
      </p:sp>
      <p:sp>
        <p:nvSpPr>
          <p:cNvPr id="39" name="正文级别 1…"/>
          <p:cNvSpPr txBox="1"/>
          <p:nvPr>
            <p:ph type="body" sz="half" idx="1"/>
          </p:nvPr>
        </p:nvSpPr>
        <p:spPr>
          <a:xfrm>
            <a:off x="838200" y="1825625"/>
            <a:ext cx="5181600" cy="4351338"/>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标题文本"/>
          <p:cNvSpPr txBox="1"/>
          <p:nvPr>
            <p:ph type="title"/>
          </p:nvPr>
        </p:nvSpPr>
        <p:spPr>
          <a:xfrm>
            <a:off x="839787" y="365125"/>
            <a:ext cx="10515601" cy="1325563"/>
          </a:xfrm>
          <a:prstGeom prst="rect">
            <a:avLst/>
          </a:prstGeom>
        </p:spPr>
        <p:txBody>
          <a:bodyPr/>
          <a:lstStyle/>
          <a:p>
            <a:pPr/>
            <a:r>
              <a:t>标题文本</a:t>
            </a:r>
          </a:p>
        </p:txBody>
      </p:sp>
      <p:sp>
        <p:nvSpPr>
          <p:cNvPr id="48" name="正文级别 1…"/>
          <p:cNvSpPr txBox="1"/>
          <p:nvPr>
            <p:ph type="body" sz="quarter" idx="1"/>
          </p:nvPr>
        </p:nvSpPr>
        <p:spPr>
          <a:xfrm>
            <a:off x="839787" y="1681163"/>
            <a:ext cx="5157789" cy="823913"/>
          </a:xfrm>
          <a:prstGeom prst="rect">
            <a:avLst/>
          </a:prstGeom>
        </p:spPr>
        <p:txBody>
          <a:bodyPr anchor="b"/>
          <a:lstStyle>
            <a:lvl1pPr marL="0" indent="0">
              <a:buSzTx/>
              <a:buFontTx/>
              <a:buNone/>
              <a:defRPr b="1" sz="2400">
                <a:latin typeface="+mj-lt"/>
                <a:ea typeface="+mj-ea"/>
                <a:cs typeface="+mj-cs"/>
                <a:sym typeface="Helvetica"/>
              </a:defRPr>
            </a:lvl1pPr>
            <a:lvl2pPr marL="0" indent="457200">
              <a:buSzTx/>
              <a:buFontTx/>
              <a:buNone/>
              <a:defRPr b="1" sz="2400">
                <a:latin typeface="+mj-lt"/>
                <a:ea typeface="+mj-ea"/>
                <a:cs typeface="+mj-cs"/>
                <a:sym typeface="Helvetica"/>
              </a:defRPr>
            </a:lvl2pPr>
            <a:lvl3pPr marL="0" indent="914400">
              <a:buSzTx/>
              <a:buFontTx/>
              <a:buNone/>
              <a:defRPr b="1" sz="2400">
                <a:latin typeface="+mj-lt"/>
                <a:ea typeface="+mj-ea"/>
                <a:cs typeface="+mj-cs"/>
                <a:sym typeface="Helvetica"/>
              </a:defRPr>
            </a:lvl3pPr>
            <a:lvl4pPr marL="0" indent="1371600">
              <a:buSzTx/>
              <a:buFontTx/>
              <a:buNone/>
              <a:defRPr b="1" sz="2400">
                <a:latin typeface="+mj-lt"/>
                <a:ea typeface="+mj-ea"/>
                <a:cs typeface="+mj-cs"/>
                <a:sym typeface="Helvetica"/>
              </a:defRPr>
            </a:lvl4pPr>
            <a:lvl5pPr marL="0" indent="1828800">
              <a:buSzTx/>
              <a:buFontTx/>
              <a:buNone/>
              <a:defRPr b="1" sz="2400">
                <a:latin typeface="+mj-lt"/>
                <a:ea typeface="+mj-ea"/>
                <a:cs typeface="+mj-cs"/>
                <a:sym typeface="Helvetica"/>
              </a:defRPr>
            </a:lvl5pPr>
          </a:lstStyle>
          <a:p>
            <a:pPr/>
            <a:r>
              <a:t>正文级别 1</a:t>
            </a:r>
          </a:p>
          <a:p>
            <a:pPr lvl="1"/>
            <a:r>
              <a:t>正文级别 2</a:t>
            </a:r>
          </a:p>
          <a:p>
            <a:pPr lvl="2"/>
            <a:r>
              <a:t>正文级别 3</a:t>
            </a:r>
          </a:p>
          <a:p>
            <a:pPr lvl="3"/>
            <a:r>
              <a:t>正文级别 4</a:t>
            </a:r>
          </a:p>
          <a:p>
            <a:pPr lvl="4"/>
            <a:r>
              <a:t>正文级别 5</a:t>
            </a:r>
          </a:p>
        </p:txBody>
      </p:sp>
      <p:sp>
        <p:nvSpPr>
          <p:cNvPr id="49" name="Text Placeholder 4"/>
          <p:cNvSpPr/>
          <p:nvPr>
            <p:ph type="body" sz="quarter" idx="13"/>
          </p:nvPr>
        </p:nvSpPr>
        <p:spPr>
          <a:xfrm>
            <a:off x="6172200" y="1681163"/>
            <a:ext cx="5183188" cy="823913"/>
          </a:xfrm>
          <a:prstGeom prst="rect">
            <a:avLst/>
          </a:prstGeom>
        </p:spPr>
        <p:txBody>
          <a:bodyPr anchor="b"/>
          <a:lstStyle/>
          <a:p>
            <a:pPr marL="0" indent="0">
              <a:buSzTx/>
              <a:buFontTx/>
              <a:buNone/>
              <a:defRPr b="1" sz="2400">
                <a:latin typeface="+mj-lt"/>
                <a:ea typeface="+mj-ea"/>
                <a:cs typeface="+mj-cs"/>
                <a:sym typeface="Helvetica"/>
              </a:defRPr>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7" name="标题文本"/>
          <p:cNvSpPr txBox="1"/>
          <p:nvPr>
            <p:ph type="title"/>
          </p:nvPr>
        </p:nvSpPr>
        <p:spPr>
          <a:prstGeom prst="rect">
            <a:avLst/>
          </a:prstGeom>
        </p:spPr>
        <p:txBody>
          <a:bodyPr/>
          <a:lstStyle/>
          <a:p>
            <a:pPr/>
            <a:r>
              <a:t>标题文本</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2" name="标题文本"/>
          <p:cNvSpPr txBox="1"/>
          <p:nvPr>
            <p:ph type="title"/>
          </p:nvPr>
        </p:nvSpPr>
        <p:spPr>
          <a:xfrm>
            <a:off x="839787" y="457200"/>
            <a:ext cx="3932239" cy="1600200"/>
          </a:xfrm>
          <a:prstGeom prst="rect">
            <a:avLst/>
          </a:prstGeom>
        </p:spPr>
        <p:txBody>
          <a:bodyPr anchor="b"/>
          <a:lstStyle>
            <a:lvl1pPr>
              <a:defRPr sz="3200"/>
            </a:lvl1pPr>
          </a:lstStyle>
          <a:p>
            <a:pPr/>
            <a:r>
              <a:t>标题文本</a:t>
            </a:r>
          </a:p>
        </p:txBody>
      </p:sp>
      <p:sp>
        <p:nvSpPr>
          <p:cNvPr id="73" name="正文级别 1…"/>
          <p:cNvSpPr txBox="1"/>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正文级别 1</a:t>
            </a:r>
          </a:p>
          <a:p>
            <a:pPr lvl="1"/>
            <a:r>
              <a:t>正文级别 2</a:t>
            </a:r>
          </a:p>
          <a:p>
            <a:pPr lvl="2"/>
            <a:r>
              <a:t>正文级别 3</a:t>
            </a:r>
          </a:p>
          <a:p>
            <a:pPr lvl="3"/>
            <a:r>
              <a:t>正文级别 4</a:t>
            </a:r>
          </a:p>
          <a:p>
            <a:pPr lvl="4"/>
            <a:r>
              <a:t>正文级别 5</a:t>
            </a:r>
          </a:p>
        </p:txBody>
      </p:sp>
      <p:sp>
        <p:nvSpPr>
          <p:cNvPr id="74" name="Text Placeholder 3"/>
          <p:cNvSpPr/>
          <p:nvPr>
            <p:ph type="body" sz="quarter" idx="13"/>
          </p:nvPr>
        </p:nvSpPr>
        <p:spPr>
          <a:xfrm>
            <a:off x="839787" y="2057400"/>
            <a:ext cx="3932238" cy="3811588"/>
          </a:xfrm>
          <a:prstGeom prst="rect">
            <a:avLst/>
          </a:prstGeom>
        </p:spPr>
        <p:txBody>
          <a:bodyPr/>
          <a:lstStyle/>
          <a:p>
            <a:pPr marL="0" indent="0">
              <a:buSzTx/>
              <a:buFontTx/>
              <a:buNone/>
              <a:defRPr sz="1600"/>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2" name="标题文本"/>
          <p:cNvSpPr txBox="1"/>
          <p:nvPr>
            <p:ph type="title"/>
          </p:nvPr>
        </p:nvSpPr>
        <p:spPr>
          <a:xfrm>
            <a:off x="839787" y="457200"/>
            <a:ext cx="3932239" cy="1600200"/>
          </a:xfrm>
          <a:prstGeom prst="rect">
            <a:avLst/>
          </a:prstGeom>
        </p:spPr>
        <p:txBody>
          <a:bodyPr anchor="b"/>
          <a:lstStyle>
            <a:lvl1pPr>
              <a:defRPr sz="3200"/>
            </a:lvl1pPr>
          </a:lstStyle>
          <a:p>
            <a:pPr/>
            <a:r>
              <a:t>标题文本</a:t>
            </a:r>
          </a:p>
        </p:txBody>
      </p:sp>
      <p:sp>
        <p:nvSpPr>
          <p:cNvPr id="83" name="Picture Placeholder 2"/>
          <p:cNvSpPr/>
          <p:nvPr>
            <p:ph type="pic" sz="half" idx="13"/>
          </p:nvPr>
        </p:nvSpPr>
        <p:spPr>
          <a:xfrm>
            <a:off x="5183187" y="987425"/>
            <a:ext cx="6172201" cy="4873625"/>
          </a:xfrm>
          <a:prstGeom prst="rect">
            <a:avLst/>
          </a:prstGeom>
        </p:spPr>
        <p:txBody>
          <a:bodyPr lIns="91439" rIns="91439">
            <a:noAutofit/>
          </a:bodyPr>
          <a:lstStyle/>
          <a:p>
            <a:pPr/>
          </a:p>
        </p:txBody>
      </p:sp>
      <p:sp>
        <p:nvSpPr>
          <p:cNvPr id="84" name="正文级别 1…"/>
          <p:cNvSpPr txBox="1"/>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a:r>
              <a:t>正文级别 1</a:t>
            </a:r>
          </a:p>
          <a:p>
            <a:pPr lvl="1"/>
            <a:r>
              <a:t>正文级别 2</a:t>
            </a:r>
          </a:p>
          <a:p>
            <a:pPr lvl="2"/>
            <a:r>
              <a:t>正文级别 3</a:t>
            </a:r>
          </a:p>
          <a:p>
            <a:pPr lvl="3"/>
            <a:r>
              <a:t>正文级别 4</a:t>
            </a:r>
          </a:p>
          <a:p>
            <a:pPr lvl="4"/>
            <a:r>
              <a:t>正文级别 5</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标题文本"/>
          <p:cNvSpPr txBox="1"/>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标题文本</a:t>
            </a:r>
          </a:p>
        </p:txBody>
      </p:sp>
      <p:sp>
        <p:nvSpPr>
          <p:cNvPr id="3" name="正文级别 1…"/>
          <p:cNvSpPr txBox="1"/>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正文级别 1</a:t>
            </a:r>
          </a:p>
          <a:p>
            <a:pPr lvl="1"/>
            <a:r>
              <a:t>正文级别 2</a:t>
            </a:r>
          </a:p>
          <a:p>
            <a:pPr lvl="2"/>
            <a:r>
              <a:t>正文级别 3</a:t>
            </a:r>
          </a:p>
          <a:p>
            <a:pPr lvl="3"/>
            <a:r>
              <a:t>正文级别 4</a:t>
            </a:r>
          </a:p>
          <a:p>
            <a:pPr lvl="4"/>
            <a:r>
              <a:t>正文级别 5</a:t>
            </a:r>
          </a:p>
        </p:txBody>
      </p:sp>
      <p:sp>
        <p:nvSpPr>
          <p:cNvPr id="4" name="Slide Number"/>
          <p:cNvSpPr txBox="1"/>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9.png"/><Relationship Id="rId4" Type="http://schemas.openxmlformats.org/officeDocument/2006/relationships/image" Target="../media/image10.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6.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4" name="Title 1"/>
          <p:cNvSpPr txBox="1"/>
          <p:nvPr>
            <p:ph type="ctrTitle"/>
          </p:nvPr>
        </p:nvSpPr>
        <p:spPr>
          <a:prstGeom prst="rect">
            <a:avLst/>
          </a:prstGeom>
        </p:spPr>
        <p:txBody>
          <a:bodyPr/>
          <a:lstStyle/>
          <a:p>
            <a:pPr/>
            <a:r>
              <a:t>Package Tracker/Team 1</a:t>
            </a:r>
          </a:p>
        </p:txBody>
      </p:sp>
      <p:sp>
        <p:nvSpPr>
          <p:cNvPr id="95" name="Subtitle 2"/>
          <p:cNvSpPr txBox="1"/>
          <p:nvPr>
            <p:ph type="subTitle" sz="quarter" idx="1"/>
          </p:nvPr>
        </p:nvSpPr>
        <p:spPr>
          <a:xfrm>
            <a:off x="1524000" y="3602037"/>
            <a:ext cx="9144000" cy="1655762"/>
          </a:xfrm>
          <a:prstGeom prst="rect">
            <a:avLst/>
          </a:prstGeom>
        </p:spPr>
        <p:txBody>
          <a:bodyPr/>
          <a:lstStyle/>
          <a:p>
            <a:pPr/>
            <a:r>
              <a:t>David Gao, Qiwei Ge, Pengxiang Zhang, Xinyi Zhu</a:t>
            </a:r>
          </a:p>
        </p:txBody>
      </p:sp>
      <p:sp>
        <p:nvSpPr>
          <p:cNvPr id="96" name="Slide Number"/>
          <p:cNvSpPr txBox="1"/>
          <p:nvPr>
            <p:ph type="sldNum" sz="quarter" idx="2"/>
          </p:nvPr>
        </p:nvSpPr>
        <p:spPr>
          <a:xfrm>
            <a:off x="11172418" y="6414760"/>
            <a:ext cx="181382"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Title 1"/>
          <p:cNvSpPr txBox="1"/>
          <p:nvPr>
            <p:ph type="title"/>
          </p:nvPr>
        </p:nvSpPr>
        <p:spPr>
          <a:prstGeom prst="rect">
            <a:avLst/>
          </a:prstGeom>
        </p:spPr>
        <p:txBody>
          <a:bodyPr/>
          <a:lstStyle/>
          <a:p>
            <a:pPr/>
            <a:r>
              <a:t>Other Architectural Issues</a:t>
            </a:r>
          </a:p>
        </p:txBody>
      </p:sp>
      <p:sp>
        <p:nvSpPr>
          <p:cNvPr id="158" name="Content Placeholder 2"/>
          <p:cNvSpPr txBox="1"/>
          <p:nvPr>
            <p:ph type="body" idx="1"/>
          </p:nvPr>
        </p:nvSpPr>
        <p:spPr>
          <a:prstGeom prst="rect">
            <a:avLst/>
          </a:prstGeom>
        </p:spPr>
        <p:txBody>
          <a:bodyPr/>
          <a:lstStyle/>
          <a:p>
            <a:pPr/>
            <a:r>
              <a:t>Logic </a:t>
            </a:r>
          </a:p>
          <a:p>
            <a:pPr lvl="1" marL="685800" indent="-228600"/>
            <a:r>
              <a:t>Google Cloud</a:t>
            </a:r>
          </a:p>
          <a:p>
            <a:pPr lvl="1" marL="685800" indent="-228600"/>
            <a:r>
              <a:t>Thread</a:t>
            </a:r>
          </a:p>
          <a:p>
            <a:pPr lvl="1" marL="685800" indent="-228600">
              <a:lnSpc>
                <a:spcPct val="200000"/>
              </a:lnSpc>
            </a:pPr>
            <a:r>
              <a:t>Apache Http Components</a:t>
            </a:r>
          </a:p>
          <a:p>
            <a:pPr/>
            <a:r>
              <a:t>Backend</a:t>
            </a:r>
          </a:p>
          <a:p>
            <a:pPr lvl="1" marL="685800" indent="-228600"/>
            <a:r>
              <a:t>Hibernate</a:t>
            </a:r>
          </a:p>
        </p:txBody>
      </p:sp>
      <p:sp>
        <p:nvSpPr>
          <p:cNvPr id="159" name="Slide Number Placeholder 3"/>
          <p:cNvSpPr txBox="1"/>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Title 1"/>
          <p:cNvSpPr txBox="1"/>
          <p:nvPr>
            <p:ph type="title"/>
          </p:nvPr>
        </p:nvSpPr>
        <p:spPr>
          <a:prstGeom prst="rect">
            <a:avLst/>
          </a:prstGeom>
        </p:spPr>
        <p:txBody>
          <a:bodyPr/>
          <a:lstStyle/>
          <a:p>
            <a:pPr/>
            <a:r>
              <a:t>Overview</a:t>
            </a:r>
          </a:p>
        </p:txBody>
      </p:sp>
      <p:sp>
        <p:nvSpPr>
          <p:cNvPr id="164" name="Content Placeholder 2"/>
          <p:cNvSpPr txBox="1"/>
          <p:nvPr>
            <p:ph type="body" idx="1"/>
          </p:nvPr>
        </p:nvSpPr>
        <p:spPr>
          <a:prstGeom prst="rect">
            <a:avLst/>
          </a:prstGeom>
        </p:spPr>
        <p:txBody>
          <a:bodyPr/>
          <a:lstStyle/>
          <a:p>
            <a:pPr marL="224027" indent="-224027" defTabSz="896111">
              <a:lnSpc>
                <a:spcPct val="81000"/>
              </a:lnSpc>
              <a:spcBef>
                <a:spcPts val="900"/>
              </a:spcBef>
              <a:defRPr sz="2744">
                <a:solidFill>
                  <a:srgbClr val="BFBFBF"/>
                </a:solidFill>
              </a:defRPr>
            </a:pPr>
            <a:r>
              <a:t>Project Overview</a:t>
            </a:r>
          </a:p>
          <a:p>
            <a:pPr marL="224027" indent="-224027" defTabSz="896111">
              <a:lnSpc>
                <a:spcPct val="81000"/>
              </a:lnSpc>
              <a:spcBef>
                <a:spcPts val="900"/>
              </a:spcBef>
              <a:defRPr sz="2744">
                <a:solidFill>
                  <a:srgbClr val="BFBFBF"/>
                </a:solidFill>
              </a:defRPr>
            </a:pPr>
          </a:p>
          <a:p>
            <a:pPr marL="224027" indent="-224027" defTabSz="896111">
              <a:lnSpc>
                <a:spcPct val="81000"/>
              </a:lnSpc>
              <a:spcBef>
                <a:spcPts val="900"/>
              </a:spcBef>
              <a:defRPr sz="2744">
                <a:solidFill>
                  <a:srgbClr val="BFBFBF"/>
                </a:solidFill>
              </a:defRPr>
            </a:pPr>
            <a:r>
              <a:t>Design</a:t>
            </a:r>
          </a:p>
          <a:p>
            <a:pPr marL="224027" indent="-224027" defTabSz="896111">
              <a:lnSpc>
                <a:spcPct val="81000"/>
              </a:lnSpc>
              <a:spcBef>
                <a:spcPts val="900"/>
              </a:spcBef>
              <a:defRPr sz="2744"/>
            </a:pPr>
          </a:p>
          <a:p>
            <a:pPr marL="224027" indent="-224027" defTabSz="896111">
              <a:lnSpc>
                <a:spcPct val="81000"/>
              </a:lnSpc>
              <a:spcBef>
                <a:spcPts val="900"/>
              </a:spcBef>
              <a:defRPr sz="2744"/>
            </a:pPr>
            <a:r>
              <a:t>Implementation</a:t>
            </a:r>
          </a:p>
          <a:p>
            <a:pPr marL="224027" indent="-224027" defTabSz="896111">
              <a:lnSpc>
                <a:spcPct val="81000"/>
              </a:lnSpc>
              <a:spcBef>
                <a:spcPts val="900"/>
              </a:spcBef>
              <a:defRPr sz="2744"/>
            </a:pPr>
          </a:p>
          <a:p>
            <a:pPr marL="224027" indent="-224027" defTabSz="896111">
              <a:lnSpc>
                <a:spcPct val="81000"/>
              </a:lnSpc>
              <a:spcBef>
                <a:spcPts val="900"/>
              </a:spcBef>
              <a:defRPr sz="2744">
                <a:solidFill>
                  <a:srgbClr val="BFBFBF"/>
                </a:solidFill>
              </a:defRPr>
            </a:pPr>
            <a:r>
              <a:t>Demonstration</a:t>
            </a:r>
          </a:p>
          <a:p>
            <a:pPr marL="224027" indent="-224027" defTabSz="896111">
              <a:lnSpc>
                <a:spcPct val="81000"/>
              </a:lnSpc>
              <a:spcBef>
                <a:spcPts val="900"/>
              </a:spcBef>
              <a:defRPr sz="2744">
                <a:solidFill>
                  <a:srgbClr val="BFBFBF"/>
                </a:solidFill>
              </a:defRPr>
            </a:pPr>
          </a:p>
          <a:p>
            <a:pPr marL="224027" indent="-224027" defTabSz="896111">
              <a:lnSpc>
                <a:spcPct val="81000"/>
              </a:lnSpc>
              <a:spcBef>
                <a:spcPts val="900"/>
              </a:spcBef>
              <a:defRPr sz="2744">
                <a:solidFill>
                  <a:srgbClr val="BFBFBF"/>
                </a:solidFill>
              </a:defRPr>
            </a:pPr>
            <a:r>
              <a:t>Reflection</a:t>
            </a:r>
          </a:p>
        </p:txBody>
      </p:sp>
      <p:sp>
        <p:nvSpPr>
          <p:cNvPr id="16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Title 1"/>
          <p:cNvSpPr txBox="1"/>
          <p:nvPr>
            <p:ph type="title"/>
          </p:nvPr>
        </p:nvSpPr>
        <p:spPr>
          <a:prstGeom prst="rect">
            <a:avLst/>
          </a:prstGeom>
        </p:spPr>
        <p:txBody>
          <a:bodyPr/>
          <a:lstStyle/>
          <a:p>
            <a:pPr/>
            <a:r>
              <a:t>Implementation</a:t>
            </a:r>
          </a:p>
        </p:txBody>
      </p:sp>
      <p:sp>
        <p:nvSpPr>
          <p:cNvPr id="170" name="Content Placeholder 2"/>
          <p:cNvSpPr txBox="1"/>
          <p:nvPr>
            <p:ph type="body" idx="1"/>
          </p:nvPr>
        </p:nvSpPr>
        <p:spPr>
          <a:prstGeom prst="rect">
            <a:avLst/>
          </a:prstGeom>
        </p:spPr>
        <p:txBody>
          <a:bodyPr/>
          <a:lstStyle/>
          <a:p>
            <a:pPr>
              <a:lnSpc>
                <a:spcPct val="200000"/>
              </a:lnSpc>
            </a:pPr>
            <a:r>
              <a:t>Libraries / Dependencies: Hibernate.</a:t>
            </a:r>
          </a:p>
          <a:p>
            <a:pPr>
              <a:lnSpc>
                <a:spcPct val="200000"/>
              </a:lnSpc>
            </a:pPr>
            <a:r>
              <a:t>Hibernate's job is to map relational data in the database to Java objects. (Object Relation Mapping)</a:t>
            </a:r>
          </a:p>
          <a:p>
            <a:pPr>
              <a:lnSpc>
                <a:spcPct val="200000"/>
              </a:lnSpc>
            </a:pPr>
            <a:r>
              <a:t>Progress: Use hibernate's API to read, update, and delete our data.</a:t>
            </a:r>
          </a:p>
        </p:txBody>
      </p:sp>
      <p:sp>
        <p:nvSpPr>
          <p:cNvPr id="171" name="Slide Number Placeholder 3"/>
          <p:cNvSpPr txBox="1"/>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Implementation"/>
          <p:cNvSpPr txBox="1"/>
          <p:nvPr>
            <p:ph type="title"/>
          </p:nvPr>
        </p:nvSpPr>
        <p:spPr>
          <a:prstGeom prst="rect">
            <a:avLst/>
          </a:prstGeom>
        </p:spPr>
        <p:txBody>
          <a:bodyPr/>
          <a:lstStyle/>
          <a:p>
            <a:pPr/>
            <a:r>
              <a:t>Implementation</a:t>
            </a:r>
          </a:p>
        </p:txBody>
      </p:sp>
      <p:sp>
        <p:nvSpPr>
          <p:cNvPr id="176" name="Libraries / Dependencies: Apache HttpComponents.…"/>
          <p:cNvSpPr txBox="1"/>
          <p:nvPr>
            <p:ph type="body" idx="1"/>
          </p:nvPr>
        </p:nvSpPr>
        <p:spPr>
          <a:prstGeom prst="rect">
            <a:avLst/>
          </a:prstGeom>
        </p:spPr>
        <p:txBody>
          <a:bodyPr/>
          <a:lstStyle/>
          <a:p>
            <a:pPr>
              <a:lnSpc>
                <a:spcPct val="200000"/>
              </a:lnSpc>
            </a:pPr>
            <a:r>
              <a:t>Libraries / Dependencies: Apache HttpComponents.</a:t>
            </a:r>
          </a:p>
          <a:p>
            <a:pPr>
              <a:lnSpc>
                <a:spcPct val="200000"/>
              </a:lnSpc>
            </a:pPr>
            <a:r>
              <a:t>It allow us to sent HTTP request to use Cloud computing (Google Cloud) to convert user’s address to Geo Coordinates.</a:t>
            </a:r>
          </a:p>
        </p:txBody>
      </p:sp>
      <p:sp>
        <p:nvSpPr>
          <p:cNvPr id="177"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Implementation"/>
          <p:cNvSpPr txBox="1"/>
          <p:nvPr>
            <p:ph type="title"/>
          </p:nvPr>
        </p:nvSpPr>
        <p:spPr>
          <a:prstGeom prst="rect">
            <a:avLst/>
          </a:prstGeom>
        </p:spPr>
        <p:txBody>
          <a:bodyPr/>
          <a:lstStyle/>
          <a:p>
            <a:pPr/>
            <a:r>
              <a:t>Implementation</a:t>
            </a:r>
          </a:p>
        </p:txBody>
      </p:sp>
      <p:sp>
        <p:nvSpPr>
          <p:cNvPr id="182" name="Libraries / Dependencies: Gson…"/>
          <p:cNvSpPr txBox="1"/>
          <p:nvPr>
            <p:ph type="body" idx="1"/>
          </p:nvPr>
        </p:nvSpPr>
        <p:spPr>
          <a:prstGeom prst="rect">
            <a:avLst/>
          </a:prstGeom>
        </p:spPr>
        <p:txBody>
          <a:bodyPr/>
          <a:lstStyle/>
          <a:p>
            <a:pPr>
              <a:lnSpc>
                <a:spcPct val="200000"/>
              </a:lnSpc>
            </a:pPr>
            <a:r>
              <a:t>Libraries / Dependencies: Gson</a:t>
            </a:r>
          </a:p>
          <a:p>
            <a:pPr>
              <a:lnSpc>
                <a:spcPct val="200000"/>
              </a:lnSpc>
            </a:pPr>
            <a:r>
              <a:t>It help us better manage the Http response after we sent the get request to Google Cloud.</a:t>
            </a:r>
          </a:p>
        </p:txBody>
      </p:sp>
      <p:sp>
        <p:nvSpPr>
          <p:cNvPr id="183"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Implementation"/>
          <p:cNvSpPr txBox="1"/>
          <p:nvPr>
            <p:ph type="title"/>
          </p:nvPr>
        </p:nvSpPr>
        <p:spPr>
          <a:prstGeom prst="rect">
            <a:avLst/>
          </a:prstGeom>
        </p:spPr>
        <p:txBody>
          <a:bodyPr/>
          <a:lstStyle/>
          <a:p>
            <a:pPr/>
            <a:r>
              <a:t>Implementation</a:t>
            </a:r>
          </a:p>
        </p:txBody>
      </p:sp>
      <p:sp>
        <p:nvSpPr>
          <p:cNvPr id="188" name="Libraries / Dependencies: log4j…"/>
          <p:cNvSpPr txBox="1"/>
          <p:nvPr>
            <p:ph type="body" idx="1"/>
          </p:nvPr>
        </p:nvSpPr>
        <p:spPr>
          <a:prstGeom prst="rect">
            <a:avLst/>
          </a:prstGeom>
        </p:spPr>
        <p:txBody>
          <a:bodyPr/>
          <a:lstStyle/>
          <a:p>
            <a:pPr>
              <a:lnSpc>
                <a:spcPct val="200000"/>
              </a:lnSpc>
            </a:pPr>
            <a:r>
              <a:t>Libraries / Dependencies: log4j</a:t>
            </a:r>
          </a:p>
          <a:p>
            <a:pPr>
              <a:lnSpc>
                <a:spcPct val="200000"/>
              </a:lnSpc>
            </a:pPr>
            <a:r>
              <a:t>log4j can help us to record system error, allow us to easily maintenance, update or tracking programming errors</a:t>
            </a:r>
          </a:p>
          <a:p>
            <a:pPr>
              <a:lnSpc>
                <a:spcPct val="200000"/>
              </a:lnSpc>
            </a:pPr>
            <a:r>
              <a:t>It is for helping mainly debug hibernate because there are too many possibilities that error occurs in hibernate that unrelated to our code</a:t>
            </a:r>
          </a:p>
        </p:txBody>
      </p:sp>
      <p:sp>
        <p:nvSpPr>
          <p:cNvPr id="18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Title 1"/>
          <p:cNvSpPr txBox="1"/>
          <p:nvPr>
            <p:ph type="title"/>
          </p:nvPr>
        </p:nvSpPr>
        <p:spPr>
          <a:prstGeom prst="rect">
            <a:avLst/>
          </a:prstGeom>
        </p:spPr>
        <p:txBody>
          <a:bodyPr/>
          <a:lstStyle/>
          <a:p>
            <a:pPr/>
            <a:r>
              <a:t>Experience Report</a:t>
            </a:r>
          </a:p>
        </p:txBody>
      </p:sp>
      <p:sp>
        <p:nvSpPr>
          <p:cNvPr id="194" name="Content Placeholder 2"/>
          <p:cNvSpPr txBox="1"/>
          <p:nvPr>
            <p:ph type="body" idx="1"/>
          </p:nvPr>
        </p:nvSpPr>
        <p:spPr>
          <a:prstGeom prst="rect">
            <a:avLst/>
          </a:prstGeom>
        </p:spPr>
        <p:txBody>
          <a:bodyPr/>
          <a:lstStyle/>
          <a:p>
            <a:pPr marL="0" indent="0" defTabSz="457200">
              <a:lnSpc>
                <a:spcPct val="100000"/>
              </a:lnSpc>
              <a:spcBef>
                <a:spcPts val="0"/>
              </a:spcBef>
              <a:buSzTx/>
              <a:buFontTx/>
              <a:buNone/>
              <a:defRPr b="1" sz="2400">
                <a:solidFill>
                  <a:srgbClr val="1A1A1A"/>
                </a:solidFill>
              </a:defRPr>
            </a:pPr>
            <a:r>
              <a:t>Hibernate-ORM:</a:t>
            </a:r>
          </a:p>
          <a:p>
            <a:pPr marL="0" indent="0" defTabSz="457200">
              <a:lnSpc>
                <a:spcPct val="100000"/>
              </a:lnSpc>
              <a:spcBef>
                <a:spcPts val="0"/>
              </a:spcBef>
              <a:buSzTx/>
              <a:buFontTx/>
              <a:buNone/>
              <a:defRPr sz="1500">
                <a:solidFill>
                  <a:srgbClr val="1A1A1A"/>
                </a:solidFill>
              </a:defRPr>
            </a:pPr>
          </a:p>
          <a:p>
            <a:pPr marL="0" indent="0" defTabSz="457200">
              <a:lnSpc>
                <a:spcPct val="100000"/>
              </a:lnSpc>
              <a:spcBef>
                <a:spcPts val="0"/>
              </a:spcBef>
              <a:buSzTx/>
              <a:buFontTx/>
              <a:buNone/>
              <a:defRPr sz="2000">
                <a:solidFill>
                  <a:srgbClr val="1A1A1A"/>
                </a:solidFill>
              </a:defRPr>
            </a:pPr>
            <a:r>
              <a:rPr sz="2200"/>
              <a:t>Advantage</a:t>
            </a:r>
            <a:r>
              <a:t>: </a:t>
            </a:r>
          </a:p>
          <a:p>
            <a:pPr marL="150394" indent="-150394" defTabSz="457200">
              <a:lnSpc>
                <a:spcPct val="100000"/>
              </a:lnSpc>
              <a:spcBef>
                <a:spcPts val="0"/>
              </a:spcBef>
              <a:buFontTx/>
              <a:defRPr sz="2000">
                <a:solidFill>
                  <a:srgbClr val="1A1A1A"/>
                </a:solidFill>
              </a:defRPr>
            </a:pPr>
            <a:r>
              <a:t>It has its own HQL statement, which encapsulates SQL to a certain extent;</a:t>
            </a:r>
          </a:p>
          <a:p>
            <a:pPr marL="150394" indent="-150394" defTabSz="457200">
              <a:lnSpc>
                <a:spcPct val="100000"/>
              </a:lnSpc>
              <a:spcBef>
                <a:spcPts val="0"/>
              </a:spcBef>
              <a:buFontTx/>
              <a:defRPr sz="2000">
                <a:solidFill>
                  <a:srgbClr val="1A1A1A"/>
                </a:solidFill>
              </a:defRPr>
            </a:pPr>
            <a:r>
              <a:t>Various relational databases can basically support it;</a:t>
            </a:r>
          </a:p>
          <a:p>
            <a:pPr marL="150394" indent="-150394" defTabSz="457200">
              <a:lnSpc>
                <a:spcPct val="100000"/>
              </a:lnSpc>
              <a:spcBef>
                <a:spcPts val="0"/>
              </a:spcBef>
              <a:buFontTx/>
              <a:defRPr sz="2000">
                <a:solidFill>
                  <a:srgbClr val="1A1A1A"/>
                </a:solidFill>
              </a:defRPr>
            </a:pPr>
            <a:r>
              <a:t>Low development difficulty;</a:t>
            </a:r>
          </a:p>
          <a:p>
            <a:pPr marL="150394" indent="-150394" defTabSz="457200">
              <a:lnSpc>
                <a:spcPct val="100000"/>
              </a:lnSpc>
              <a:spcBef>
                <a:spcPts val="0"/>
              </a:spcBef>
              <a:buFontTx/>
              <a:defRPr sz="2000">
                <a:solidFill>
                  <a:srgbClr val="1A1A1A"/>
                </a:solidFill>
              </a:defRPr>
            </a:pPr>
            <a:r>
              <a:t>All aspects are relatively mature and complete, including transactions, caching and other ORMs that it should have;</a:t>
            </a:r>
          </a:p>
          <a:p>
            <a:pPr marL="0" indent="0" defTabSz="457200">
              <a:lnSpc>
                <a:spcPct val="100000"/>
              </a:lnSpc>
              <a:spcBef>
                <a:spcPts val="0"/>
              </a:spcBef>
              <a:buSzTx/>
              <a:buFontTx/>
              <a:buNone/>
              <a:defRPr sz="1800">
                <a:solidFill>
                  <a:srgbClr val="1A1A1A"/>
                </a:solidFill>
              </a:defRPr>
            </a:pPr>
          </a:p>
          <a:p>
            <a:pPr marL="0" indent="0" defTabSz="457200">
              <a:lnSpc>
                <a:spcPct val="100000"/>
              </a:lnSpc>
              <a:spcBef>
                <a:spcPts val="0"/>
              </a:spcBef>
              <a:buSzTx/>
              <a:buFontTx/>
              <a:buNone/>
              <a:defRPr sz="2200">
                <a:solidFill>
                  <a:srgbClr val="1A1A1A"/>
                </a:solidFill>
              </a:defRPr>
            </a:pPr>
            <a:r>
              <a:t>Disadvantage: </a:t>
            </a:r>
          </a:p>
          <a:p>
            <a:pPr marL="150394" indent="-150394" defTabSz="457200">
              <a:lnSpc>
                <a:spcPct val="100000"/>
              </a:lnSpc>
              <a:spcBef>
                <a:spcPts val="0"/>
              </a:spcBef>
              <a:buFontTx/>
              <a:defRPr sz="2000">
                <a:solidFill>
                  <a:srgbClr val="1A1A1A"/>
                </a:solidFill>
              </a:defRPr>
            </a:pPr>
            <a:r>
              <a:t>Hibernate will be slower when the amount of data is large, especially delete and update operations;</a:t>
            </a:r>
          </a:p>
        </p:txBody>
      </p:sp>
      <p:sp>
        <p:nvSpPr>
          <p:cNvPr id="195" name="Slide Number Placeholder 3"/>
          <p:cNvSpPr txBox="1"/>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Experience Report"/>
          <p:cNvSpPr txBox="1"/>
          <p:nvPr>
            <p:ph type="title"/>
          </p:nvPr>
        </p:nvSpPr>
        <p:spPr>
          <a:prstGeom prst="rect">
            <a:avLst/>
          </a:prstGeom>
        </p:spPr>
        <p:txBody>
          <a:bodyPr/>
          <a:lstStyle/>
          <a:p>
            <a:pPr/>
            <a:r>
              <a:t>Experience Report</a:t>
            </a:r>
          </a:p>
        </p:txBody>
      </p:sp>
      <p:sp>
        <p:nvSpPr>
          <p:cNvPr id="200" name="Google Cloud Platform:…"/>
          <p:cNvSpPr txBox="1"/>
          <p:nvPr>
            <p:ph type="body" idx="1"/>
          </p:nvPr>
        </p:nvSpPr>
        <p:spPr>
          <a:prstGeom prst="rect">
            <a:avLst/>
          </a:prstGeom>
        </p:spPr>
        <p:txBody>
          <a:bodyPr/>
          <a:lstStyle/>
          <a:p>
            <a:pPr marL="0" indent="0">
              <a:lnSpc>
                <a:spcPct val="200000"/>
              </a:lnSpc>
              <a:buSzTx/>
              <a:buFontTx/>
              <a:buNone/>
              <a:defRPr b="1" sz="2400">
                <a:latin typeface="+mj-lt"/>
                <a:ea typeface="+mj-ea"/>
                <a:cs typeface="+mj-cs"/>
                <a:sym typeface="Helvetica"/>
              </a:defRPr>
            </a:pPr>
            <a:r>
              <a:t>Google Cloud Platform:</a:t>
            </a:r>
          </a:p>
          <a:p>
            <a:pPr marL="0" indent="0" defTabSz="457200">
              <a:lnSpc>
                <a:spcPct val="100000"/>
              </a:lnSpc>
              <a:spcBef>
                <a:spcPts val="0"/>
              </a:spcBef>
              <a:buSzTx/>
              <a:buFontTx/>
              <a:buNone/>
              <a:defRPr sz="2000">
                <a:solidFill>
                  <a:srgbClr val="1A1A1A"/>
                </a:solidFill>
              </a:defRPr>
            </a:pPr>
            <a:r>
              <a:rPr sz="2200"/>
              <a:t>Advantage</a:t>
            </a:r>
            <a:r>
              <a:t>:</a:t>
            </a:r>
          </a:p>
          <a:p>
            <a:pPr marL="200526" indent="-200526" defTabSz="457200">
              <a:lnSpc>
                <a:spcPct val="100000"/>
              </a:lnSpc>
              <a:spcBef>
                <a:spcPts val="0"/>
              </a:spcBef>
              <a:buFontTx/>
              <a:defRPr sz="2000">
                <a:solidFill>
                  <a:srgbClr val="1A1A1A"/>
                </a:solidFill>
              </a:defRPr>
            </a:pPr>
            <a:r>
              <a:t>Geocoding API web service is easy to use.</a:t>
            </a:r>
          </a:p>
          <a:p>
            <a:pPr marL="200526" indent="-200526" defTabSz="457200">
              <a:lnSpc>
                <a:spcPct val="100000"/>
              </a:lnSpc>
              <a:spcBef>
                <a:spcPts val="0"/>
              </a:spcBef>
              <a:buFontTx/>
              <a:defRPr sz="2000">
                <a:solidFill>
                  <a:srgbClr val="1A1A1A"/>
                </a:solidFill>
              </a:defRPr>
            </a:pPr>
            <a:r>
              <a:t>Take advantage the Big data that google have.</a:t>
            </a:r>
          </a:p>
          <a:p>
            <a:pPr marL="200526" indent="-200526" defTabSz="457200">
              <a:lnSpc>
                <a:spcPct val="100000"/>
              </a:lnSpc>
              <a:spcBef>
                <a:spcPts val="0"/>
              </a:spcBef>
              <a:buFontTx/>
              <a:defRPr sz="2000">
                <a:solidFill>
                  <a:srgbClr val="1A1A1A"/>
                </a:solidFill>
              </a:defRPr>
            </a:pPr>
            <a:r>
              <a:t>It can help us to find user’s actual location.</a:t>
            </a:r>
          </a:p>
          <a:p>
            <a:pPr marL="200526" indent="-200526" defTabSz="457200">
              <a:lnSpc>
                <a:spcPct val="100000"/>
              </a:lnSpc>
              <a:spcBef>
                <a:spcPts val="0"/>
              </a:spcBef>
              <a:buFontTx/>
              <a:defRPr sz="2000">
                <a:solidFill>
                  <a:srgbClr val="1A1A1A"/>
                </a:solidFill>
              </a:defRPr>
            </a:pPr>
            <a:r>
              <a:t>We can contact support if we have any question we have.</a:t>
            </a:r>
          </a:p>
          <a:p>
            <a:pPr marL="200526" indent="-200526" defTabSz="457200">
              <a:lnSpc>
                <a:spcPct val="100000"/>
              </a:lnSpc>
              <a:spcBef>
                <a:spcPts val="0"/>
              </a:spcBef>
              <a:buFontTx/>
              <a:defRPr sz="2000">
                <a:solidFill>
                  <a:srgbClr val="1A1A1A"/>
                </a:solidFill>
              </a:defRPr>
            </a:pPr>
          </a:p>
          <a:p>
            <a:pPr marL="0" indent="0" defTabSz="457200">
              <a:lnSpc>
                <a:spcPct val="100000"/>
              </a:lnSpc>
              <a:spcBef>
                <a:spcPts val="0"/>
              </a:spcBef>
              <a:buSzTx/>
              <a:buFontTx/>
              <a:buNone/>
              <a:defRPr sz="2200">
                <a:solidFill>
                  <a:srgbClr val="1A1A1A"/>
                </a:solidFill>
              </a:defRPr>
            </a:pPr>
            <a:r>
              <a:t>Disadvantage:</a:t>
            </a:r>
          </a:p>
          <a:p>
            <a:pPr marL="220578" indent="-220578" defTabSz="457200">
              <a:lnSpc>
                <a:spcPct val="100000"/>
              </a:lnSpc>
              <a:spcBef>
                <a:spcPts val="0"/>
              </a:spcBef>
              <a:buFontTx/>
              <a:defRPr sz="2200">
                <a:solidFill>
                  <a:srgbClr val="1A1A1A"/>
                </a:solidFill>
              </a:defRPr>
            </a:pPr>
            <a:r>
              <a:t>It charge programmer or company.</a:t>
            </a:r>
          </a:p>
          <a:p>
            <a:pPr marL="220578" indent="-220578" defTabSz="457200">
              <a:lnSpc>
                <a:spcPct val="100000"/>
              </a:lnSpc>
              <a:spcBef>
                <a:spcPts val="0"/>
              </a:spcBef>
              <a:buFontTx/>
              <a:defRPr sz="2200">
                <a:solidFill>
                  <a:srgbClr val="1A1A1A"/>
                </a:solidFill>
              </a:defRPr>
            </a:pPr>
            <a:r>
              <a:t>I may not be use without internet connection.</a:t>
            </a:r>
          </a:p>
          <a:p>
            <a:pPr marL="220578" indent="-220578" defTabSz="457200">
              <a:lnSpc>
                <a:spcPct val="100000"/>
              </a:lnSpc>
              <a:spcBef>
                <a:spcPts val="0"/>
              </a:spcBef>
              <a:buFontTx/>
              <a:defRPr sz="2200">
                <a:solidFill>
                  <a:srgbClr val="1A1A1A"/>
                </a:solidFill>
              </a:defRPr>
            </a:pPr>
            <a:r>
              <a:t>If there is some wried bug, we will not able to resolve.</a:t>
            </a:r>
          </a:p>
        </p:txBody>
      </p:sp>
      <p:sp>
        <p:nvSpPr>
          <p:cNvPr id="20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5" name="Experience Report"/>
          <p:cNvSpPr txBox="1"/>
          <p:nvPr>
            <p:ph type="title"/>
          </p:nvPr>
        </p:nvSpPr>
        <p:spPr>
          <a:prstGeom prst="rect">
            <a:avLst/>
          </a:prstGeom>
        </p:spPr>
        <p:txBody>
          <a:bodyPr/>
          <a:lstStyle/>
          <a:p>
            <a:pPr/>
            <a:r>
              <a:t>Experience Report</a:t>
            </a:r>
          </a:p>
        </p:txBody>
      </p:sp>
      <p:sp>
        <p:nvSpPr>
          <p:cNvPr id="206" name="Thread:…"/>
          <p:cNvSpPr txBox="1"/>
          <p:nvPr>
            <p:ph type="body" idx="1"/>
          </p:nvPr>
        </p:nvSpPr>
        <p:spPr>
          <a:prstGeom prst="rect">
            <a:avLst/>
          </a:prstGeom>
        </p:spPr>
        <p:txBody>
          <a:bodyPr/>
          <a:lstStyle/>
          <a:p>
            <a:pPr marL="0" indent="0">
              <a:lnSpc>
                <a:spcPct val="200000"/>
              </a:lnSpc>
              <a:buSzTx/>
              <a:buFontTx/>
              <a:buNone/>
              <a:defRPr b="1" sz="2400">
                <a:latin typeface="+mj-lt"/>
                <a:ea typeface="+mj-ea"/>
                <a:cs typeface="+mj-cs"/>
                <a:sym typeface="Helvetica"/>
              </a:defRPr>
            </a:pPr>
            <a:r>
              <a:t>Thread:</a:t>
            </a:r>
          </a:p>
          <a:p>
            <a:pPr marL="0" indent="0" defTabSz="457200">
              <a:lnSpc>
                <a:spcPct val="100000"/>
              </a:lnSpc>
              <a:spcBef>
                <a:spcPts val="0"/>
              </a:spcBef>
              <a:buSzTx/>
              <a:buFontTx/>
              <a:buNone/>
              <a:defRPr sz="2000">
                <a:solidFill>
                  <a:srgbClr val="1A1A1A"/>
                </a:solidFill>
              </a:defRPr>
            </a:pPr>
            <a:r>
              <a:rPr sz="2200"/>
              <a:t>Advantage</a:t>
            </a:r>
            <a:r>
              <a:t>:</a:t>
            </a:r>
          </a:p>
          <a:p>
            <a:pPr marL="200526" indent="-200526" defTabSz="457200">
              <a:lnSpc>
                <a:spcPct val="100000"/>
              </a:lnSpc>
              <a:spcBef>
                <a:spcPts val="0"/>
              </a:spcBef>
              <a:buFontTx/>
              <a:defRPr sz="2000">
                <a:solidFill>
                  <a:srgbClr val="1A1A1A"/>
                </a:solidFill>
              </a:defRPr>
            </a:pPr>
            <a:r>
              <a:t>We can let programming running at the background. And get live update from the database.</a:t>
            </a:r>
          </a:p>
          <a:p>
            <a:pPr marL="200526" indent="-200526" defTabSz="457200">
              <a:lnSpc>
                <a:spcPct val="100000"/>
              </a:lnSpc>
              <a:spcBef>
                <a:spcPts val="0"/>
              </a:spcBef>
              <a:buFontTx/>
              <a:defRPr sz="2000">
                <a:solidFill>
                  <a:srgbClr val="1A1A1A"/>
                </a:solidFill>
              </a:defRPr>
            </a:pPr>
            <a:r>
              <a:t>We can observe the drone status at the background without any user input.</a:t>
            </a:r>
          </a:p>
          <a:p>
            <a:pPr marL="200526" indent="-200526" defTabSz="457200">
              <a:lnSpc>
                <a:spcPct val="100000"/>
              </a:lnSpc>
              <a:spcBef>
                <a:spcPts val="0"/>
              </a:spcBef>
              <a:buFontTx/>
              <a:defRPr sz="2000">
                <a:solidFill>
                  <a:srgbClr val="1A1A1A"/>
                </a:solidFill>
              </a:defRPr>
            </a:pPr>
          </a:p>
          <a:p>
            <a:pPr marL="0" indent="0" defTabSz="457200">
              <a:lnSpc>
                <a:spcPct val="100000"/>
              </a:lnSpc>
              <a:spcBef>
                <a:spcPts val="0"/>
              </a:spcBef>
              <a:buSzTx/>
              <a:buFontTx/>
              <a:buNone/>
              <a:defRPr sz="2200">
                <a:solidFill>
                  <a:srgbClr val="1A1A1A"/>
                </a:solidFill>
              </a:defRPr>
            </a:pPr>
            <a:r>
              <a:t>Disadvantage:</a:t>
            </a:r>
          </a:p>
          <a:p>
            <a:pPr marL="220578" indent="-220578" defTabSz="457200">
              <a:lnSpc>
                <a:spcPct val="100000"/>
              </a:lnSpc>
              <a:spcBef>
                <a:spcPts val="0"/>
              </a:spcBef>
              <a:buFontTx/>
              <a:defRPr sz="2200">
                <a:solidFill>
                  <a:srgbClr val="1A1A1A"/>
                </a:solidFill>
              </a:defRPr>
            </a:pPr>
            <a:r>
              <a:t>Not user friendly for console base system since it will push the system output.</a:t>
            </a:r>
          </a:p>
          <a:p>
            <a:pPr marL="220578" indent="-220578" defTabSz="457200">
              <a:lnSpc>
                <a:spcPct val="100000"/>
              </a:lnSpc>
              <a:spcBef>
                <a:spcPts val="0"/>
              </a:spcBef>
              <a:buFontTx/>
              <a:defRPr sz="2200">
                <a:solidFill>
                  <a:srgbClr val="1A1A1A"/>
                </a:solidFill>
              </a:defRPr>
            </a:pPr>
            <a:r>
              <a:t>Hard to manage Thread since it is running in the background.</a:t>
            </a:r>
          </a:p>
        </p:txBody>
      </p:sp>
      <p:sp>
        <p:nvSpPr>
          <p:cNvPr id="207"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Title 1"/>
          <p:cNvSpPr txBox="1"/>
          <p:nvPr>
            <p:ph type="title"/>
          </p:nvPr>
        </p:nvSpPr>
        <p:spPr>
          <a:prstGeom prst="rect">
            <a:avLst/>
          </a:prstGeom>
        </p:spPr>
        <p:txBody>
          <a:bodyPr/>
          <a:lstStyle/>
          <a:p>
            <a:pPr/>
            <a:r>
              <a:t>Overview</a:t>
            </a:r>
          </a:p>
        </p:txBody>
      </p:sp>
      <p:sp>
        <p:nvSpPr>
          <p:cNvPr id="212" name="Content Placeholder 2"/>
          <p:cNvSpPr txBox="1"/>
          <p:nvPr>
            <p:ph type="body" idx="1"/>
          </p:nvPr>
        </p:nvSpPr>
        <p:spPr>
          <a:prstGeom prst="rect">
            <a:avLst/>
          </a:prstGeom>
        </p:spPr>
        <p:txBody>
          <a:bodyPr/>
          <a:lstStyle/>
          <a:p>
            <a:pPr marL="224027" indent="-224027" defTabSz="896111">
              <a:lnSpc>
                <a:spcPct val="81000"/>
              </a:lnSpc>
              <a:spcBef>
                <a:spcPts val="900"/>
              </a:spcBef>
              <a:defRPr sz="2744">
                <a:solidFill>
                  <a:srgbClr val="BFBFBF"/>
                </a:solidFill>
              </a:defRPr>
            </a:pPr>
            <a:r>
              <a:t>Project Overview</a:t>
            </a:r>
          </a:p>
          <a:p>
            <a:pPr marL="224027" indent="-224027" defTabSz="896111">
              <a:lnSpc>
                <a:spcPct val="81000"/>
              </a:lnSpc>
              <a:spcBef>
                <a:spcPts val="900"/>
              </a:spcBef>
              <a:defRPr sz="2744">
                <a:solidFill>
                  <a:srgbClr val="BFBFBF"/>
                </a:solidFill>
              </a:defRPr>
            </a:pPr>
          </a:p>
          <a:p>
            <a:pPr marL="224027" indent="-224027" defTabSz="896111">
              <a:lnSpc>
                <a:spcPct val="81000"/>
              </a:lnSpc>
              <a:spcBef>
                <a:spcPts val="900"/>
              </a:spcBef>
              <a:defRPr sz="2744">
                <a:solidFill>
                  <a:srgbClr val="BFBFBF"/>
                </a:solidFill>
              </a:defRPr>
            </a:pPr>
            <a:r>
              <a:t>Design</a:t>
            </a:r>
          </a:p>
          <a:p>
            <a:pPr marL="224027" indent="-224027" defTabSz="896111">
              <a:lnSpc>
                <a:spcPct val="81000"/>
              </a:lnSpc>
              <a:spcBef>
                <a:spcPts val="900"/>
              </a:spcBef>
              <a:defRPr sz="2744">
                <a:solidFill>
                  <a:srgbClr val="BFBFBF"/>
                </a:solidFill>
              </a:defRPr>
            </a:pPr>
          </a:p>
          <a:p>
            <a:pPr marL="224027" indent="-224027" defTabSz="896111">
              <a:lnSpc>
                <a:spcPct val="81000"/>
              </a:lnSpc>
              <a:spcBef>
                <a:spcPts val="900"/>
              </a:spcBef>
              <a:defRPr sz="2744">
                <a:solidFill>
                  <a:srgbClr val="BFBFBF"/>
                </a:solidFill>
              </a:defRPr>
            </a:pPr>
            <a:r>
              <a:t>Implementation</a:t>
            </a:r>
          </a:p>
          <a:p>
            <a:pPr marL="224027" indent="-224027" defTabSz="896111">
              <a:lnSpc>
                <a:spcPct val="81000"/>
              </a:lnSpc>
              <a:spcBef>
                <a:spcPts val="900"/>
              </a:spcBef>
              <a:defRPr sz="2744"/>
            </a:pPr>
          </a:p>
          <a:p>
            <a:pPr marL="224027" indent="-224027" defTabSz="896111">
              <a:lnSpc>
                <a:spcPct val="81000"/>
              </a:lnSpc>
              <a:spcBef>
                <a:spcPts val="900"/>
              </a:spcBef>
              <a:defRPr sz="2744"/>
            </a:pPr>
            <a:r>
              <a:t>Demonstration</a:t>
            </a:r>
          </a:p>
          <a:p>
            <a:pPr marL="224027" indent="-224027" defTabSz="896111">
              <a:lnSpc>
                <a:spcPct val="81000"/>
              </a:lnSpc>
              <a:spcBef>
                <a:spcPts val="900"/>
              </a:spcBef>
              <a:defRPr sz="2744"/>
            </a:pPr>
          </a:p>
          <a:p>
            <a:pPr marL="224027" indent="-224027" defTabSz="896111">
              <a:lnSpc>
                <a:spcPct val="81000"/>
              </a:lnSpc>
              <a:spcBef>
                <a:spcPts val="900"/>
              </a:spcBef>
              <a:defRPr sz="2744">
                <a:solidFill>
                  <a:srgbClr val="BFBFBF"/>
                </a:solidFill>
              </a:defRPr>
            </a:pPr>
            <a:r>
              <a:t>Reflection</a:t>
            </a:r>
          </a:p>
        </p:txBody>
      </p:sp>
      <p:sp>
        <p:nvSpPr>
          <p:cNvPr id="213"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0" name="Title 1"/>
          <p:cNvSpPr txBox="1"/>
          <p:nvPr>
            <p:ph type="title"/>
          </p:nvPr>
        </p:nvSpPr>
        <p:spPr>
          <a:prstGeom prst="rect">
            <a:avLst/>
          </a:prstGeom>
        </p:spPr>
        <p:txBody>
          <a:bodyPr/>
          <a:lstStyle/>
          <a:p>
            <a:pPr/>
            <a:r>
              <a:t>Overview</a:t>
            </a:r>
          </a:p>
        </p:txBody>
      </p:sp>
      <p:sp>
        <p:nvSpPr>
          <p:cNvPr id="101" name="Content Placeholder 2"/>
          <p:cNvSpPr txBox="1"/>
          <p:nvPr>
            <p:ph type="body" idx="1"/>
          </p:nvPr>
        </p:nvSpPr>
        <p:spPr>
          <a:xfrm>
            <a:off x="838200" y="1877055"/>
            <a:ext cx="10515600" cy="4351338"/>
          </a:xfrm>
          <a:prstGeom prst="rect">
            <a:avLst/>
          </a:prstGeom>
        </p:spPr>
        <p:txBody>
          <a:bodyPr/>
          <a:lstStyle/>
          <a:p>
            <a:pPr marL="224027" indent="-224027" defTabSz="896111">
              <a:lnSpc>
                <a:spcPct val="81000"/>
              </a:lnSpc>
              <a:spcBef>
                <a:spcPts val="900"/>
              </a:spcBef>
              <a:defRPr sz="2744"/>
            </a:pPr>
            <a:r>
              <a:t>Project Overview</a:t>
            </a:r>
          </a:p>
          <a:p>
            <a:pPr marL="224027" indent="-224027" defTabSz="896111">
              <a:lnSpc>
                <a:spcPct val="81000"/>
              </a:lnSpc>
              <a:spcBef>
                <a:spcPts val="900"/>
              </a:spcBef>
              <a:defRPr sz="2744"/>
            </a:pPr>
          </a:p>
          <a:p>
            <a:pPr marL="224027" indent="-224027" defTabSz="896111">
              <a:lnSpc>
                <a:spcPct val="81000"/>
              </a:lnSpc>
              <a:spcBef>
                <a:spcPts val="900"/>
              </a:spcBef>
              <a:defRPr sz="2744">
                <a:solidFill>
                  <a:srgbClr val="DDDDDD"/>
                </a:solidFill>
              </a:defRPr>
            </a:pPr>
            <a:r>
              <a:t>Design</a:t>
            </a:r>
          </a:p>
          <a:p>
            <a:pPr marL="224027" indent="-224027" defTabSz="896111">
              <a:lnSpc>
                <a:spcPct val="81000"/>
              </a:lnSpc>
              <a:spcBef>
                <a:spcPts val="900"/>
              </a:spcBef>
              <a:defRPr sz="2744">
                <a:solidFill>
                  <a:srgbClr val="DDDDDD"/>
                </a:solidFill>
              </a:defRPr>
            </a:pPr>
          </a:p>
          <a:p>
            <a:pPr marL="224027" indent="-224027" defTabSz="896111">
              <a:lnSpc>
                <a:spcPct val="81000"/>
              </a:lnSpc>
              <a:spcBef>
                <a:spcPts val="900"/>
              </a:spcBef>
              <a:defRPr sz="2744">
                <a:solidFill>
                  <a:srgbClr val="DDDDDD"/>
                </a:solidFill>
              </a:defRPr>
            </a:pPr>
            <a:r>
              <a:t>Implementation</a:t>
            </a:r>
          </a:p>
          <a:p>
            <a:pPr marL="224027" indent="-224027" defTabSz="896111">
              <a:lnSpc>
                <a:spcPct val="81000"/>
              </a:lnSpc>
              <a:spcBef>
                <a:spcPts val="900"/>
              </a:spcBef>
              <a:defRPr sz="2744">
                <a:solidFill>
                  <a:srgbClr val="DDDDDD"/>
                </a:solidFill>
              </a:defRPr>
            </a:pPr>
          </a:p>
          <a:p>
            <a:pPr marL="224027" indent="-224027" defTabSz="896111">
              <a:lnSpc>
                <a:spcPct val="81000"/>
              </a:lnSpc>
              <a:spcBef>
                <a:spcPts val="900"/>
              </a:spcBef>
              <a:defRPr sz="2744">
                <a:solidFill>
                  <a:srgbClr val="DDDDDD"/>
                </a:solidFill>
              </a:defRPr>
            </a:pPr>
            <a:r>
              <a:t>Demonstration</a:t>
            </a:r>
          </a:p>
          <a:p>
            <a:pPr marL="224027" indent="-224027" defTabSz="896111">
              <a:lnSpc>
                <a:spcPct val="81000"/>
              </a:lnSpc>
              <a:spcBef>
                <a:spcPts val="900"/>
              </a:spcBef>
              <a:defRPr sz="2744">
                <a:solidFill>
                  <a:srgbClr val="DDDDDD"/>
                </a:solidFill>
              </a:defRPr>
            </a:pPr>
          </a:p>
          <a:p>
            <a:pPr marL="224027" indent="-224027" defTabSz="896111">
              <a:lnSpc>
                <a:spcPct val="81000"/>
              </a:lnSpc>
              <a:spcBef>
                <a:spcPts val="900"/>
              </a:spcBef>
              <a:defRPr sz="2744">
                <a:solidFill>
                  <a:srgbClr val="DDDDDD"/>
                </a:solidFill>
              </a:defRPr>
            </a:pPr>
            <a:r>
              <a:t>Reflection</a:t>
            </a:r>
          </a:p>
        </p:txBody>
      </p:sp>
      <p:sp>
        <p:nvSpPr>
          <p:cNvPr id="102" name="Slide Number"/>
          <p:cNvSpPr txBox="1"/>
          <p:nvPr>
            <p:ph type="sldNum" sz="quarter" idx="2"/>
          </p:nvPr>
        </p:nvSpPr>
        <p:spPr>
          <a:xfrm>
            <a:off x="11172418" y="6414760"/>
            <a:ext cx="181382"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7" name="Title 1"/>
          <p:cNvSpPr txBox="1"/>
          <p:nvPr>
            <p:ph type="title"/>
          </p:nvPr>
        </p:nvSpPr>
        <p:spPr>
          <a:prstGeom prst="rect">
            <a:avLst/>
          </a:prstGeom>
        </p:spPr>
        <p:txBody>
          <a:bodyPr/>
          <a:lstStyle/>
          <a:p>
            <a:pPr/>
            <a:r>
              <a:t>Live Demonstration </a:t>
            </a:r>
          </a:p>
        </p:txBody>
      </p:sp>
      <p:sp>
        <p:nvSpPr>
          <p:cNvPr id="218" name="Slide Number Placeholder 3"/>
          <p:cNvSpPr txBox="1"/>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19" name="Screen Shot 2019-12-12 at 5.19.49 PM.png" descr="Screen Shot 2019-12-12 at 5.19.49 PM.png"/>
          <p:cNvPicPr>
            <a:picLocks noChangeAspect="1"/>
          </p:cNvPicPr>
          <p:nvPr/>
        </p:nvPicPr>
        <p:blipFill>
          <a:blip r:embed="rId3">
            <a:extLst/>
          </a:blip>
          <a:stretch>
            <a:fillRect/>
          </a:stretch>
        </p:blipFill>
        <p:spPr>
          <a:xfrm>
            <a:off x="877812" y="1887248"/>
            <a:ext cx="5293752" cy="1178648"/>
          </a:xfrm>
          <a:prstGeom prst="rect">
            <a:avLst/>
          </a:prstGeom>
          <a:ln w="12700">
            <a:miter lim="400000"/>
          </a:ln>
          <a:effectLst>
            <a:outerShdw sx="100000" sy="100000" kx="0" ky="0" algn="b" rotWithShape="0" blurRad="254000" dist="127000" dir="16200000">
              <a:srgbClr val="000000">
                <a:alpha val="70000"/>
              </a:srgbClr>
            </a:outerShdw>
          </a:effectLst>
        </p:spPr>
      </p:pic>
      <p:sp>
        <p:nvSpPr>
          <p:cNvPr id="220" name="Main Menu"/>
          <p:cNvSpPr txBox="1"/>
          <p:nvPr/>
        </p:nvSpPr>
        <p:spPr>
          <a:xfrm>
            <a:off x="4949528" y="2759331"/>
            <a:ext cx="1207516" cy="33308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a:solidFill>
                  <a:schemeClr val="accent2">
                    <a:satOff val="-18194"/>
                    <a:lumOff val="-11215"/>
                  </a:schemeClr>
                </a:solidFill>
                <a:latin typeface="+mj-lt"/>
                <a:ea typeface="+mj-ea"/>
                <a:cs typeface="+mj-cs"/>
                <a:sym typeface="Helvetica"/>
              </a:defRPr>
            </a:lvl1pPr>
          </a:lstStyle>
          <a:p>
            <a:pPr/>
            <a:r>
              <a:t>Main Menu</a:t>
            </a:r>
          </a:p>
        </p:txBody>
      </p:sp>
      <p:pic>
        <p:nvPicPr>
          <p:cNvPr id="221" name="Screen Shot 2019-12-12 at 5.21.20 PM.png" descr="Screen Shot 2019-12-12 at 5.21.20 PM.png"/>
          <p:cNvPicPr>
            <a:picLocks noChangeAspect="1"/>
          </p:cNvPicPr>
          <p:nvPr/>
        </p:nvPicPr>
        <p:blipFill>
          <a:blip r:embed="rId4">
            <a:extLst/>
          </a:blip>
          <a:stretch>
            <a:fillRect/>
          </a:stretch>
        </p:blipFill>
        <p:spPr>
          <a:xfrm>
            <a:off x="866622" y="3491609"/>
            <a:ext cx="4394201" cy="2616201"/>
          </a:xfrm>
          <a:prstGeom prst="rect">
            <a:avLst/>
          </a:prstGeom>
          <a:ln w="12700">
            <a:miter lim="400000"/>
          </a:ln>
          <a:effectLst>
            <a:outerShdw sx="100000" sy="100000" kx="0" ky="0" algn="b" rotWithShape="0" blurRad="254000" dist="127000" dir="16200000">
              <a:srgbClr val="000000">
                <a:alpha val="70000"/>
              </a:srgbClr>
            </a:outerShdw>
          </a:effectLst>
        </p:spPr>
      </p:pic>
      <p:sp>
        <p:nvSpPr>
          <p:cNvPr id="222" name="User Menu"/>
          <p:cNvSpPr txBox="1"/>
          <p:nvPr/>
        </p:nvSpPr>
        <p:spPr>
          <a:xfrm>
            <a:off x="4111033" y="5745618"/>
            <a:ext cx="1152821" cy="33308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a:solidFill>
                  <a:schemeClr val="accent2">
                    <a:satOff val="-18194"/>
                    <a:lumOff val="-11215"/>
                  </a:schemeClr>
                </a:solidFill>
                <a:latin typeface="+mj-lt"/>
                <a:ea typeface="+mj-ea"/>
                <a:cs typeface="+mj-cs"/>
                <a:sym typeface="Helvetica"/>
              </a:defRPr>
            </a:lvl1pPr>
          </a:lstStyle>
          <a:p>
            <a:pPr/>
            <a:r>
              <a:t>User Menu</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6" name="Title 1"/>
          <p:cNvSpPr txBox="1"/>
          <p:nvPr>
            <p:ph type="title"/>
          </p:nvPr>
        </p:nvSpPr>
        <p:spPr>
          <a:prstGeom prst="rect">
            <a:avLst/>
          </a:prstGeom>
        </p:spPr>
        <p:txBody>
          <a:bodyPr/>
          <a:lstStyle/>
          <a:p>
            <a:pPr/>
            <a:r>
              <a:t>Overview</a:t>
            </a:r>
          </a:p>
        </p:txBody>
      </p:sp>
      <p:sp>
        <p:nvSpPr>
          <p:cNvPr id="227" name="Content Placeholder 2"/>
          <p:cNvSpPr txBox="1"/>
          <p:nvPr>
            <p:ph type="body" idx="1"/>
          </p:nvPr>
        </p:nvSpPr>
        <p:spPr>
          <a:prstGeom prst="rect">
            <a:avLst/>
          </a:prstGeom>
        </p:spPr>
        <p:txBody>
          <a:bodyPr/>
          <a:lstStyle/>
          <a:p>
            <a:pPr marL="224027" indent="-224027" defTabSz="896111">
              <a:lnSpc>
                <a:spcPct val="81000"/>
              </a:lnSpc>
              <a:spcBef>
                <a:spcPts val="900"/>
              </a:spcBef>
              <a:defRPr sz="2744">
                <a:solidFill>
                  <a:srgbClr val="BFBFBF"/>
                </a:solidFill>
              </a:defRPr>
            </a:pPr>
            <a:r>
              <a:t>Project Overview</a:t>
            </a:r>
          </a:p>
          <a:p>
            <a:pPr marL="224027" indent="-224027" defTabSz="896111">
              <a:lnSpc>
                <a:spcPct val="81000"/>
              </a:lnSpc>
              <a:spcBef>
                <a:spcPts val="900"/>
              </a:spcBef>
              <a:defRPr sz="2744">
                <a:solidFill>
                  <a:srgbClr val="BFBFBF"/>
                </a:solidFill>
              </a:defRPr>
            </a:pPr>
          </a:p>
          <a:p>
            <a:pPr marL="224027" indent="-224027" defTabSz="896111">
              <a:lnSpc>
                <a:spcPct val="81000"/>
              </a:lnSpc>
              <a:spcBef>
                <a:spcPts val="900"/>
              </a:spcBef>
              <a:defRPr sz="2744">
                <a:solidFill>
                  <a:srgbClr val="BFBFBF"/>
                </a:solidFill>
              </a:defRPr>
            </a:pPr>
            <a:r>
              <a:t>Design</a:t>
            </a:r>
          </a:p>
          <a:p>
            <a:pPr marL="224027" indent="-224027" defTabSz="896111">
              <a:lnSpc>
                <a:spcPct val="81000"/>
              </a:lnSpc>
              <a:spcBef>
                <a:spcPts val="900"/>
              </a:spcBef>
              <a:defRPr sz="2744">
                <a:solidFill>
                  <a:srgbClr val="BFBFBF"/>
                </a:solidFill>
              </a:defRPr>
            </a:pPr>
          </a:p>
          <a:p>
            <a:pPr marL="224027" indent="-224027" defTabSz="896111">
              <a:lnSpc>
                <a:spcPct val="81000"/>
              </a:lnSpc>
              <a:spcBef>
                <a:spcPts val="900"/>
              </a:spcBef>
              <a:defRPr sz="2744">
                <a:solidFill>
                  <a:srgbClr val="BFBFBF"/>
                </a:solidFill>
              </a:defRPr>
            </a:pPr>
            <a:r>
              <a:t>Implementation</a:t>
            </a:r>
          </a:p>
          <a:p>
            <a:pPr marL="224027" indent="-224027" defTabSz="896111">
              <a:lnSpc>
                <a:spcPct val="81000"/>
              </a:lnSpc>
              <a:spcBef>
                <a:spcPts val="900"/>
              </a:spcBef>
              <a:defRPr sz="2744">
                <a:solidFill>
                  <a:srgbClr val="BFBFBF"/>
                </a:solidFill>
              </a:defRPr>
            </a:pPr>
          </a:p>
          <a:p>
            <a:pPr marL="224027" indent="-224027" defTabSz="896111">
              <a:lnSpc>
                <a:spcPct val="81000"/>
              </a:lnSpc>
              <a:spcBef>
                <a:spcPts val="900"/>
              </a:spcBef>
              <a:defRPr sz="2744">
                <a:solidFill>
                  <a:srgbClr val="BFBFBF"/>
                </a:solidFill>
              </a:defRPr>
            </a:pPr>
            <a:r>
              <a:t>Demonstration</a:t>
            </a:r>
          </a:p>
          <a:p>
            <a:pPr marL="224027" indent="-224027" defTabSz="896111">
              <a:lnSpc>
                <a:spcPct val="81000"/>
              </a:lnSpc>
              <a:spcBef>
                <a:spcPts val="900"/>
              </a:spcBef>
              <a:defRPr sz="2744"/>
            </a:pPr>
          </a:p>
          <a:p>
            <a:pPr marL="224027" indent="-224027" defTabSz="896111">
              <a:lnSpc>
                <a:spcPct val="81000"/>
              </a:lnSpc>
              <a:spcBef>
                <a:spcPts val="900"/>
              </a:spcBef>
              <a:defRPr sz="2744"/>
            </a:pPr>
            <a:r>
              <a:t>Reflection</a:t>
            </a:r>
          </a:p>
        </p:txBody>
      </p:sp>
      <p:sp>
        <p:nvSpPr>
          <p:cNvPr id="228"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0" name="Title 1"/>
          <p:cNvSpPr txBox="1"/>
          <p:nvPr>
            <p:ph type="title"/>
          </p:nvPr>
        </p:nvSpPr>
        <p:spPr>
          <a:prstGeom prst="rect">
            <a:avLst/>
          </a:prstGeom>
        </p:spPr>
        <p:txBody>
          <a:bodyPr/>
          <a:lstStyle/>
          <a:p>
            <a:pPr/>
            <a:r>
              <a:t>Reflection</a:t>
            </a:r>
            <a:br/>
            <a:r>
              <a:t>What went well</a:t>
            </a:r>
          </a:p>
        </p:txBody>
      </p:sp>
      <p:sp>
        <p:nvSpPr>
          <p:cNvPr id="231" name="Content Placeholder 2"/>
          <p:cNvSpPr txBox="1"/>
          <p:nvPr>
            <p:ph type="body" idx="1"/>
          </p:nvPr>
        </p:nvSpPr>
        <p:spPr>
          <a:prstGeom prst="rect">
            <a:avLst/>
          </a:prstGeom>
        </p:spPr>
        <p:txBody>
          <a:bodyPr/>
          <a:lstStyle/>
          <a:p>
            <a:pPr/>
            <a:r>
              <a:t>We use database to store our data, even if we kill the program, the data is still saved.</a:t>
            </a:r>
          </a:p>
          <a:p>
            <a:pPr/>
            <a:r>
              <a:t>We knew how to use Hibernate, which greatly reduced our workload.</a:t>
            </a:r>
          </a:p>
          <a:p>
            <a:pPr/>
            <a:r>
              <a:t>We use threads to dispatch multiple drones with one run.</a:t>
            </a:r>
          </a:p>
        </p:txBody>
      </p:sp>
      <p:sp>
        <p:nvSpPr>
          <p:cNvPr id="232" name="Slide Number Placeholder 3"/>
          <p:cNvSpPr txBox="1"/>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6" name="Title 1"/>
          <p:cNvSpPr txBox="1"/>
          <p:nvPr>
            <p:ph type="title"/>
          </p:nvPr>
        </p:nvSpPr>
        <p:spPr>
          <a:prstGeom prst="rect">
            <a:avLst/>
          </a:prstGeom>
        </p:spPr>
        <p:txBody>
          <a:bodyPr/>
          <a:lstStyle/>
          <a:p>
            <a:pPr/>
            <a:r>
              <a:t>Reflection</a:t>
            </a:r>
            <a:br/>
            <a:r>
              <a:t>What didn’t go well</a:t>
            </a:r>
          </a:p>
        </p:txBody>
      </p:sp>
      <p:sp>
        <p:nvSpPr>
          <p:cNvPr id="237" name="Content Placeholder 2"/>
          <p:cNvSpPr txBox="1"/>
          <p:nvPr>
            <p:ph type="body" idx="1"/>
          </p:nvPr>
        </p:nvSpPr>
        <p:spPr>
          <a:prstGeom prst="rect">
            <a:avLst/>
          </a:prstGeom>
        </p:spPr>
        <p:txBody>
          <a:bodyPr/>
          <a:lstStyle/>
          <a:p>
            <a:pPr/>
            <a:r>
              <a:t>Hibernate is sometimes not stable, for example, too much data causes slowness.</a:t>
            </a:r>
          </a:p>
          <a:p>
            <a:pPr/>
            <a:r>
              <a:t>It’s hard to debug Hibernate, which took the entire sprint 1 to stable the backend</a:t>
            </a:r>
          </a:p>
          <a:p>
            <a:pPr/>
            <a:r>
              <a:t>We didn’t take drone seriously due to lack of understanding function requirements</a:t>
            </a:r>
          </a:p>
          <a:p>
            <a:pPr/>
            <a:r>
              <a:t>Lack of communication between frontend’s members and backend’s(which might be a good things since we can design backend and frontend separately)</a:t>
            </a:r>
          </a:p>
        </p:txBody>
      </p:sp>
      <p:sp>
        <p:nvSpPr>
          <p:cNvPr id="238" name="Slide Number Placeholder 3"/>
          <p:cNvSpPr txBox="1"/>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2" name="Title 1"/>
          <p:cNvSpPr txBox="1"/>
          <p:nvPr>
            <p:ph type="title"/>
          </p:nvPr>
        </p:nvSpPr>
        <p:spPr>
          <a:prstGeom prst="rect">
            <a:avLst/>
          </a:prstGeom>
        </p:spPr>
        <p:txBody>
          <a:bodyPr/>
          <a:lstStyle/>
          <a:p>
            <a:pPr/>
            <a:r>
              <a:t>Reflection</a:t>
            </a:r>
            <a:br/>
            <a:r>
              <a:t>Lessons Learned</a:t>
            </a:r>
          </a:p>
        </p:txBody>
      </p:sp>
      <p:sp>
        <p:nvSpPr>
          <p:cNvPr id="243" name="Content Placeholder 2"/>
          <p:cNvSpPr txBox="1"/>
          <p:nvPr>
            <p:ph type="body" idx="1"/>
          </p:nvPr>
        </p:nvSpPr>
        <p:spPr>
          <a:prstGeom prst="rect">
            <a:avLst/>
          </a:prstGeom>
        </p:spPr>
        <p:txBody>
          <a:bodyPr/>
          <a:lstStyle/>
          <a:p>
            <a:pPr/>
            <a:r>
              <a:t>We should first solve the drones problem. We didn't think about taking drones until the whole program was about to end.</a:t>
            </a:r>
          </a:p>
          <a:p>
            <a:pPr/>
            <a:r>
              <a:t>We should not miss any detail at the begin, we should read handout very carefully. </a:t>
            </a:r>
          </a:p>
          <a:p>
            <a:pPr/>
            <a:r>
              <a:t>We should keep our SQL login information in the safest condition.</a:t>
            </a:r>
          </a:p>
          <a:p>
            <a:pPr/>
            <a:r>
              <a:t>Have a better preliminary before we start the programming.</a:t>
            </a:r>
          </a:p>
        </p:txBody>
      </p:sp>
      <p:sp>
        <p:nvSpPr>
          <p:cNvPr id="244" name="Slide Number Placeholder 3"/>
          <p:cNvSpPr txBox="1"/>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8" name="Credits"/>
          <p:cNvSpPr txBox="1"/>
          <p:nvPr>
            <p:ph type="title"/>
          </p:nvPr>
        </p:nvSpPr>
        <p:spPr>
          <a:prstGeom prst="rect">
            <a:avLst/>
          </a:prstGeom>
        </p:spPr>
        <p:txBody>
          <a:bodyPr/>
          <a:lstStyle/>
          <a:p>
            <a:pPr/>
            <a:r>
              <a:t>Credits</a:t>
            </a:r>
          </a:p>
        </p:txBody>
      </p:sp>
      <p:sp>
        <p:nvSpPr>
          <p:cNvPr id="249" name="&lt;google&gt; https://developers.google.com/maps/documentation/geocoding/start…"/>
          <p:cNvSpPr txBox="1"/>
          <p:nvPr>
            <p:ph type="body" idx="1"/>
          </p:nvPr>
        </p:nvSpPr>
        <p:spPr>
          <a:prstGeom prst="rect">
            <a:avLst/>
          </a:prstGeom>
        </p:spPr>
        <p:txBody>
          <a:bodyPr/>
          <a:lstStyle/>
          <a:p>
            <a:pPr/>
            <a:r>
              <a:t>&lt;google&gt; https://developers.google.com/maps/documentation/geocoding/start</a:t>
            </a:r>
          </a:p>
          <a:p>
            <a:pPr/>
            <a:r>
              <a:t>&lt;Hibernate&gt; https://hibernate.org/</a:t>
            </a:r>
          </a:p>
          <a:p>
            <a:pPr/>
            <a:r>
              <a:t>&lt;Gson&gt; https://www.javadoc.io/doc/com.google.code.gson/gson/latest/com.google.gson/module-summary.html</a:t>
            </a:r>
          </a:p>
          <a:p>
            <a:pPr/>
            <a:r>
              <a:t>&lt;httpcomponents&gt; https://hc.apache.org/</a:t>
            </a:r>
          </a:p>
        </p:txBody>
      </p:sp>
      <p:sp>
        <p:nvSpPr>
          <p:cNvPr id="250"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6" name="Title 1"/>
          <p:cNvSpPr txBox="1"/>
          <p:nvPr>
            <p:ph type="title"/>
          </p:nvPr>
        </p:nvSpPr>
        <p:spPr>
          <a:prstGeom prst="rect">
            <a:avLst/>
          </a:prstGeom>
        </p:spPr>
        <p:txBody>
          <a:bodyPr/>
          <a:lstStyle/>
          <a:p>
            <a:pPr/>
            <a:r>
              <a:t>Project Description</a:t>
            </a:r>
          </a:p>
        </p:txBody>
      </p:sp>
      <p:sp>
        <p:nvSpPr>
          <p:cNvPr id="107" name="Content Placeholder 2"/>
          <p:cNvSpPr txBox="1"/>
          <p:nvPr>
            <p:ph type="body" idx="1"/>
          </p:nvPr>
        </p:nvSpPr>
        <p:spPr>
          <a:prstGeom prst="rect">
            <a:avLst/>
          </a:prstGeom>
        </p:spPr>
        <p:txBody>
          <a:bodyPr/>
          <a:lstStyle/>
          <a:p>
            <a:pPr>
              <a:lnSpc>
                <a:spcPct val="100000"/>
              </a:lnSpc>
            </a:pPr>
            <a:r>
              <a:t>We have designed the software to organize Professor Bohn’s Drones to   Provide deliver&amp;pick up packages service between Lincoln-Omaha.</a:t>
            </a:r>
          </a:p>
          <a:p>
            <a:pPr>
              <a:lnSpc>
                <a:spcPct val="100000"/>
              </a:lnSpc>
            </a:pPr>
            <a:r>
              <a:t>Once a customer sends a delivery request, a SUAS(drone) will be dispatched automatically to pick up the package.</a:t>
            </a:r>
          </a:p>
          <a:p>
            <a:pPr>
              <a:lnSpc>
                <a:spcPct val="100000"/>
              </a:lnSpc>
            </a:pPr>
            <a:r>
              <a:t>Once the sender publishes a send request, the drone will “fly” in the background while the user could be able to perform a new request at the same time.</a:t>
            </a:r>
          </a:p>
        </p:txBody>
      </p:sp>
      <p:sp>
        <p:nvSpPr>
          <p:cNvPr id="108" name="Slide Number Placeholder 3"/>
          <p:cNvSpPr txBox="1"/>
          <p:nvPr>
            <p:ph type="sldNum" sz="quarter" idx="2"/>
          </p:nvPr>
        </p:nvSpPr>
        <p:spPr>
          <a:xfrm>
            <a:off x="11172418" y="6414760"/>
            <a:ext cx="181383"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2" name="Title 1"/>
          <p:cNvSpPr txBox="1"/>
          <p:nvPr>
            <p:ph type="title"/>
          </p:nvPr>
        </p:nvSpPr>
        <p:spPr>
          <a:prstGeom prst="rect">
            <a:avLst/>
          </a:prstGeom>
        </p:spPr>
        <p:txBody>
          <a:bodyPr/>
          <a:lstStyle/>
          <a:p>
            <a:pPr/>
            <a:r>
              <a:t>Burn Down Charts</a:t>
            </a:r>
          </a:p>
        </p:txBody>
      </p:sp>
      <p:sp>
        <p:nvSpPr>
          <p:cNvPr id="113" name="Text Placeholder 6"/>
          <p:cNvSpPr txBox="1"/>
          <p:nvPr>
            <p:ph type="body" sz="quarter" idx="1"/>
          </p:nvPr>
        </p:nvSpPr>
        <p:spPr>
          <a:xfrm>
            <a:off x="839787" y="1681163"/>
            <a:ext cx="5157788" cy="823913"/>
          </a:xfrm>
          <a:prstGeom prst="rect">
            <a:avLst/>
          </a:prstGeom>
        </p:spPr>
        <p:txBody>
          <a:bodyPr/>
          <a:lstStyle/>
          <a:p>
            <a:pPr/>
            <a:r>
              <a:t>Sprint 1</a:t>
            </a:r>
          </a:p>
        </p:txBody>
      </p:sp>
      <p:sp>
        <p:nvSpPr>
          <p:cNvPr id="114" name="Text Placeholder 8"/>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0">
              <a:buSzTx/>
              <a:buFontTx/>
              <a:buNone/>
              <a:defRPr b="1" sz="2400">
                <a:latin typeface="+mj-lt"/>
                <a:ea typeface="+mj-ea"/>
                <a:cs typeface="+mj-cs"/>
                <a:sym typeface="Helvetica"/>
              </a:defRPr>
            </a:lvl1pPr>
          </a:lstStyle>
          <a:p>
            <a:pPr/>
            <a:r>
              <a:t>Sprint 2</a:t>
            </a:r>
          </a:p>
        </p:txBody>
      </p:sp>
      <p:sp>
        <p:nvSpPr>
          <p:cNvPr id="115" name="Slide Number"/>
          <p:cNvSpPr txBox="1"/>
          <p:nvPr>
            <p:ph type="sldNum" sz="quarter" idx="2"/>
          </p:nvPr>
        </p:nvSpPr>
        <p:spPr>
          <a:xfrm>
            <a:off x="11172418" y="6414760"/>
            <a:ext cx="181382"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16" name="Screen Shot 2019-12-12 at 7.47.09 PM.png" descr="Screen Shot 2019-12-12 at 7.47.09 PM.png"/>
          <p:cNvPicPr>
            <a:picLocks noChangeAspect="1"/>
          </p:cNvPicPr>
          <p:nvPr/>
        </p:nvPicPr>
        <p:blipFill>
          <a:blip r:embed="rId3">
            <a:extLst/>
          </a:blip>
          <a:stretch>
            <a:fillRect/>
          </a:stretch>
        </p:blipFill>
        <p:spPr>
          <a:xfrm>
            <a:off x="173244" y="2870122"/>
            <a:ext cx="4316129" cy="2929439"/>
          </a:xfrm>
          <a:prstGeom prst="rect">
            <a:avLst/>
          </a:prstGeom>
          <a:ln w="12700">
            <a:miter lim="400000"/>
          </a:ln>
        </p:spPr>
      </p:pic>
      <p:pic>
        <p:nvPicPr>
          <p:cNvPr id="117" name="Screen Shot 2019-12-12 at 7.48.45 PM.png" descr="Screen Shot 2019-12-12 at 7.48.45 PM.png"/>
          <p:cNvPicPr>
            <a:picLocks noChangeAspect="1"/>
          </p:cNvPicPr>
          <p:nvPr/>
        </p:nvPicPr>
        <p:blipFill>
          <a:blip r:embed="rId4">
            <a:extLst/>
          </a:blip>
          <a:stretch>
            <a:fillRect/>
          </a:stretch>
        </p:blipFill>
        <p:spPr>
          <a:xfrm>
            <a:off x="194515" y="2870122"/>
            <a:ext cx="4273587" cy="2929439"/>
          </a:xfrm>
          <a:prstGeom prst="rect">
            <a:avLst/>
          </a:prstGeom>
          <a:ln w="12700">
            <a:miter lim="400000"/>
          </a:ln>
        </p:spPr>
      </p:pic>
      <p:pic>
        <p:nvPicPr>
          <p:cNvPr id="118" name="Screen Shot 2019-12-13 at 9.59.28 AM.png" descr="Screen Shot 2019-12-13 at 9.59.28 AM.png"/>
          <p:cNvPicPr>
            <a:picLocks noChangeAspect="1"/>
          </p:cNvPicPr>
          <p:nvPr/>
        </p:nvPicPr>
        <p:blipFill>
          <a:blip r:embed="rId5">
            <a:extLst/>
          </a:blip>
          <a:stretch>
            <a:fillRect/>
          </a:stretch>
        </p:blipFill>
        <p:spPr>
          <a:xfrm>
            <a:off x="5899856" y="2909088"/>
            <a:ext cx="5183189" cy="3341722"/>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16"/>
                                        </p:tgtEl>
                                        <p:attrNameLst>
                                          <p:attrName>style.visibility</p:attrName>
                                        </p:attrNameLst>
                                      </p:cBhvr>
                                      <p:to>
                                        <p:strVal val="visible"/>
                                      </p:to>
                                    </p:set>
                                    <p:animEffect filter="dissolve" transition="in">
                                      <p:cBhvr>
                                        <p:cTn id="7" dur="500"/>
                                        <p:tgtEl>
                                          <p:spTgt spid="116"/>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0" presetID="1" grpId="2" fill="hold">
                                  <p:stCondLst>
                                    <p:cond delay="0"/>
                                  </p:stCondLst>
                                  <p:iterate type="el" backwards="0">
                                    <p:tmAbs val="0"/>
                                  </p:iterate>
                                  <p:childTnLst>
                                    <p:set>
                                      <p:cBhvr>
                                        <p:cTn id="11" fill="hold"/>
                                        <p:tgtEl>
                                          <p:spTgt spid="117"/>
                                        </p:tgtEl>
                                        <p:attrNameLst>
                                          <p:attrName>style.visibility</p:attrName>
                                        </p:attrNameLst>
                                      </p:cBhvr>
                                      <p:to>
                                        <p:strVal val="visible"/>
                                      </p:to>
                                    </p:set>
                                  </p:childTnLst>
                                </p:cTn>
                              </p:par>
                            </p:childTnLst>
                          </p:cTn>
                        </p:par>
                        <p:par>
                          <p:cTn id="12" fill="hold">
                            <p:stCondLst>
                              <p:cond delay="0"/>
                            </p:stCondLst>
                            <p:childTnLst>
                              <p:par>
                                <p:cTn id="13" presetClass="exit" nodeType="afterEffect" presetID="9" grpId="3" fill="hold">
                                  <p:stCondLst>
                                    <p:cond delay="0"/>
                                  </p:stCondLst>
                                  <p:iterate type="el" backwards="0">
                                    <p:tmAbs val="0"/>
                                  </p:iterate>
                                  <p:childTnLst>
                                    <p:animEffect filter="dissolve" transition="out">
                                      <p:cBhvr>
                                        <p:cTn id="14" dur="1000" fill="hold"/>
                                        <p:tgtEl>
                                          <p:spTgt spid="116"/>
                                        </p:tgtEl>
                                      </p:cBhvr>
                                    </p:animEffect>
                                    <p:set>
                                      <p:cBhvr>
                                        <p:cTn id="15" fill="hold">
                                          <p:stCondLst>
                                            <p:cond delay="999"/>
                                          </p:stCondLst>
                                        </p:cTn>
                                        <p:tgtEl>
                                          <p:spTgt spid="116"/>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Class="exit" nodeType="clickEffect" presetID="9" grpId="4" fill="hold">
                                  <p:stCondLst>
                                    <p:cond delay="0"/>
                                  </p:stCondLst>
                                  <p:iterate type="el" backwards="0">
                                    <p:tmAbs val="0"/>
                                  </p:iterate>
                                  <p:childTnLst>
                                    <p:animEffect filter="dissolve" transition="out">
                                      <p:cBhvr>
                                        <p:cTn id="19" dur="1000" fill="hold"/>
                                        <p:tgtEl>
                                          <p:spTgt spid="117"/>
                                        </p:tgtEl>
                                      </p:cBhvr>
                                    </p:animEffect>
                                    <p:set>
                                      <p:cBhvr>
                                        <p:cTn id="20" fill="hold">
                                          <p:stCondLst>
                                            <p:cond delay="999"/>
                                          </p:stCondLst>
                                        </p:cTn>
                                        <p:tgtEl>
                                          <p:spTgt spid="117"/>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5" fill="hold">
                                  <p:stCondLst>
                                    <p:cond delay="0"/>
                                  </p:stCondLst>
                                  <p:iterate type="el" backwards="0">
                                    <p:tmAbs val="0"/>
                                  </p:iterate>
                                  <p:childTnLst>
                                    <p:set>
                                      <p:cBhvr>
                                        <p:cTn id="24" fill="hold"/>
                                        <p:tgtEl>
                                          <p:spTgt spid="1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xit" nodeType="clickEffect" presetID="9" grpId="6" fill="hold">
                                  <p:stCondLst>
                                    <p:cond delay="0"/>
                                  </p:stCondLst>
                                  <p:iterate type="el" backwards="0">
                                    <p:tmAbs val="0"/>
                                  </p:iterate>
                                  <p:childTnLst>
                                    <p:animEffect filter="dissolve" transition="out">
                                      <p:cBhvr>
                                        <p:cTn id="28" dur="1000" fill="hold"/>
                                        <p:tgtEl>
                                          <p:spTgt spid="118"/>
                                        </p:tgtEl>
                                      </p:cBhvr>
                                    </p:animEffect>
                                    <p:set>
                                      <p:cBhvr>
                                        <p:cTn id="29" fill="hold">
                                          <p:stCondLst>
                                            <p:cond delay="999"/>
                                          </p:stCondLst>
                                        </p:cTn>
                                        <p:tgtEl>
                                          <p:spTgt spid="118"/>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16" grpId="3"/>
      <p:bldP build="whole" bldLvl="1" animBg="1" rev="0" advAuto="0" spid="117" grpId="2"/>
      <p:bldP build="whole" bldLvl="1" animBg="1" rev="0" advAuto="0" spid="118" grpId="6"/>
      <p:bldP build="whole" bldLvl="1" animBg="1" rev="0" advAuto="0" spid="117" grpId="4"/>
      <p:bldP build="whole" bldLvl="1" animBg="1" rev="0" advAuto="0" spid="116" grpId="1"/>
      <p:bldP build="whole" bldLvl="1" animBg="1" rev="0" advAuto="0" spid="118" grpId="5"/>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Title 1"/>
          <p:cNvSpPr txBox="1"/>
          <p:nvPr>
            <p:ph type="title"/>
          </p:nvPr>
        </p:nvSpPr>
        <p:spPr>
          <a:prstGeom prst="rect">
            <a:avLst/>
          </a:prstGeom>
        </p:spPr>
        <p:txBody>
          <a:bodyPr/>
          <a:lstStyle/>
          <a:p>
            <a:pPr/>
            <a:r>
              <a:t>Overview</a:t>
            </a:r>
          </a:p>
        </p:txBody>
      </p:sp>
      <p:sp>
        <p:nvSpPr>
          <p:cNvPr id="123" name="Content Placeholder 2"/>
          <p:cNvSpPr txBox="1"/>
          <p:nvPr>
            <p:ph type="body" idx="1"/>
          </p:nvPr>
        </p:nvSpPr>
        <p:spPr>
          <a:prstGeom prst="rect">
            <a:avLst/>
          </a:prstGeom>
        </p:spPr>
        <p:txBody>
          <a:bodyPr/>
          <a:lstStyle/>
          <a:p>
            <a:pPr marL="224027" indent="-224027" defTabSz="896111">
              <a:lnSpc>
                <a:spcPct val="81000"/>
              </a:lnSpc>
              <a:spcBef>
                <a:spcPts val="900"/>
              </a:spcBef>
              <a:defRPr sz="2744">
                <a:solidFill>
                  <a:srgbClr val="BFBFBF"/>
                </a:solidFill>
              </a:defRPr>
            </a:pPr>
            <a:r>
              <a:t>Project Overview</a:t>
            </a:r>
          </a:p>
          <a:p>
            <a:pPr marL="224027" indent="-224027" defTabSz="896111">
              <a:lnSpc>
                <a:spcPct val="81000"/>
              </a:lnSpc>
              <a:spcBef>
                <a:spcPts val="900"/>
              </a:spcBef>
              <a:defRPr sz="2744"/>
            </a:pPr>
          </a:p>
          <a:p>
            <a:pPr marL="224027" indent="-224027" defTabSz="896111">
              <a:lnSpc>
                <a:spcPct val="81000"/>
              </a:lnSpc>
              <a:spcBef>
                <a:spcPts val="900"/>
              </a:spcBef>
              <a:defRPr sz="2744"/>
            </a:pPr>
            <a:r>
              <a:t>Design</a:t>
            </a:r>
          </a:p>
          <a:p>
            <a:pPr marL="224027" indent="-224027" defTabSz="896111">
              <a:lnSpc>
                <a:spcPct val="81000"/>
              </a:lnSpc>
              <a:spcBef>
                <a:spcPts val="900"/>
              </a:spcBef>
              <a:defRPr sz="2744"/>
            </a:pPr>
          </a:p>
          <a:p>
            <a:pPr marL="224027" indent="-224027" defTabSz="896111">
              <a:lnSpc>
                <a:spcPct val="81000"/>
              </a:lnSpc>
              <a:spcBef>
                <a:spcPts val="900"/>
              </a:spcBef>
              <a:defRPr sz="2744">
                <a:solidFill>
                  <a:srgbClr val="BFBFBF"/>
                </a:solidFill>
              </a:defRPr>
            </a:pPr>
            <a:r>
              <a:t>Implementation</a:t>
            </a:r>
          </a:p>
          <a:p>
            <a:pPr marL="224027" indent="-224027" defTabSz="896111">
              <a:lnSpc>
                <a:spcPct val="81000"/>
              </a:lnSpc>
              <a:spcBef>
                <a:spcPts val="900"/>
              </a:spcBef>
              <a:defRPr sz="2744">
                <a:solidFill>
                  <a:srgbClr val="BFBFBF"/>
                </a:solidFill>
              </a:defRPr>
            </a:pPr>
          </a:p>
          <a:p>
            <a:pPr marL="224027" indent="-224027" defTabSz="896111">
              <a:lnSpc>
                <a:spcPct val="81000"/>
              </a:lnSpc>
              <a:spcBef>
                <a:spcPts val="900"/>
              </a:spcBef>
              <a:defRPr sz="2744">
                <a:solidFill>
                  <a:srgbClr val="BFBFBF"/>
                </a:solidFill>
              </a:defRPr>
            </a:pPr>
            <a:r>
              <a:t>Demonstration</a:t>
            </a:r>
          </a:p>
          <a:p>
            <a:pPr marL="224027" indent="-224027" defTabSz="896111">
              <a:lnSpc>
                <a:spcPct val="81000"/>
              </a:lnSpc>
              <a:spcBef>
                <a:spcPts val="900"/>
              </a:spcBef>
              <a:defRPr sz="2744">
                <a:solidFill>
                  <a:srgbClr val="BFBFBF"/>
                </a:solidFill>
              </a:defRPr>
            </a:pPr>
          </a:p>
          <a:p>
            <a:pPr marL="224027" indent="-224027" defTabSz="896111">
              <a:lnSpc>
                <a:spcPct val="81000"/>
              </a:lnSpc>
              <a:spcBef>
                <a:spcPts val="900"/>
              </a:spcBef>
              <a:defRPr sz="2744">
                <a:solidFill>
                  <a:srgbClr val="BFBFBF"/>
                </a:solidFill>
              </a:defRPr>
            </a:pPr>
            <a:r>
              <a:t>Reflection</a:t>
            </a:r>
          </a:p>
        </p:txBody>
      </p:sp>
      <p:sp>
        <p:nvSpPr>
          <p:cNvPr id="124" name="Slide Number"/>
          <p:cNvSpPr txBox="1"/>
          <p:nvPr>
            <p:ph type="sldNum" sz="quarter" idx="2"/>
          </p:nvPr>
        </p:nvSpPr>
        <p:spPr>
          <a:xfrm>
            <a:off x="11172418" y="6414760"/>
            <a:ext cx="181382"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Title 1"/>
          <p:cNvSpPr txBox="1"/>
          <p:nvPr>
            <p:ph type="title"/>
          </p:nvPr>
        </p:nvSpPr>
        <p:spPr>
          <a:xfrm>
            <a:off x="838200" y="365125"/>
            <a:ext cx="6080737" cy="1325563"/>
          </a:xfrm>
          <a:prstGeom prst="rect">
            <a:avLst/>
          </a:prstGeom>
        </p:spPr>
        <p:txBody>
          <a:bodyPr/>
          <a:lstStyle/>
          <a:p>
            <a:pPr/>
            <a:r>
              <a:t>Subsystem Decomposition</a:t>
            </a:r>
          </a:p>
        </p:txBody>
      </p:sp>
      <p:sp>
        <p:nvSpPr>
          <p:cNvPr id="129" name="Three-tier architecture for this project.…"/>
          <p:cNvSpPr txBox="1"/>
          <p:nvPr/>
        </p:nvSpPr>
        <p:spPr>
          <a:xfrm>
            <a:off x="402878" y="1690688"/>
            <a:ext cx="5189840" cy="306978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180473" indent="-180473">
              <a:lnSpc>
                <a:spcPct val="200000"/>
              </a:lnSpc>
              <a:buSzPct val="100000"/>
              <a:buChar char="•"/>
              <a:defRPr sz="2400"/>
            </a:pPr>
            <a:r>
              <a:rPr b="1">
                <a:latin typeface="+mj-lt"/>
                <a:ea typeface="+mj-ea"/>
                <a:cs typeface="+mj-cs"/>
                <a:sym typeface="Helvetica"/>
              </a:rPr>
              <a:t>Three-tier architecture</a:t>
            </a:r>
            <a:r>
              <a:t> for this project.</a:t>
            </a:r>
          </a:p>
          <a:p>
            <a:pPr marL="180473" indent="-180473">
              <a:lnSpc>
                <a:spcPct val="200000"/>
              </a:lnSpc>
              <a:buSzPct val="100000"/>
              <a:buChar char="•"/>
              <a:defRPr sz="2400"/>
            </a:pPr>
            <a:r>
              <a:t>We allocated workload modularly.</a:t>
            </a:r>
          </a:p>
          <a:p>
            <a:pPr marL="180473" indent="-180473">
              <a:lnSpc>
                <a:spcPct val="200000"/>
              </a:lnSpc>
              <a:buSzPct val="100000"/>
              <a:buChar char="•"/>
              <a:defRPr sz="2400"/>
            </a:pPr>
            <a:r>
              <a:t>It do not require too much group discussion since backend and frontend are individual depended.</a:t>
            </a:r>
          </a:p>
        </p:txBody>
      </p:sp>
      <p:sp>
        <p:nvSpPr>
          <p:cNvPr id="130" name="Slide Number Placeholder 3"/>
          <p:cNvSpPr txBox="1"/>
          <p:nvPr>
            <p:ph type="sldNum" sz="quarter" idx="2"/>
          </p:nvPr>
        </p:nvSpPr>
        <p:spPr>
          <a:xfrm>
            <a:off x="11172418" y="6414760"/>
            <a:ext cx="181383"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31" name="Class_diagram.png" descr="Class_diagram.png"/>
          <p:cNvPicPr>
            <a:picLocks noChangeAspect="1"/>
          </p:cNvPicPr>
          <p:nvPr/>
        </p:nvPicPr>
        <p:blipFill>
          <a:blip r:embed="rId3">
            <a:extLst/>
          </a:blip>
          <a:stretch>
            <a:fillRect/>
          </a:stretch>
        </p:blipFill>
        <p:spPr>
          <a:xfrm>
            <a:off x="6576509" y="1347551"/>
            <a:ext cx="4606497" cy="5187993"/>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 name="Subsystem Decomposition - backend"/>
          <p:cNvSpPr txBox="1"/>
          <p:nvPr>
            <p:ph type="title"/>
          </p:nvPr>
        </p:nvSpPr>
        <p:spPr>
          <a:xfrm>
            <a:off x="431800" y="262264"/>
            <a:ext cx="8606714" cy="1325564"/>
          </a:xfrm>
          <a:prstGeom prst="rect">
            <a:avLst/>
          </a:prstGeom>
        </p:spPr>
        <p:txBody>
          <a:bodyPr/>
          <a:lstStyle/>
          <a:p>
            <a:pPr/>
            <a:r>
              <a:t>Subsystem Decomposition - backend</a:t>
            </a:r>
          </a:p>
        </p:txBody>
      </p:sp>
      <p:sp>
        <p:nvSpPr>
          <p:cNvPr id="136" name="In the backend, it will prepare objects and Connect with database by using hibernate mapping.…"/>
          <p:cNvSpPr txBox="1"/>
          <p:nvPr>
            <p:ph type="body" sz="half" idx="1"/>
          </p:nvPr>
        </p:nvSpPr>
        <p:spPr>
          <a:xfrm>
            <a:off x="838200" y="2001808"/>
            <a:ext cx="7279658" cy="4351339"/>
          </a:xfrm>
          <a:prstGeom prst="rect">
            <a:avLst/>
          </a:prstGeom>
        </p:spPr>
        <p:txBody>
          <a:bodyPr/>
          <a:lstStyle/>
          <a:p>
            <a:pPr marL="139566" indent="-139566" defTabSz="530351">
              <a:lnSpc>
                <a:spcPct val="200000"/>
              </a:lnSpc>
              <a:spcBef>
                <a:spcPts val="0"/>
              </a:spcBef>
              <a:buFontTx/>
              <a:defRPr sz="2146"/>
            </a:pPr>
            <a:r>
              <a:t>In the backend, it will prepare objects and Connect with database by using hibernate mapping.</a:t>
            </a:r>
          </a:p>
          <a:p>
            <a:pPr marL="139566" indent="-139566" defTabSz="530351">
              <a:lnSpc>
                <a:spcPct val="200000"/>
              </a:lnSpc>
              <a:spcBef>
                <a:spcPts val="0"/>
              </a:spcBef>
              <a:buFontTx/>
              <a:defRPr sz="2146"/>
            </a:pPr>
            <a:r>
              <a:t>Instead of design and implement sql database, we decide to use hibernate to help us populating database without query</a:t>
            </a:r>
          </a:p>
          <a:p>
            <a:pPr marL="139566" indent="-139566" defTabSz="530351">
              <a:lnSpc>
                <a:spcPct val="200000"/>
              </a:lnSpc>
              <a:spcBef>
                <a:spcPts val="0"/>
              </a:spcBef>
              <a:buFontTx/>
              <a:defRPr sz="1392"/>
            </a:pPr>
          </a:p>
          <a:p>
            <a:pPr marL="139566" indent="-139566" defTabSz="530351">
              <a:lnSpc>
                <a:spcPct val="200000"/>
              </a:lnSpc>
              <a:spcBef>
                <a:spcPts val="0"/>
              </a:spcBef>
              <a:buFontTx/>
              <a:defRPr sz="1392"/>
            </a:pPr>
          </a:p>
          <a:p>
            <a:pPr marL="139566" indent="-139566" defTabSz="530351">
              <a:lnSpc>
                <a:spcPct val="200000"/>
              </a:lnSpc>
              <a:spcBef>
                <a:spcPts val="0"/>
              </a:spcBef>
              <a:buFontTx/>
              <a:defRPr sz="1392"/>
            </a:pPr>
          </a:p>
          <a:p>
            <a:pPr marL="139566" indent="-139566" defTabSz="530351">
              <a:lnSpc>
                <a:spcPct val="200000"/>
              </a:lnSpc>
              <a:spcBef>
                <a:spcPts val="0"/>
              </a:spcBef>
              <a:buFontTx/>
              <a:defRPr sz="1392"/>
            </a:pPr>
          </a:p>
          <a:p>
            <a:pPr marL="139566" indent="-139566" defTabSz="530351">
              <a:lnSpc>
                <a:spcPct val="100000"/>
              </a:lnSpc>
              <a:spcBef>
                <a:spcPts val="0"/>
              </a:spcBef>
              <a:buFontTx/>
              <a:defRPr sz="1392"/>
            </a:pPr>
          </a:p>
        </p:txBody>
      </p:sp>
      <p:sp>
        <p:nvSpPr>
          <p:cNvPr id="137" name="Slide Number"/>
          <p:cNvSpPr txBox="1"/>
          <p:nvPr>
            <p:ph type="sldNum" sz="quarter" idx="2"/>
          </p:nvPr>
        </p:nvSpPr>
        <p:spPr>
          <a:xfrm>
            <a:off x="11172418" y="6414760"/>
            <a:ext cx="181382"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38" name="Screen Shot 2019-12-13 at 15.01.25.png" descr="Screen Shot 2019-12-13 at 15.01.25.png"/>
          <p:cNvPicPr>
            <a:picLocks noChangeAspect="1"/>
          </p:cNvPicPr>
          <p:nvPr/>
        </p:nvPicPr>
        <p:blipFill>
          <a:blip r:embed="rId3">
            <a:extLst/>
          </a:blip>
          <a:stretch>
            <a:fillRect/>
          </a:stretch>
        </p:blipFill>
        <p:spPr>
          <a:xfrm>
            <a:off x="8202590" y="2694788"/>
            <a:ext cx="3835401" cy="2184401"/>
          </a:xfrm>
          <a:prstGeom prst="rect">
            <a:avLst/>
          </a:prstGeom>
          <a:ln w="12700">
            <a:miter lim="400000"/>
          </a:ln>
        </p:spPr>
      </p:pic>
      <p:pic>
        <p:nvPicPr>
          <p:cNvPr id="139" name="download.png" descr="download.png"/>
          <p:cNvPicPr>
            <a:picLocks noChangeAspect="1"/>
          </p:cNvPicPr>
          <p:nvPr/>
        </p:nvPicPr>
        <p:blipFill>
          <a:blip r:embed="rId4">
            <a:extLst/>
          </a:blip>
          <a:stretch>
            <a:fillRect/>
          </a:stretch>
        </p:blipFill>
        <p:spPr>
          <a:xfrm>
            <a:off x="9413917" y="235389"/>
            <a:ext cx="2567701" cy="684721"/>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 name="Subsystem Decomposition - logic"/>
          <p:cNvSpPr txBox="1"/>
          <p:nvPr>
            <p:ph type="title"/>
          </p:nvPr>
        </p:nvSpPr>
        <p:spPr>
          <a:prstGeom prst="rect">
            <a:avLst/>
          </a:prstGeom>
        </p:spPr>
        <p:txBody>
          <a:bodyPr/>
          <a:lstStyle/>
          <a:p>
            <a:pPr/>
            <a:r>
              <a:t>Subsystem Decomposition - logic</a:t>
            </a:r>
          </a:p>
        </p:txBody>
      </p:sp>
      <p:sp>
        <p:nvSpPr>
          <p:cNvPr id="144" name="In the Logic , it implements services that customer request, and Pass to the front end through Facade."/>
          <p:cNvSpPr txBox="1"/>
          <p:nvPr>
            <p:ph type="body" idx="1"/>
          </p:nvPr>
        </p:nvSpPr>
        <p:spPr>
          <a:prstGeom prst="rect">
            <a:avLst/>
          </a:prstGeom>
        </p:spPr>
        <p:txBody>
          <a:bodyPr/>
          <a:lstStyle>
            <a:lvl1pPr marL="180473" indent="-180473">
              <a:lnSpc>
                <a:spcPct val="200000"/>
              </a:lnSpc>
              <a:spcBef>
                <a:spcPts val="0"/>
              </a:spcBef>
              <a:buFontTx/>
              <a:defRPr sz="2400"/>
            </a:lvl1pPr>
          </a:lstStyle>
          <a:p>
            <a:pPr/>
            <a:r>
              <a:t>In the Logic , it implements services that customer request, and Pass to the front end through Facade.</a:t>
            </a:r>
          </a:p>
        </p:txBody>
      </p:sp>
      <p:sp>
        <p:nvSpPr>
          <p:cNvPr id="145" name="Slide Number"/>
          <p:cNvSpPr txBox="1"/>
          <p:nvPr>
            <p:ph type="sldNum" sz="quarter" idx="2"/>
          </p:nvPr>
        </p:nvSpPr>
        <p:spPr>
          <a:xfrm>
            <a:off x="11172418" y="6414760"/>
            <a:ext cx="181382"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46" name="Screen Shot 2019-12-13 at 15.03.12.png" descr="Screen Shot 2019-12-13 at 15.03.12.png"/>
          <p:cNvPicPr>
            <a:picLocks noChangeAspect="1"/>
          </p:cNvPicPr>
          <p:nvPr/>
        </p:nvPicPr>
        <p:blipFill>
          <a:blip r:embed="rId3">
            <a:extLst/>
          </a:blip>
          <a:stretch>
            <a:fillRect/>
          </a:stretch>
        </p:blipFill>
        <p:spPr>
          <a:xfrm>
            <a:off x="8535022" y="3348355"/>
            <a:ext cx="3416301" cy="2844801"/>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0" name="Subsystem Decomposition - front"/>
          <p:cNvSpPr txBox="1"/>
          <p:nvPr>
            <p:ph type="title"/>
          </p:nvPr>
        </p:nvSpPr>
        <p:spPr>
          <a:prstGeom prst="rect">
            <a:avLst/>
          </a:prstGeom>
        </p:spPr>
        <p:txBody>
          <a:bodyPr/>
          <a:lstStyle/>
          <a:p>
            <a:pPr/>
            <a:r>
              <a:t>Subsystem Decomposition - front</a:t>
            </a:r>
          </a:p>
        </p:txBody>
      </p:sp>
      <p:sp>
        <p:nvSpPr>
          <p:cNvPr id="151" name="In the frontend, all the menus depend on the user stories what we have. User interface designed according to users needs and necessary functions."/>
          <p:cNvSpPr txBox="1"/>
          <p:nvPr>
            <p:ph type="body" idx="1"/>
          </p:nvPr>
        </p:nvSpPr>
        <p:spPr>
          <a:prstGeom prst="rect">
            <a:avLst/>
          </a:prstGeom>
        </p:spPr>
        <p:txBody>
          <a:bodyPr/>
          <a:lstStyle>
            <a:lvl1pPr>
              <a:lnSpc>
                <a:spcPct val="200000"/>
              </a:lnSpc>
              <a:defRPr sz="2400"/>
            </a:lvl1pPr>
          </a:lstStyle>
          <a:p>
            <a:pPr/>
            <a:r>
              <a:t>In the frontend, all the menus depend on the user stories what we have. User interface designed according to users needs and necessary functions.</a:t>
            </a:r>
          </a:p>
        </p:txBody>
      </p:sp>
      <p:sp>
        <p:nvSpPr>
          <p:cNvPr id="152" name="Slide Number"/>
          <p:cNvSpPr txBox="1"/>
          <p:nvPr>
            <p:ph type="sldNum" sz="quarter" idx="2"/>
          </p:nvPr>
        </p:nvSpPr>
        <p:spPr>
          <a:xfrm>
            <a:off x="11172418" y="6414760"/>
            <a:ext cx="181382"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53" name="Screen Shot 2019-12-13 at 15.04.32.png" descr="Screen Shot 2019-12-13 at 15.04.32.png"/>
          <p:cNvPicPr>
            <a:picLocks noChangeAspect="1"/>
          </p:cNvPicPr>
          <p:nvPr/>
        </p:nvPicPr>
        <p:blipFill>
          <a:blip r:embed="rId3">
            <a:extLst/>
          </a:blip>
          <a:stretch>
            <a:fillRect/>
          </a:stretch>
        </p:blipFill>
        <p:spPr>
          <a:xfrm>
            <a:off x="7561466" y="3701256"/>
            <a:ext cx="3670301" cy="927101"/>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