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1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1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C603-5465-475B-989B-5E143E1EA8B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5D1D-78ED-410A-ABA1-936495E08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95043" TargetMode="External"/><Relationship Id="rId2" Type="http://schemas.openxmlformats.org/officeDocument/2006/relationships/hyperlink" Target="https://ci.apache.org/projects/flink/flink-docs-release-1.12/dev/task_failure_recovery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95043" TargetMode="External"/><Relationship Id="rId2" Type="http://schemas.openxmlformats.org/officeDocument/2006/relationships/hyperlink" Target="https://ci.apache.org/projects/flink/flink-docs-release-1.12/dev/task_failure_recovery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95043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ci.apache.org/projects/flink/flink-docs-release-1.12/dev/task_failure_recovery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95043" TargetMode="External"/><Relationship Id="rId2" Type="http://schemas.openxmlformats.org/officeDocument/2006/relationships/hyperlink" Target="https://ci.apache.org/projects/flink/flink-docs-release-1.12/dev/task_failure_recovery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337" y="32116"/>
            <a:ext cx="2417719" cy="276045"/>
          </a:xfrm>
        </p:spPr>
        <p:txBody>
          <a:bodyPr>
            <a:normAutofit/>
          </a:bodyPr>
          <a:lstStyle/>
          <a:p>
            <a:pPr algn="l"/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zh-CN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做消息队列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13337" y="3056518"/>
            <a:ext cx="11148646" cy="1344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一个消息队列的功能：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支持阻塞等待拉取消息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支持发布</a:t>
            </a: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订阅模式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消费失败，可重新消费，消息不丢失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宕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机，消息不丢失，数据可持久化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消息可堆积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smtClean="0"/>
              <a:t>Redis</a:t>
            </a:r>
            <a:r>
              <a:rPr lang="zh-CN" altLang="en-US" sz="900" smtClean="0"/>
              <a:t>怎么做消息队列</a:t>
            </a:r>
            <a:r>
              <a:rPr lang="zh-CN" altLang="en-US" sz="900" smtClean="0"/>
              <a:t>：</a:t>
            </a:r>
            <a:r>
              <a:rPr lang="en-US" altLang="zh-CN" sz="900" smtClean="0">
                <a:hlinkClick r:id="rId2"/>
              </a:rPr>
              <a:t> </a:t>
            </a:r>
            <a:r>
              <a:rPr lang="en-US" altLang="zh-CN" sz="900">
                <a:hlinkClick r:id="rId3"/>
              </a:rPr>
              <a:t>(2 </a:t>
            </a:r>
            <a:r>
              <a:rPr lang="zh-CN" altLang="en-US" sz="900">
                <a:hlinkClick r:id="rId3"/>
              </a:rPr>
              <a:t>封私信 </a:t>
            </a:r>
            <a:r>
              <a:rPr lang="en-US" altLang="zh-CN" sz="900">
                <a:hlinkClick r:id="rId3"/>
              </a:rPr>
              <a:t>/ 2 </a:t>
            </a:r>
            <a:r>
              <a:rPr lang="zh-CN" altLang="en-US" sz="900">
                <a:hlinkClick r:id="rId3"/>
              </a:rPr>
              <a:t>条消息</a:t>
            </a:r>
            <a:r>
              <a:rPr lang="en-US" altLang="zh-CN" sz="900">
                <a:hlinkClick r:id="rId3"/>
              </a:rPr>
              <a:t>) Redis </a:t>
            </a:r>
            <a:r>
              <a:rPr lang="zh-CN" altLang="en-US" sz="900">
                <a:hlinkClick r:id="rId3"/>
              </a:rPr>
              <a:t>怎么做消息队列？ </a:t>
            </a:r>
            <a:r>
              <a:rPr lang="en-US" altLang="zh-CN" sz="900">
                <a:hlinkClick r:id="rId3"/>
              </a:rPr>
              <a:t>- </a:t>
            </a:r>
            <a:r>
              <a:rPr lang="zh-CN" altLang="en-US" sz="900">
                <a:hlinkClick r:id="rId3"/>
              </a:rPr>
              <a:t>知乎 </a:t>
            </a:r>
            <a:r>
              <a:rPr lang="en-US" altLang="zh-CN" sz="900">
                <a:hlinkClick r:id="rId3"/>
              </a:rPr>
              <a:t>(zhihu.com)</a:t>
            </a:r>
            <a:endParaRPr lang="en-US" altLang="zh-CN" sz="900" smtClean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7" y="4704343"/>
            <a:ext cx="4741055" cy="17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346333"/>
            <a:ext cx="6759575" cy="17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80012" y="551220"/>
            <a:ext cx="11148646" cy="860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一个专业的消息队列必须做到两大块：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消息不丢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消息可堆积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smtClean="0"/>
              <a:t>Redis</a:t>
            </a:r>
            <a:r>
              <a:rPr lang="zh-CN" altLang="en-US" sz="900" smtClean="0"/>
              <a:t>怎么做消息队列</a:t>
            </a:r>
            <a:r>
              <a:rPr lang="zh-CN" altLang="en-US" sz="900" smtClean="0"/>
              <a:t>：</a:t>
            </a:r>
            <a:r>
              <a:rPr lang="en-US" altLang="zh-CN" sz="900" smtClean="0">
                <a:hlinkClick r:id="rId2"/>
              </a:rPr>
              <a:t> </a:t>
            </a:r>
            <a:r>
              <a:rPr lang="en-US" altLang="zh-CN" sz="900">
                <a:hlinkClick r:id="rId3"/>
              </a:rPr>
              <a:t>(2 </a:t>
            </a:r>
            <a:r>
              <a:rPr lang="zh-CN" altLang="en-US" sz="900">
                <a:hlinkClick r:id="rId3"/>
              </a:rPr>
              <a:t>封私信 </a:t>
            </a:r>
            <a:r>
              <a:rPr lang="en-US" altLang="zh-CN" sz="900">
                <a:hlinkClick r:id="rId3"/>
              </a:rPr>
              <a:t>/ 2 </a:t>
            </a:r>
            <a:r>
              <a:rPr lang="zh-CN" altLang="en-US" sz="900">
                <a:hlinkClick r:id="rId3"/>
              </a:rPr>
              <a:t>条消息</a:t>
            </a:r>
            <a:r>
              <a:rPr lang="en-US" altLang="zh-CN" sz="900">
                <a:hlinkClick r:id="rId3"/>
              </a:rPr>
              <a:t>) Redis </a:t>
            </a:r>
            <a:r>
              <a:rPr lang="zh-CN" altLang="en-US" sz="900">
                <a:hlinkClick r:id="rId3"/>
              </a:rPr>
              <a:t>怎么做消息队列？ </a:t>
            </a:r>
            <a:r>
              <a:rPr lang="en-US" altLang="zh-CN" sz="900">
                <a:hlinkClick r:id="rId3"/>
              </a:rPr>
              <a:t>- </a:t>
            </a:r>
            <a:r>
              <a:rPr lang="zh-CN" altLang="en-US" sz="900">
                <a:hlinkClick r:id="rId3"/>
              </a:rPr>
              <a:t>知乎 </a:t>
            </a:r>
            <a:r>
              <a:rPr lang="en-US" altLang="zh-CN" sz="900">
                <a:hlinkClick r:id="rId3"/>
              </a:rPr>
              <a:t>(zhihu.com)</a:t>
            </a:r>
            <a:endParaRPr lang="en-US" altLang="zh-CN" sz="900" smtClean="0"/>
          </a:p>
        </p:txBody>
      </p:sp>
    </p:spTree>
    <p:extLst>
      <p:ext uri="{BB962C8B-B14F-4D97-AF65-F5344CB8AC3E}">
        <p14:creationId xmlns:p14="http://schemas.microsoft.com/office/powerpoint/2010/main" val="22577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337" y="32116"/>
            <a:ext cx="2417719" cy="276045"/>
          </a:xfrm>
        </p:spPr>
        <p:txBody>
          <a:bodyPr>
            <a:normAutofit/>
          </a:bodyPr>
          <a:lstStyle/>
          <a:p>
            <a:pPr algn="l"/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zh-CN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做消息队列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08587" y="1945618"/>
            <a:ext cx="11148646" cy="2639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队列（</a:t>
            </a: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brpop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拉取模式）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底层实现就是一个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，在头部和尾部操作元素，时间复杂度都是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2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阻塞式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拉取消息的命令：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BRPOP/BLPOP</a:t>
            </a:r>
          </a:p>
          <a:p>
            <a:pPr algn="l"/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</a:p>
          <a:p>
            <a:pPr algn="l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没消息阻塞等待，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表示不设置超时时间</a:t>
            </a:r>
          </a:p>
          <a:p>
            <a:pPr algn="l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msg = redis.brpop("queue",0)</a:t>
            </a:r>
          </a:p>
          <a:p>
            <a:pPr algn="l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	if msg == null:</a:t>
            </a:r>
          </a:p>
          <a:p>
            <a:pPr algn="l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continue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	handle(msg)	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1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如果设置的超时时间太长，这个连接太久没有活跃过，可能会被</a:t>
            </a:r>
            <a:r>
              <a:rPr lang="en-US" altLang="zh-CN" sz="1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 Server</a:t>
            </a:r>
            <a:r>
              <a:rPr lang="zh-CN" altLang="en-US" sz="1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判定为无效连接，会被这个客户端强制踢下线。所以，采用这种方案，客户端要有重连机制</a:t>
            </a:r>
            <a:endParaRPr lang="en-US" altLang="zh-CN" sz="1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支持重复消费：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消费者拉取消息后，这条消息就从</a:t>
            </a:r>
            <a:r>
              <a:rPr lang="en-US" altLang="zh-CN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中删除了，无法被其他消费者再次消费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，即不支持多个消费者消费同一批数据。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消息丢失：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消费者拉取到消息后，如果发生异常宕机，那这条消息就丢失了。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smtClean="0"/>
              <a:t>Redis</a:t>
            </a:r>
            <a:r>
              <a:rPr lang="zh-CN" altLang="en-US" sz="900" smtClean="0"/>
              <a:t>怎么做消息队列</a:t>
            </a:r>
            <a:r>
              <a:rPr lang="zh-CN" altLang="en-US" sz="900" smtClean="0"/>
              <a:t>：</a:t>
            </a:r>
            <a:r>
              <a:rPr lang="en-US" altLang="zh-CN" sz="900" smtClean="0">
                <a:hlinkClick r:id="rId2"/>
              </a:rPr>
              <a:t> </a:t>
            </a:r>
            <a:r>
              <a:rPr lang="en-US" altLang="zh-CN" sz="900">
                <a:hlinkClick r:id="rId3"/>
              </a:rPr>
              <a:t>(2 </a:t>
            </a:r>
            <a:r>
              <a:rPr lang="zh-CN" altLang="en-US" sz="900">
                <a:hlinkClick r:id="rId3"/>
              </a:rPr>
              <a:t>封私信 </a:t>
            </a:r>
            <a:r>
              <a:rPr lang="en-US" altLang="zh-CN" sz="900">
                <a:hlinkClick r:id="rId3"/>
              </a:rPr>
              <a:t>/ 2 </a:t>
            </a:r>
            <a:r>
              <a:rPr lang="zh-CN" altLang="en-US" sz="900">
                <a:hlinkClick r:id="rId3"/>
              </a:rPr>
              <a:t>条消息</a:t>
            </a:r>
            <a:r>
              <a:rPr lang="en-US" altLang="zh-CN" sz="900">
                <a:hlinkClick r:id="rId3"/>
              </a:rPr>
              <a:t>) Redis </a:t>
            </a:r>
            <a:r>
              <a:rPr lang="zh-CN" altLang="en-US" sz="900">
                <a:hlinkClick r:id="rId3"/>
              </a:rPr>
              <a:t>怎么做消息队列？ </a:t>
            </a:r>
            <a:r>
              <a:rPr lang="en-US" altLang="zh-CN" sz="900">
                <a:hlinkClick r:id="rId3"/>
              </a:rPr>
              <a:t>- </a:t>
            </a:r>
            <a:r>
              <a:rPr lang="zh-CN" altLang="en-US" sz="900">
                <a:hlinkClick r:id="rId3"/>
              </a:rPr>
              <a:t>知乎 </a:t>
            </a:r>
            <a:r>
              <a:rPr lang="en-US" altLang="zh-CN" sz="900">
                <a:hlinkClick r:id="rId3"/>
              </a:rPr>
              <a:t>(zhihu.com)</a:t>
            </a:r>
            <a:endParaRPr lang="en-US" altLang="zh-CN" sz="900" smtClean="0"/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34" y="466933"/>
            <a:ext cx="5666685" cy="13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29" y="1945618"/>
            <a:ext cx="5686690" cy="12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337" y="32116"/>
            <a:ext cx="2417719" cy="276045"/>
          </a:xfrm>
        </p:spPr>
        <p:txBody>
          <a:bodyPr>
            <a:normAutofit/>
          </a:bodyPr>
          <a:lstStyle/>
          <a:p>
            <a:pPr algn="l"/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zh-CN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做消息队列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013" y="1809137"/>
            <a:ext cx="11148646" cy="3391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Pub/Sub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最大的优势：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支持多组生产者、消费者处理消息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最大的缺点：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丢数据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丢数据场景：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消费者下线、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宕机、消息堆积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注意：一定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要注意：消费者必须先订阅队列，生产者才能发布消息，否则消息会丢失。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Pub/Sub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实现细节：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每个消费者订阅一个队列时，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都会在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上给这个消费者分配一个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缓冲区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，这个缓存区其实就是一块内存。当生产者发布消息时，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会把消息写到对应消费者的缓冲区中，消费者不断地从缓冲区读取消息。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当消费者下线，数据会丢失。在整个过程中，没有任何的数据储存，一切都是实时转发的。</a:t>
            </a:r>
            <a:endParaRPr lang="en-US" altLang="zh-CN" sz="11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这个缓冲区是有</a:t>
            </a: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上限</a:t>
            </a: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配置文件：</a:t>
            </a:r>
            <a:r>
              <a:rPr lang="en-US" altLang="zh-CN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client-output-buffer-limit pubsub 32mb 8mb 60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如果消费者拉取消息很慢，就会造成生产者发布到缓冲区的消息开始积压，缓冲区内存持续增长，如果超过了缓冲区配置的上限，此时</a:t>
            </a: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就会</a:t>
            </a: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</a:t>
            </a:r>
            <a:r>
              <a:rPr lang="en-US" altLang="zh-CN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把这个消费者踢下线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，这时消费者就会消费失败，也会丢失数据。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Pub/Sub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  <a:endParaRPr lang="en-US" altLang="zh-CN" sz="1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支持发布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订阅，支持多组生产者、消费者处理消息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消费者下线，数据会丢失</a:t>
            </a:r>
            <a:endParaRPr lang="en-US" altLang="zh-CN" sz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支持数据持久化，</a:t>
            </a:r>
            <a:r>
              <a:rPr lang="en-US" altLang="zh-CN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宕机，数据也会丢失</a:t>
            </a:r>
            <a:endParaRPr lang="en-US" altLang="zh-CN" sz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消息堆积，缓冲区溢出，消费者会被强制踢下线，数据也会丢失</a:t>
            </a:r>
            <a:endParaRPr lang="en-US" altLang="zh-CN" sz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得出：</a:t>
            </a:r>
            <a:r>
              <a:rPr lang="en-US" altLang="zh-CN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模型（有点：历史消息，消费一次），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</a:t>
            </a:r>
            <a:r>
              <a:rPr lang="en-US" altLang="zh-CN" sz="11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模型（有点：实时消息，多个 消费者同时消费。使用时可多 消费者多开辟默认</a:t>
            </a:r>
            <a:r>
              <a:rPr lang="en-US" altLang="zh-CN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32+8mb</a:t>
            </a:r>
            <a:r>
              <a:rPr lang="zh-CN" altLang="en-US" sz="11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内存）。</a:t>
            </a:r>
            <a:endParaRPr lang="en-US" altLang="zh-CN" sz="11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smtClean="0"/>
              <a:t>Redis</a:t>
            </a:r>
            <a:r>
              <a:rPr lang="zh-CN" altLang="en-US" sz="900" smtClean="0"/>
              <a:t>怎么做消息队列</a:t>
            </a:r>
            <a:r>
              <a:rPr lang="zh-CN" altLang="en-US" sz="900" smtClean="0"/>
              <a:t>：</a:t>
            </a:r>
            <a:r>
              <a:rPr lang="en-US" altLang="zh-CN" sz="900" smtClean="0">
                <a:hlinkClick r:id="rId2"/>
              </a:rPr>
              <a:t> </a:t>
            </a:r>
            <a:r>
              <a:rPr lang="en-US" altLang="zh-CN" sz="900">
                <a:hlinkClick r:id="rId3"/>
              </a:rPr>
              <a:t>(2 </a:t>
            </a:r>
            <a:r>
              <a:rPr lang="zh-CN" altLang="en-US" sz="900">
                <a:hlinkClick r:id="rId3"/>
              </a:rPr>
              <a:t>封私信 </a:t>
            </a:r>
            <a:r>
              <a:rPr lang="en-US" altLang="zh-CN" sz="900">
                <a:hlinkClick r:id="rId3"/>
              </a:rPr>
              <a:t>/ 2 </a:t>
            </a:r>
            <a:r>
              <a:rPr lang="zh-CN" altLang="en-US" sz="900">
                <a:hlinkClick r:id="rId3"/>
              </a:rPr>
              <a:t>条消息</a:t>
            </a:r>
            <a:r>
              <a:rPr lang="en-US" altLang="zh-CN" sz="900">
                <a:hlinkClick r:id="rId3"/>
              </a:rPr>
              <a:t>) Redis </a:t>
            </a:r>
            <a:r>
              <a:rPr lang="zh-CN" altLang="en-US" sz="900">
                <a:hlinkClick r:id="rId3"/>
              </a:rPr>
              <a:t>怎么做消息队列？ </a:t>
            </a:r>
            <a:r>
              <a:rPr lang="en-US" altLang="zh-CN" sz="900">
                <a:hlinkClick r:id="rId3"/>
              </a:rPr>
              <a:t>- </a:t>
            </a:r>
            <a:r>
              <a:rPr lang="zh-CN" altLang="en-US" sz="900">
                <a:hlinkClick r:id="rId3"/>
              </a:rPr>
              <a:t>知乎 </a:t>
            </a:r>
            <a:r>
              <a:rPr lang="en-US" altLang="zh-CN" sz="900">
                <a:hlinkClick r:id="rId3"/>
              </a:rPr>
              <a:t>(zhihu.com)</a:t>
            </a:r>
            <a:endParaRPr lang="en-US" altLang="zh-CN" sz="900" smtClean="0"/>
          </a:p>
        </p:txBody>
      </p:sp>
      <p:pic>
        <p:nvPicPr>
          <p:cNvPr id="2054" name="Picture 6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3" y="308161"/>
            <a:ext cx="5773243" cy="17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97" y="170138"/>
            <a:ext cx="5375403" cy="20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1" y="5200651"/>
            <a:ext cx="5096849" cy="16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e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97" y="5200651"/>
            <a:ext cx="4651503" cy="16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337" y="32116"/>
            <a:ext cx="2417719" cy="276045"/>
          </a:xfrm>
        </p:spPr>
        <p:txBody>
          <a:bodyPr>
            <a:normAutofit/>
          </a:bodyPr>
          <a:lstStyle/>
          <a:p>
            <a:pPr algn="l"/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zh-CN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做消息队列</a:t>
            </a: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13363" y="581223"/>
            <a:ext cx="11148646" cy="2304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趋于成熟的队列：</a:t>
            </a:r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pPr algn="l"/>
            <a:r>
              <a:rPr lang="en-US" altLang="zh-C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Redis5.0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版本，作者把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disque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功能移植到了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中，并给它定义了一个新的数据类型：</a:t>
            </a:r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一个消息队列的功能：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支持阻塞等待拉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支持发布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订阅模式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消费失败，可重新消费，消息不丢失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实例宕机，消息不丢失，数据可持久化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消息可堆积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smtClean="0"/>
              <a:t>Redis</a:t>
            </a:r>
            <a:r>
              <a:rPr lang="zh-CN" altLang="en-US" sz="900" smtClean="0"/>
              <a:t>怎么做消息队列</a:t>
            </a:r>
            <a:r>
              <a:rPr lang="zh-CN" altLang="en-US" sz="900" smtClean="0"/>
              <a:t>：</a:t>
            </a:r>
            <a:r>
              <a:rPr lang="en-US" altLang="zh-CN" sz="900" smtClean="0">
                <a:hlinkClick r:id="rId2"/>
              </a:rPr>
              <a:t> </a:t>
            </a:r>
            <a:r>
              <a:rPr lang="en-US" altLang="zh-CN" sz="900">
                <a:hlinkClick r:id="rId3"/>
              </a:rPr>
              <a:t>(2 </a:t>
            </a:r>
            <a:r>
              <a:rPr lang="zh-CN" altLang="en-US" sz="900">
                <a:hlinkClick r:id="rId3"/>
              </a:rPr>
              <a:t>封私信 </a:t>
            </a:r>
            <a:r>
              <a:rPr lang="en-US" altLang="zh-CN" sz="900">
                <a:hlinkClick r:id="rId3"/>
              </a:rPr>
              <a:t>/ 2 </a:t>
            </a:r>
            <a:r>
              <a:rPr lang="zh-CN" altLang="en-US" sz="900">
                <a:hlinkClick r:id="rId3"/>
              </a:rPr>
              <a:t>条消息</a:t>
            </a:r>
            <a:r>
              <a:rPr lang="en-US" altLang="zh-CN" sz="900">
                <a:hlinkClick r:id="rId3"/>
              </a:rPr>
              <a:t>) Redis </a:t>
            </a:r>
            <a:r>
              <a:rPr lang="zh-CN" altLang="en-US" sz="900">
                <a:hlinkClick r:id="rId3"/>
              </a:rPr>
              <a:t>怎么做消息队列？ </a:t>
            </a:r>
            <a:r>
              <a:rPr lang="en-US" altLang="zh-CN" sz="900">
                <a:hlinkClick r:id="rId3"/>
              </a:rPr>
              <a:t>- </a:t>
            </a:r>
            <a:r>
              <a:rPr lang="zh-CN" altLang="en-US" sz="900">
                <a:hlinkClick r:id="rId3"/>
              </a:rPr>
              <a:t>知乎 </a:t>
            </a:r>
            <a:r>
              <a:rPr lang="en-US" altLang="zh-CN" sz="900">
                <a:hlinkClick r:id="rId3"/>
              </a:rPr>
              <a:t>(zhihu.com)</a:t>
            </a:r>
            <a:endParaRPr lang="en-US" altLang="zh-CN" sz="900" smtClean="0"/>
          </a:p>
        </p:txBody>
      </p:sp>
      <p:pic>
        <p:nvPicPr>
          <p:cNvPr id="4098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7" y="4439370"/>
            <a:ext cx="5435600" cy="20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12" y="4453362"/>
            <a:ext cx="4708888" cy="199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638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Wingdings</vt:lpstr>
      <vt:lpstr>Office 主题​​</vt:lpstr>
      <vt:lpstr>Redis做消息队列</vt:lpstr>
      <vt:lpstr>Redis做消息队列</vt:lpstr>
      <vt:lpstr>Redis做消息队列</vt:lpstr>
      <vt:lpstr>Redis做消息队列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Redis做消息队列</dc:title>
  <dc:creator>Administrator</dc:creator>
  <cp:lastModifiedBy>Administrator</cp:lastModifiedBy>
  <cp:revision>69</cp:revision>
  <dcterms:created xsi:type="dcterms:W3CDTF">2021-10-25T05:40:18Z</dcterms:created>
  <dcterms:modified xsi:type="dcterms:W3CDTF">2021-10-26T01:29:00Z</dcterms:modified>
</cp:coreProperties>
</file>