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962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78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69" y="696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03AF0-76C1-42BB-843C-DB219876C9FA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4519D-9904-4088-B7C8-0A410B944D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8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1562100" y="746125"/>
            <a:ext cx="9921875" cy="3721100"/>
          </a:xfrm>
          <a:ln w="12700">
            <a:solidFill>
              <a:srgbClr val="000000"/>
            </a:solidFill>
            <a:miter lim="800000"/>
          </a:ln>
        </p:spPr>
      </p:sp>
      <p:sp>
        <p:nvSpPr>
          <p:cNvPr id="23555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7D07A726-5893-3F42-85E1-9C47B6D67EE9}" type="slidenum">
              <a:rPr lang="zh-CN" altLang="en-US" sz="130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fld>
            <a:endParaRPr lang="zh-CN" altLang="en-US" sz="13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523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3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0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5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4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5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9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2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5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C000D87-9223-4B29-A1E9-4D2B1681FE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62"/>
          <a:stretch/>
        </p:blipFill>
        <p:spPr>
          <a:xfrm>
            <a:off x="9144000" y="1340473"/>
            <a:ext cx="4365042" cy="3901773"/>
          </a:xfrm>
          <a:prstGeom prst="rect">
            <a:avLst/>
          </a:prstGeom>
        </p:spPr>
      </p:pic>
      <p:sp>
        <p:nvSpPr>
          <p:cNvPr id="13" name="标注: 弯曲线形(带强调线) 12">
            <a:extLst>
              <a:ext uri="{FF2B5EF4-FFF2-40B4-BE49-F238E27FC236}">
                <a16:creationId xmlns:a16="http://schemas.microsoft.com/office/drawing/2014/main" id="{E888AB41-AF42-4629-82EB-895209B2EE12}"/>
              </a:ext>
            </a:extLst>
          </p:cNvPr>
          <p:cNvSpPr/>
          <p:nvPr/>
        </p:nvSpPr>
        <p:spPr>
          <a:xfrm>
            <a:off x="14106326" y="2226773"/>
            <a:ext cx="3067438" cy="6980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036"/>
              <a:gd name="adj6" fmla="val -37408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By mounting a LiDAR sensor, the robot collects data to build an orchard map.</a:t>
            </a:r>
            <a:endParaRPr lang="zh-CN" altLang="en-US" sz="2000" dirty="0"/>
          </a:p>
        </p:txBody>
      </p:sp>
      <p:sp>
        <p:nvSpPr>
          <p:cNvPr id="14" name="标注: 弯曲线形(带强调线) 13">
            <a:extLst>
              <a:ext uri="{FF2B5EF4-FFF2-40B4-BE49-F238E27FC236}">
                <a16:creationId xmlns:a16="http://schemas.microsoft.com/office/drawing/2014/main" id="{C1ADA6DF-02D9-4CE0-81A9-7881EB8D654C}"/>
              </a:ext>
            </a:extLst>
          </p:cNvPr>
          <p:cNvSpPr/>
          <p:nvPr/>
        </p:nvSpPr>
        <p:spPr>
          <a:xfrm>
            <a:off x="14106328" y="4047277"/>
            <a:ext cx="2952379" cy="5923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392"/>
              <a:gd name="adj6" fmla="val -39181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The robot determines its position based on map features around it.</a:t>
            </a:r>
            <a:endParaRPr lang="zh-CN" altLang="en-US" sz="2000" dirty="0"/>
          </a:p>
        </p:txBody>
      </p:sp>
      <p:sp>
        <p:nvSpPr>
          <p:cNvPr id="15" name="标注: 弯曲线形(带强调线) 14">
            <a:extLst>
              <a:ext uri="{FF2B5EF4-FFF2-40B4-BE49-F238E27FC236}">
                <a16:creationId xmlns:a16="http://schemas.microsoft.com/office/drawing/2014/main" id="{864EC9C1-BC67-4208-AB6F-5579A17112A8}"/>
              </a:ext>
            </a:extLst>
          </p:cNvPr>
          <p:cNvSpPr/>
          <p:nvPr/>
        </p:nvSpPr>
        <p:spPr>
          <a:xfrm flipH="1">
            <a:off x="4311327" y="3839460"/>
            <a:ext cx="4284628" cy="140278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07"/>
              <a:gd name="adj6" fmla="val -32191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Raspberry Pi is used to program the robot model, create basic function nodes, and implement orchard mapping, navigation, and obstacle-avoidance algorithms.</a:t>
            </a:r>
            <a:endParaRPr lang="zh-CN" altLang="en-US" dirty="0"/>
          </a:p>
        </p:txBody>
      </p:sp>
      <p:sp>
        <p:nvSpPr>
          <p:cNvPr id="18" name="标注: 弯曲线形(带强调线) 17">
            <a:extLst>
              <a:ext uri="{FF2B5EF4-FFF2-40B4-BE49-F238E27FC236}">
                <a16:creationId xmlns:a16="http://schemas.microsoft.com/office/drawing/2014/main" id="{E11E5BF9-2145-4DEE-9837-8AFCF22EA876}"/>
              </a:ext>
            </a:extLst>
          </p:cNvPr>
          <p:cNvSpPr/>
          <p:nvPr/>
        </p:nvSpPr>
        <p:spPr>
          <a:xfrm flipH="1">
            <a:off x="4360571" y="2834422"/>
            <a:ext cx="4186141" cy="60520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199"/>
              <a:gd name="adj6" fmla="val -47742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Arduino controls the robot’s speed through PWM.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标注: 弯曲线形(带强调线) 24">
            <a:extLst>
              <a:ext uri="{FF2B5EF4-FFF2-40B4-BE49-F238E27FC236}">
                <a16:creationId xmlns:a16="http://schemas.microsoft.com/office/drawing/2014/main" id="{64425244-A65D-49B6-AB37-DB214E9F16FF}"/>
              </a:ext>
            </a:extLst>
          </p:cNvPr>
          <p:cNvSpPr/>
          <p:nvPr/>
        </p:nvSpPr>
        <p:spPr>
          <a:xfrm flipH="1">
            <a:off x="4426200" y="1414415"/>
            <a:ext cx="4054882" cy="60520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1170"/>
              <a:gd name="adj6" fmla="val -90790"/>
            </a:avLst>
          </a:prstGeom>
          <a:ln w="190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Relay is used to control the grass-flipping and cleaning device.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BAFD106-39BB-4DB8-B687-9FE15EAD1934}"/>
              </a:ext>
            </a:extLst>
          </p:cNvPr>
          <p:cNvSpPr/>
          <p:nvPr/>
        </p:nvSpPr>
        <p:spPr>
          <a:xfrm>
            <a:off x="938957" y="3633687"/>
            <a:ext cx="30983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Communication is achieved through the USB serial port.</a:t>
            </a:r>
            <a:endParaRPr lang="zh-CN" altLang="en-US" sz="2000" dirty="0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38270603-2C12-BF2C-0588-5BB0D32F31DB}"/>
              </a:ext>
            </a:extLst>
          </p:cNvPr>
          <p:cNvSpPr/>
          <p:nvPr/>
        </p:nvSpPr>
        <p:spPr>
          <a:xfrm>
            <a:off x="4012054" y="2924864"/>
            <a:ext cx="310633" cy="2125532"/>
          </a:xfrm>
          <a:prstGeom prst="leftBrace">
            <a:avLst>
              <a:gd name="adj1" fmla="val 61854"/>
              <a:gd name="adj2" fmla="val 50000"/>
            </a:avLst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368464"/>
      </p:ext>
    </p:extLst>
  </p:cSld>
  <p:clrMapOvr>
    <a:masterClrMapping/>
  </p:clrMapOvr>
  <p:transition spd="slow" advTm="35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83</Words>
  <Application>Microsoft Office PowerPoint</Application>
  <PresentationFormat>自定义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朱先语</dc:creator>
  <cp:lastModifiedBy>先语 朱</cp:lastModifiedBy>
  <cp:revision>32</cp:revision>
  <dcterms:created xsi:type="dcterms:W3CDTF">2023-08-09T12:44:00Z</dcterms:created>
  <dcterms:modified xsi:type="dcterms:W3CDTF">2025-10-04T10:13:29Z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