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AE80-9CA2-419D-AB33-E802AF10EF4D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802B0B0-C06D-4A67-A98F-67BBDB69981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AE80-9CA2-419D-AB33-E802AF10EF4D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02B0B0-C06D-4A67-A98F-67BBDB69981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AE80-9CA2-419D-AB33-E802AF10EF4D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02B0B0-C06D-4A67-A98F-67BBDB69981A}" type="slidenum">
              <a:rPr lang="en-US" smtClean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AE80-9CA2-419D-AB33-E802AF10EF4D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02B0B0-C06D-4A67-A98F-67BBDB69981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AE80-9CA2-419D-AB33-E802AF10EF4D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02B0B0-C06D-4A67-A98F-67BBDB69981A}" type="slidenum">
              <a:rPr lang="en-US" smtClean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AE80-9CA2-419D-AB33-E802AF10EF4D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02B0B0-C06D-4A67-A98F-67BBDB69981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AE80-9CA2-419D-AB33-E802AF10EF4D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B0B0-C06D-4A67-A98F-67BBDB69981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AE80-9CA2-419D-AB33-E802AF10EF4D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B0B0-C06D-4A67-A98F-67BBDB69981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AE80-9CA2-419D-AB33-E802AF10EF4D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B0B0-C06D-4A67-A98F-67BBDB69981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AE80-9CA2-419D-AB33-E802AF10EF4D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02B0B0-C06D-4A67-A98F-67BBDB69981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AE80-9CA2-419D-AB33-E802AF10EF4D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02B0B0-C06D-4A67-A98F-67BBDB69981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AE80-9CA2-419D-AB33-E802AF10EF4D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02B0B0-C06D-4A67-A98F-67BBDB69981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AE80-9CA2-419D-AB33-E802AF10EF4D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B0B0-C06D-4A67-A98F-67BBDB69981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AE80-9CA2-419D-AB33-E802AF10EF4D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B0B0-C06D-4A67-A98F-67BBDB69981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AE80-9CA2-419D-AB33-E802AF10EF4D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B0B0-C06D-4A67-A98F-67BBDB69981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AE80-9CA2-419D-AB33-E802AF10EF4D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02B0B0-C06D-4A67-A98F-67BBDB69981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DAE80-9CA2-419D-AB33-E802AF10EF4D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802B0B0-C06D-4A67-A98F-67BBDB69981A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baike.baidu.com/item/%E5%AE%89%E5%BA%86/350307?fr=aladdin" TargetMode="Externa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38292" y="286306"/>
            <a:ext cx="8915399" cy="14093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Qing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06832" y="4324234"/>
            <a:ext cx="8915399" cy="1649051"/>
          </a:xfrm>
        </p:spPr>
        <p:txBody>
          <a:bodyPr>
            <a:normAutofit fontScale="85000" lnSpcReduction="20000"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Student ID:2030024069</a:t>
            </a:r>
            <a:endParaRPr lang="en-US" dirty="0"/>
          </a:p>
          <a:p>
            <a:pPr algn="ctr">
              <a:lnSpc>
                <a:spcPct val="150000"/>
              </a:lnSpc>
            </a:pPr>
            <a:r>
              <a:rPr lang="en-US" dirty="0"/>
              <a:t>Chinese name</a:t>
            </a:r>
            <a:r>
              <a:rPr lang="zh-CN" altLang="en-US" dirty="0"/>
              <a:t>：葛宇</a:t>
            </a:r>
            <a:endParaRPr lang="en-US" dirty="0"/>
          </a:p>
          <a:p>
            <a:pPr algn="ctr">
              <a:lnSpc>
                <a:spcPct val="150000"/>
              </a:lnSpc>
            </a:pPr>
            <a:r>
              <a:rPr lang="en-US" dirty="0"/>
              <a:t>English name</a:t>
            </a:r>
            <a:r>
              <a:rPr lang="zh-CN" altLang="en-US" dirty="0"/>
              <a:t>：</a:t>
            </a:r>
            <a:r>
              <a:rPr lang="en-US" altLang="zh-CN" dirty="0"/>
              <a:t>Ellene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en-US" dirty="0"/>
              <a:t>Section number:1014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35621" y="861828"/>
            <a:ext cx="1973909" cy="1020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908" y="954338"/>
            <a:ext cx="5900799" cy="263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3213717" y="3586579"/>
            <a:ext cx="750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1800" b="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2"/>
              </a:rPr>
              <a:t>https://baike.baidu.com/item/%E5%AE%89%E5%BA%86/350307?fr=aladdin</a:t>
            </a:r>
            <a:endParaRPr lang="en-US" sz="1800" kern="1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Content:</a:t>
            </a:r>
            <a:endParaRPr 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5432" y="2224596"/>
            <a:ext cx="10546671" cy="4231689"/>
          </a:xfrm>
        </p:spPr>
        <p:txBody>
          <a:bodyPr>
            <a:normAutofit fontScale="3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11200" dirty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1.Introduction		</a:t>
            </a:r>
            <a:endParaRPr lang="en-US" sz="112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1200" dirty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2.Special Culture</a:t>
            </a:r>
            <a:r>
              <a:rPr lang="en-US" sz="112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：</a:t>
            </a:r>
            <a:r>
              <a:rPr lang="en-US" sz="11200" dirty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Huang Mei opera	</a:t>
            </a:r>
            <a:endParaRPr lang="en-US" sz="112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1200" dirty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3.Famous people	</a:t>
            </a:r>
            <a:endParaRPr lang="en-US" sz="112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1200" dirty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4.</a:t>
            </a:r>
            <a:r>
              <a:rPr lang="en-US" sz="11200" dirty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Me——Living in this city	</a:t>
            </a:r>
            <a:endParaRPr lang="en-US" sz="112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br>
              <a:rPr lang="en-US" sz="1800" b="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en-US" sz="1800" kern="1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3833" y="650743"/>
            <a:ext cx="8911687" cy="1280890"/>
          </a:xfrm>
        </p:spPr>
        <p:txBody>
          <a:bodyPr/>
          <a:lstStyle/>
          <a:p>
            <a:r>
              <a:rPr lang="en-US" sz="3200" b="1" dirty="0"/>
              <a:t>1.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Introduction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1.1 location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/>
              <a:t>           In central part of China. Near the YangZi River.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1.2 Name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3200" dirty="0"/>
              <a:t>        </a:t>
            </a:r>
            <a:r>
              <a:rPr lang="en-US" sz="2600" b="0" kern="1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Dongjin poet Guo Wei once called "this place   Yicheng", so Anqing also alias "Yicheng".</a:t>
            </a:r>
            <a:endParaRPr lang="en-US" sz="2600" kern="1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3200" dirty="0"/>
              <a:t>  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8323" y="62411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ym typeface="+mn-ea"/>
              </a:rPr>
              <a:t>2.</a:t>
            </a:r>
            <a:r>
              <a:rPr lang="nn-NO" sz="3200" b="1" kern="2200" dirty="0">
                <a:effectLst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Special Culture：Huang Mei opera</a:t>
            </a:r>
            <a:br>
              <a:rPr lang="nn-NO" sz="3200" b="1" kern="2200" dirty="0">
                <a:effectLst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</a:b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730" y="1225550"/>
            <a:ext cx="8915400" cy="3777622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</a:pPr>
            <a:r>
              <a:rPr lang="en-US" dirty="0">
                <a:sym typeface="+mn-ea"/>
              </a:rPr>
              <a:t>Huang Mei opera is composed of mountain songs, anthems, tea songs, tea lamps, flower drumming, before the countryside, and then into the city, and gradually form a kind of drama developed. It absorbs the factors of Chinese opera, Chu opera, high cavity, tea-picking drama, Beijing opera and so on, and gradually forms its own artistic characteristics.</a:t>
            </a:r>
            <a:endParaRPr lang="en-US" dirty="0"/>
          </a:p>
          <a:p>
            <a:pPr marL="0" indent="0">
              <a:buNone/>
            </a:pPr>
            <a:r>
              <a:rPr lang="en-US" sz="2800" b="1" kern="2200" dirty="0">
                <a:effectLst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3. Famous people</a:t>
            </a:r>
            <a:endParaRPr lang="en-US" sz="2800" b="1" kern="2200" dirty="0">
              <a:effectLst/>
              <a:ea typeface="SimSun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br>
              <a:rPr lang="en-US" sz="2800" b="1" kern="2200" dirty="0">
                <a:effectLst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</a:br>
            <a:endParaRPr lang="en-US" b="1" dirty="0"/>
          </a:p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0" y="1631315"/>
            <a:ext cx="1903095" cy="177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1537018" y="3996690"/>
          <a:ext cx="7522210" cy="26943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435"/>
                <a:gridCol w="1320165"/>
                <a:gridCol w="1323975"/>
                <a:gridCol w="1320165"/>
                <a:gridCol w="2236470"/>
              </a:tblGrid>
              <a:tr h="4184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Name</a:t>
                      </a:r>
                      <a:endParaRPr lang="en-US" altLang="en-US" sz="1200" b="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Gender</a:t>
                      </a:r>
                      <a:endParaRPr lang="en-US" altLang="en-US" sz="1200" b="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Birth year</a:t>
                      </a:r>
                      <a:endParaRPr lang="en-US" altLang="en-US" sz="1200" b="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Job</a:t>
                      </a:r>
                      <a:endParaRPr lang="en-US" altLang="en-US" sz="1200" b="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Famous event</a:t>
                      </a:r>
                      <a:endParaRPr lang="en-US" altLang="en-US" sz="1200" b="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7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Chen Duxiu</a:t>
                      </a:r>
                      <a:endParaRPr lang="en-US" altLang="en-US" sz="1200" b="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Male</a:t>
                      </a:r>
                      <a:endParaRPr lang="en-US" altLang="en-US" sz="1200" b="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1879</a:t>
                      </a:r>
                      <a:endParaRPr lang="en-US" altLang="en-US" sz="1200" b="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revolutionist</a:t>
                      </a:r>
                      <a:endParaRPr lang="en-US" altLang="en-US" sz="1200" b="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advocate "Commander-in-Chief of the May Fourth Movement"</a:t>
                      </a:r>
                      <a:endParaRPr lang="en-US" altLang="en-US" sz="12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57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Han Zaifen</a:t>
                      </a:r>
                      <a:endParaRPr lang="en-US" altLang="en-US" sz="1200" b="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Female</a:t>
                      </a:r>
                      <a:endParaRPr lang="en-US" altLang="en-US" sz="1200" b="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1986</a:t>
                      </a:r>
                      <a:endParaRPr lang="en-US" altLang="en-US" sz="1200" b="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Theater actress</a:t>
                      </a:r>
                      <a:endParaRPr lang="en-US" altLang="en-US" sz="1200" b="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《Nu fu ma》</a:t>
                      </a:r>
                      <a:endParaRPr lang="en-US" altLang="en-US" sz="1200" b="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23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Yan Fengying</a:t>
                      </a:r>
                      <a:endParaRPr lang="en-US" altLang="en-US" sz="1200" b="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Female</a:t>
                      </a:r>
                      <a:endParaRPr lang="en-US" altLang="en-US" sz="1200" b="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1930</a:t>
                      </a:r>
                      <a:endParaRPr lang="en-US" altLang="en-US" sz="1200" b="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Theater actress</a:t>
                      </a:r>
                      <a:endParaRPr lang="en-US" altLang="en-US" sz="1200" b="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《Goddess Marriage》</a:t>
                      </a:r>
                      <a:endParaRPr lang="en-US" altLang="en-US" sz="1200" b="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35977" y="659621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b="1" kern="22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4.Me——Living in this city</a:t>
            </a:r>
            <a:br>
              <a:rPr lang="en-US" sz="3200" b="1" kern="22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921" y="2116412"/>
            <a:ext cx="8915400" cy="45507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 have lived in this city for 18 years.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 always live with my parents, and sometimes my grandparents look after me.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 like to play with my cousins.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favorite place is the park near a lake.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dirty="0"/>
              <a:t>A beautiful scenic in here is the bridge of YangZi River.</a:t>
            </a:r>
            <a:endParaRPr lang="en-US" dirty="0"/>
          </a:p>
        </p:txBody>
      </p:sp>
      <p:pic>
        <p:nvPicPr>
          <p:cNvPr id="4" name="图片 3" descr="11cc42e480f9a7f58d4c76671b5a4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7155" y="3201993"/>
            <a:ext cx="2769832" cy="212835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p="http://schemas.openxmlformats.org/presentationml/2006/main">
  <p:tag name="KSO_WM_UNIT_TABLE_BEAUTIFY" val="smartTable{cafe6f59-0901-4484-98ea-116266db384e}"/>
  <p:tag name="TABLE_ENDDRAG_ORIGIN_RECT" val="592*212"/>
  <p:tag name="TABLE_ENDDRAG_RECT" val="121*314*592*212"/>
</p:tagLst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1337</Words>
  <Application>WPS 演示</Application>
  <PresentationFormat>宽屏</PresentationFormat>
  <Paragraphs>85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SimSun</vt:lpstr>
      <vt:lpstr>Wingdings</vt:lpstr>
      <vt:lpstr>Wingdings 3</vt:lpstr>
      <vt:lpstr>Arial</vt:lpstr>
      <vt:lpstr>Times New Roman</vt:lpstr>
      <vt:lpstr>Calibri</vt:lpstr>
      <vt:lpstr>SimHei</vt:lpstr>
      <vt:lpstr>Century Gothic</vt:lpstr>
      <vt:lpstr>YouYuan</vt:lpstr>
      <vt:lpstr>Microsoft YaHei</vt:lpstr>
      <vt:lpstr>Arial Unicode MS</vt:lpstr>
      <vt:lpstr>丝状</vt:lpstr>
      <vt:lpstr>An Qing </vt:lpstr>
      <vt:lpstr>Content:</vt:lpstr>
      <vt:lpstr>1. Introduction </vt:lpstr>
      <vt:lpstr>2.History Story</vt:lpstr>
      <vt:lpstr>5.Me——Living in this city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Qing</dc:title>
  <dc:creator>葛 宇</dc:creator>
  <cp:lastModifiedBy>一个鱼</cp:lastModifiedBy>
  <cp:revision>11</cp:revision>
  <dcterms:created xsi:type="dcterms:W3CDTF">2021-04-04T04:28:00Z</dcterms:created>
  <dcterms:modified xsi:type="dcterms:W3CDTF">2021-04-04T07:34:18Z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