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4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58EB4-F43A-DAC9-6976-5BC2311FE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FC23AC-8585-3D8C-D592-BEB2F19B5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C8D99D-7AFB-D228-82A2-435BE89CC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52A54-30D8-C58C-B6D1-167D8DD9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A54107-3BC6-1890-D53F-BFD35418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086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0563E1-1C66-3B04-754E-31AB4F9D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B4ECBA-1F7B-B4B4-1A45-930F46311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A5CE5-7FFC-4DEC-BBB8-3C023CCA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EE515-4EFE-8440-40F4-C7915224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B8E9A-BF85-8EAC-E354-2F60D14E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460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0DD91E-0D06-0E24-F211-703148C0AC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52C3BA-B168-4F03-AFBA-C89A2DFB5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D7168A-4A05-E350-235C-144BEFDE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19A8CB-6815-624B-3A8A-A2C41361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4BBDF-59DF-45E7-1DD0-4196F642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12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DA4C8-3B7C-493E-71AA-C7BA3B8B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4EFA3F-10DD-D92F-0D08-012D25696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984213-2F2A-3E49-2FB9-24D1E9E2B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3FB7B-2399-CDA1-A13D-0F0E4DB8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BAB21A-F6FB-FFAC-D64E-0CDF16B7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6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A2FA3-AB41-D1F0-28BD-32595188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C3821-54E3-477D-0114-6E631EBA2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D70BBC-7A4A-1596-9319-14C2A161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834E49-7FC5-C5BA-A67B-F987AD5A7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5C112-F1E6-2626-4204-B993A512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4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F615D-4B0B-8D12-F914-243058A4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FC7D4-DEFF-1560-C0E1-4DF3D7734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A55CE9-898E-DB95-8202-B1A07DA8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63997B-B137-E7B1-A5AD-48E6A8DA9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052A40-8A4A-331F-7919-A55B9D1C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9F3249-14B4-15D8-4725-455B425B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22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F3A0A-D70D-B3F1-74D7-AA6956A2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83A240-9399-E188-1261-C4ABE5CB4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E99955-20CC-7CBC-51FA-D01B358AA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A3321D-8CA9-5C5B-C363-5371F7D94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E0F724-65D4-8FDD-F8D8-C4C3C08D7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588F7F3-9F5B-3A2F-2D13-B2FE6F81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D29DBC-C07D-1645-7AF9-A0500456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5505DD-42C8-98DD-3E6C-4FBBFD5F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248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174E5-7AA9-8BE2-5F30-619C9EDD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9D90E0-839E-DA8F-F3B2-7682D801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E6A582-CA62-2153-55C7-EDA36A29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0DDEA4-9CB2-D939-179D-4E6A643D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9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A3497F-F591-2848-31F3-605C807C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443725-3E9B-9E96-B10B-99BD634C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602BBD-F0E5-3286-7A54-9024ECAE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0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3F7B8-1B70-5056-0A0B-D68ADEF98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9E41F-8EA4-ED30-91A5-890B0085A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92D5B6-A984-5B0F-7A7F-B321C31F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E4253A-8C06-AA09-B017-BBBE455D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81671-C441-1F3C-6D8E-6F502B487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5AF7AF-1725-C6C6-B615-D27A6F86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35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409BE-6472-237D-E745-C05BD968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7953247-7D21-421B-861F-7215FC888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E21709-1244-67B9-4A7D-1FDF14CF6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B39B64-17BE-F722-184B-A3230295A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07BF-7385-4E2A-BBF7-7330120418AB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A6255F-FEAA-33AC-13C1-7D79B638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46167E-D621-C928-00D3-0C4607556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20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AB3DF1-6F99-6FBA-6839-3140F448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0728BD-775D-361C-AC8D-311CA1C4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DFEFC6-F65F-B20B-B04F-2F2FDEB8E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07BF-7385-4E2A-BBF7-7330120418AB}" type="datetimeFigureOut">
              <a:rPr lang="zh-CN" altLang="en-US" smtClean="0"/>
              <a:t>2024/11/22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23AACA-DD0D-0D51-9514-91D802DDC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AA7E1-C335-C369-9315-953429A66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FB97A-B9F4-40A6-8BB1-8343B652B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140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6273/learning" TargetMode="External"/><Relationship Id="rId2" Type="http://schemas.openxmlformats.org/officeDocument/2006/relationships/hyperlink" Target="https://www.lanqiao.cn/problems/191/learnin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anqiao.cn/problems/3412/learn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FFC1B-0D9D-640F-A1D6-85290A21C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蓝桥杯算法基础集训之</a:t>
            </a:r>
            <a:br>
              <a:rPr lang="en-US" altLang="zh-CN" dirty="0"/>
            </a:br>
            <a:r>
              <a:rPr lang="zh-CN" altLang="en-US" dirty="0"/>
              <a:t>枚举，模拟，贪心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D05081-DB4C-1AA4-111D-FBB5AF94D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2024-11-22</a:t>
            </a:r>
          </a:p>
          <a:p>
            <a:r>
              <a:rPr lang="zh-CN" altLang="en-US" dirty="0"/>
              <a:t>开源鸿蒙社</a:t>
            </a:r>
            <a:endParaRPr lang="en-US" altLang="zh-CN" dirty="0"/>
          </a:p>
          <a:p>
            <a:r>
              <a:rPr lang="zh-CN" altLang="en-US" dirty="0"/>
              <a:t>青浩洋</a:t>
            </a:r>
          </a:p>
        </p:txBody>
      </p:sp>
    </p:spTree>
    <p:extLst>
      <p:ext uri="{BB962C8B-B14F-4D97-AF65-F5344CB8AC3E}">
        <p14:creationId xmlns:p14="http://schemas.microsoft.com/office/powerpoint/2010/main" val="87495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1044A9-5814-7C2B-0785-99A6020A3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123975" cy="1024071"/>
          </a:xfrm>
        </p:spPr>
        <p:txBody>
          <a:bodyPr/>
          <a:lstStyle/>
          <a:p>
            <a:r>
              <a:rPr lang="zh-CN" altLang="en-US" dirty="0"/>
              <a:t>枚举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EADF26-5B7B-62C9-8667-4258A4BF9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6865"/>
            <a:ext cx="9144000" cy="3938226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0" i="0" dirty="0">
                <a:effectLst/>
                <a:latin typeface="Inter"/>
              </a:rPr>
              <a:t>枚举算法是一种基本的算法思想，它通过穷举所有可能的情况来解决问题。它的基本思想是将问题的每个可能的解都枚举出来，并进行验证和比较，找到满足问题条件的最优解或者所有解。</a:t>
            </a:r>
          </a:p>
          <a:p>
            <a:pPr algn="l"/>
            <a:br>
              <a:rPr lang="zh-CN" altLang="en-US" sz="2800" dirty="0"/>
            </a:br>
            <a:r>
              <a:rPr lang="zh-CN" altLang="en-US" sz="2800" b="0" i="0" dirty="0">
                <a:effectLst/>
                <a:latin typeface="Inter"/>
              </a:rPr>
              <a:t>枚举算法适用于问题规模</a:t>
            </a:r>
            <a:r>
              <a:rPr lang="zh-CN" altLang="en-US" sz="2800" b="0" i="0">
                <a:effectLst/>
                <a:latin typeface="Inter"/>
              </a:rPr>
              <a:t>较小、可</a:t>
            </a:r>
            <a:r>
              <a:rPr lang="zh-CN" altLang="en-US" sz="2800" b="0" i="0" dirty="0">
                <a:effectLst/>
                <a:latin typeface="Inter"/>
              </a:rPr>
              <a:t>穷举的情况。它的优点是简单直观，不需要复杂的数学推导，易于实现。但是，由于需要穷举所有可能的情况，对于问题规模较大的情况，枚举算法的时间复杂度可能会非常高，效率较低。</a:t>
            </a:r>
          </a:p>
          <a:p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8D4155-6369-9CE4-5A96-36C0CB4B9904}"/>
              </a:ext>
            </a:extLst>
          </p:cNvPr>
          <p:cNvSpPr txBox="1"/>
          <p:nvPr/>
        </p:nvSpPr>
        <p:spPr>
          <a:xfrm>
            <a:off x="5890662" y="512035"/>
            <a:ext cx="61794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例题：</a:t>
            </a:r>
            <a:r>
              <a:rPr lang="zh-CN" altLang="en-US" dirty="0">
                <a:hlinkClick r:id="rId2"/>
              </a:rPr>
              <a:t>https://www.lanqiao.cn/problems/191/learning</a:t>
            </a:r>
            <a:endParaRPr lang="en-US" altLang="zh-CN" dirty="0"/>
          </a:p>
          <a:p>
            <a:r>
              <a:rPr lang="zh-CN" altLang="en-US" dirty="0"/>
              <a:t>练习：</a:t>
            </a:r>
            <a:r>
              <a:rPr lang="en-US" altLang="zh-CN" dirty="0">
                <a:hlinkClick r:id="rId3"/>
              </a:rPr>
              <a:t>https://www.lanqiao.cn/problems/6273/learning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8212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82C49-8CF5-879A-B34B-0A0615E5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C6402F-A8B1-1787-B5C4-D444A3CED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effectLst/>
                <a:latin typeface="Inter"/>
              </a:rPr>
              <a:t>模拟算法通过模拟实际情况来解决问题，一般容易理解但是实现起来比较复杂，有很多需要注意的细节，或者是一些所谓很 “麻烦” 的东西。</a:t>
            </a:r>
          </a:p>
          <a:p>
            <a:pPr algn="l"/>
            <a:br>
              <a:rPr lang="zh-CN" altLang="en-US" dirty="0"/>
            </a:br>
            <a:r>
              <a:rPr lang="zh-CN" altLang="en-US" b="0" i="0" dirty="0">
                <a:effectLst/>
                <a:latin typeface="Inter"/>
              </a:rPr>
              <a:t>模拟题一般不涉及太难的算法，一般就是由较多的简单但是不好处理的部分组成的，考察选手的细心程度和整体的逻辑思维。</a:t>
            </a:r>
          </a:p>
          <a:p>
            <a:pPr algn="l"/>
            <a:br>
              <a:rPr lang="zh-CN" altLang="en-US" dirty="0"/>
            </a:br>
            <a:r>
              <a:rPr lang="zh-CN" altLang="en-US" b="0" i="0" dirty="0">
                <a:effectLst/>
                <a:latin typeface="Inter"/>
              </a:rPr>
              <a:t>一般为了使得模拟题写的逻辑清晰一些，经常会写比较多的小函数来帮助解题，例如 </a:t>
            </a:r>
            <a:r>
              <a:rPr lang="en-US" altLang="zh-CN" b="0" i="0" dirty="0">
                <a:effectLst/>
                <a:latin typeface="Inter"/>
              </a:rPr>
              <a:t>int </a:t>
            </a:r>
            <a:r>
              <a:rPr lang="zh-CN" altLang="en-US" b="0" i="0" dirty="0">
                <a:effectLst/>
                <a:latin typeface="Inter"/>
              </a:rPr>
              <a:t>和 </a:t>
            </a:r>
            <a:r>
              <a:rPr lang="en-US" altLang="zh-CN" b="0" i="0" dirty="0">
                <a:effectLst/>
                <a:latin typeface="Inter"/>
              </a:rPr>
              <a:t>string </a:t>
            </a:r>
            <a:r>
              <a:rPr lang="zh-CN" altLang="en-US" b="0" i="0" dirty="0">
                <a:effectLst/>
                <a:latin typeface="Inter"/>
              </a:rPr>
              <a:t>的相互转换、回文串的判断、日期的转换、各种特殊条件的判断等等。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39E25A-ED45-0D7F-DA81-DF00D8FC378D}"/>
              </a:ext>
            </a:extLst>
          </p:cNvPr>
          <p:cNvSpPr txBox="1"/>
          <p:nvPr/>
        </p:nvSpPr>
        <p:spPr>
          <a:xfrm>
            <a:off x="5917131" y="658574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例题：</a:t>
            </a:r>
            <a:r>
              <a:rPr lang="en-US" altLang="zh-CN" dirty="0"/>
              <a:t>https://www.lanqiao.cn/problems/8263/learning</a:t>
            </a:r>
          </a:p>
          <a:p>
            <a:r>
              <a:rPr lang="zh-CN" altLang="en-US" dirty="0"/>
              <a:t>练习：</a:t>
            </a:r>
            <a:r>
              <a:rPr lang="en-US" altLang="zh-CN" dirty="0"/>
              <a:t>https://www.lanqiao.cn/problems/313/learning</a:t>
            </a:r>
            <a:r>
              <a:rPr lang="zh-CN" altLang="en-US" dirty="0"/>
              <a:t>练习</a:t>
            </a:r>
            <a:r>
              <a:rPr lang="en-US" altLang="zh-CN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2191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41FAC4-E8F2-D7EF-8738-3CCF373E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04D990-6F6A-9078-2780-B286152395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2108" y="2229433"/>
            <a:ext cx="10401692" cy="37025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zh-CN" altLang="en-US" sz="2400" b="0" i="0" dirty="0">
                <a:effectLst/>
                <a:latin typeface="Inter"/>
              </a:rPr>
              <a:t>贪心的基本原理：每一步都选择局部最优解，而尽量不考虑对后续的影响，最终达到全局最优解。</a:t>
            </a:r>
          </a:p>
          <a:p>
            <a:pPr algn="l"/>
            <a:br>
              <a:rPr lang="zh-CN" altLang="en-US" sz="2400" dirty="0"/>
            </a:br>
            <a:r>
              <a:rPr lang="zh-CN" altLang="en-US" sz="2400" b="0" i="0" dirty="0">
                <a:effectLst/>
                <a:latin typeface="Inter"/>
              </a:rPr>
              <a:t>贪心的局限性：贪心算法不能保证获得全局最优解，但在某些问题上具有高效性。</a:t>
            </a:r>
          </a:p>
          <a:p>
            <a:pPr algn="l"/>
            <a:br>
              <a:rPr lang="zh-CN" altLang="en-US" sz="2400" dirty="0"/>
            </a:br>
            <a:r>
              <a:rPr lang="zh-CN" altLang="en-US" sz="2400" b="0" i="0" dirty="0">
                <a:effectLst/>
                <a:latin typeface="Inter"/>
              </a:rPr>
              <a:t>贪心的特征：贪心选择性质、最优子结构性质（根据我的观察，很多贪心的题目会出现 “不同的操作产生的贡献相同” 的特征，在此特征下我们每次选择代价最小的）。</a:t>
            </a:r>
          </a:p>
          <a:p>
            <a:pPr algn="l"/>
            <a:br>
              <a:rPr lang="zh-CN" altLang="en-US" sz="2400" dirty="0"/>
            </a:br>
            <a:r>
              <a:rPr lang="zh-CN" altLang="en-US" sz="2400" b="0" i="0" dirty="0">
                <a:effectLst/>
                <a:latin typeface="Inter"/>
              </a:rPr>
              <a:t>贪心的类型多且杂，难以划分，需要不断练习和积累。</a:t>
            </a:r>
          </a:p>
        </p:txBody>
      </p:sp>
    </p:spTree>
    <p:extLst>
      <p:ext uri="{BB962C8B-B14F-4D97-AF65-F5344CB8AC3E}">
        <p14:creationId xmlns:p14="http://schemas.microsoft.com/office/powerpoint/2010/main" val="241218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045523-697B-E35F-CCB2-0F400EEF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贪心问题解题步骤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138DA-1D43-4A78-7183-A3374C87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effectLst/>
                <a:latin typeface="Inter"/>
              </a:rPr>
              <a:t>1. </a:t>
            </a:r>
            <a:r>
              <a:rPr lang="zh-CN" altLang="en-US" b="0" i="0" dirty="0">
                <a:effectLst/>
                <a:latin typeface="Inter"/>
              </a:rPr>
              <a:t>确定问题的最优子结构（贪心往往和排序、优先队列等一起出现）。</a:t>
            </a:r>
            <a:br>
              <a:rPr lang="zh-CN" altLang="en-US" dirty="0"/>
            </a:br>
            <a:r>
              <a:rPr lang="en-US" altLang="zh-CN" b="0" i="0" dirty="0">
                <a:effectLst/>
                <a:latin typeface="Inter"/>
              </a:rPr>
              <a:t>2. </a:t>
            </a:r>
            <a:r>
              <a:rPr lang="zh-CN" altLang="en-US" b="0" i="0" dirty="0">
                <a:effectLst/>
                <a:latin typeface="Inter"/>
              </a:rPr>
              <a:t>构建贪心选择的策略，可能通过 “分类讨论”、“最小代价”、“最大价值” 等方式来思考贪心策略。简单验证贪心的正确性，采用句式一般是：这样做一定不会使得结果变差、不存在比当前方案更好的方案等等。</a:t>
            </a:r>
            <a:br>
              <a:rPr lang="zh-CN" altLang="en-US" dirty="0"/>
            </a:br>
            <a:r>
              <a:rPr lang="en-US" altLang="zh-CN" b="0" i="0" dirty="0">
                <a:effectLst/>
                <a:latin typeface="Inter"/>
              </a:rPr>
              <a:t>3. </a:t>
            </a:r>
            <a:r>
              <a:rPr lang="zh-CN" altLang="en-US" b="0" i="0" dirty="0">
                <a:effectLst/>
                <a:latin typeface="Inter"/>
              </a:rPr>
              <a:t>通过贪心选择逐步求解问题，直到得到最终解。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DA8C43-AE04-39E9-0BD0-F6BDF6C5A2CD}"/>
              </a:ext>
            </a:extLst>
          </p:cNvPr>
          <p:cNvSpPr txBox="1"/>
          <p:nvPr/>
        </p:nvSpPr>
        <p:spPr>
          <a:xfrm>
            <a:off x="5514036" y="681037"/>
            <a:ext cx="6097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例题：https://www.lanqiao.cn/problems/3412/learning</a:t>
            </a:r>
            <a:endParaRPr lang="en-US" altLang="zh-CN" dirty="0"/>
          </a:p>
          <a:p>
            <a:r>
              <a:rPr lang="zh-CN" altLang="en-US" dirty="0"/>
              <a:t>练习：</a:t>
            </a:r>
            <a:r>
              <a:rPr lang="en-US" altLang="zh-CN" dirty="0"/>
              <a:t>https://www.lanqiao.cn/problems/545/learning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32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550</Words>
  <Application>Microsoft Office PowerPoint</Application>
  <PresentationFormat>宽屏</PresentationFormat>
  <Paragraphs>24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Inter</vt:lpstr>
      <vt:lpstr>等线</vt:lpstr>
      <vt:lpstr>等线 Light</vt:lpstr>
      <vt:lpstr>Arial</vt:lpstr>
      <vt:lpstr>Office 主题​​</vt:lpstr>
      <vt:lpstr>蓝桥杯算法基础集训之 枚举，模拟，贪心</vt:lpstr>
      <vt:lpstr>枚举</vt:lpstr>
      <vt:lpstr>模拟</vt:lpstr>
      <vt:lpstr>贪心</vt:lpstr>
      <vt:lpstr>贪心问题解题步骤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Qing TouHou</dc:creator>
  <cp:lastModifiedBy>Qing TouHou</cp:lastModifiedBy>
  <cp:revision>13</cp:revision>
  <dcterms:created xsi:type="dcterms:W3CDTF">2024-11-21T12:19:37Z</dcterms:created>
  <dcterms:modified xsi:type="dcterms:W3CDTF">2024-11-22T10:58:50Z</dcterms:modified>
</cp:coreProperties>
</file>