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58EB4-F43A-DAC9-6976-5BC2311F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C23AC-8585-3D8C-D592-BEB2F19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D99D-7AFB-D228-82A2-435BE89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52A54-30D8-C58C-B6D1-167D8DD9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54107-3BC6-1890-D53F-BFD3541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63E1-1C66-3B04-754E-31AB4F9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4ECBA-1F7B-B4B4-1A45-930F4631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A5CE5-7FFC-4DEC-BBB8-3C023CC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E515-4EFE-8440-40F4-C791522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B8E9A-BF85-8EAC-E354-2F60D1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6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DD91E-0D06-0E24-F211-703148C0A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C3BA-B168-4F03-AFBA-C89A2DFB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7168A-4A05-E350-235C-144BEFD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A8CB-6815-624B-3A8A-A2C4136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BBDF-59DF-45E7-1DD0-4196F64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A4C8-3B7C-493E-71AA-C7BA3B8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EFA3F-10DD-D92F-0D08-012D2569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84213-2F2A-3E49-2FB9-24D1E9E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3FB7B-2399-CDA1-A13D-0F0E4DB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B21A-F6FB-FFAC-D64E-0CDF16B7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2FA3-AB41-D1F0-28BD-32595188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3821-54E3-477D-0114-6E631EBA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0BBC-7A4A-1596-9319-14C2A161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34E49-7FC5-C5BA-A67B-F987AD5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5C112-F1E6-2626-4204-B993A51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615D-4B0B-8D12-F914-243058A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FC7D4-DEFF-1560-C0E1-4DF3D773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55CE9-898E-DB95-8202-B1A07DA8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3997B-B137-E7B1-A5AD-48E6A8DA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52A40-8A4A-331F-7919-A55B9D1C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F3249-14B4-15D8-4725-455B425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3A0A-D70D-B3F1-74D7-AA6956A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3A240-9399-E188-1261-C4ABE5CB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99955-20CC-7CBC-51FA-D01B358A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3321D-8CA9-5C5B-C363-5371F7D9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0F724-65D4-8FDD-F8D8-C4C3C08D7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8F7F3-9F5B-3A2F-2D13-B2FE6F8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29DBC-C07D-1645-7AF9-A0500456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505DD-42C8-98DD-3E6C-4FBBFD5F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74E5-7AA9-8BE2-5F30-619C9EDD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90E0-839E-DA8F-F3B2-7682D801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6A582-CA62-2153-55C7-EDA36A2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DDEA4-9CB2-D939-179D-4E6A643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A3497F-F591-2848-31F3-605C807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43725-3E9B-9E96-B10B-99BD634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02BBD-F0E5-3286-7A54-9024ECAE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F7B8-1B70-5056-0A0B-D68ADEF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9E41F-8EA4-ED30-91A5-890B0085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2D5B6-A984-5B0F-7A7F-B321C31F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253A-8C06-AA09-B017-BBBE455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81671-C441-1F3C-6D8E-6F502B4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AF7AF-1725-C6C6-B615-D27A6F86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09BE-6472-237D-E745-C05BD968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53247-7D21-421B-861F-7215FC88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21709-1244-67B9-4A7D-1FDF14CF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39B64-17BE-F722-184B-A3230295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6255F-FEAA-33AC-13C1-7D79B63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6167E-D621-C928-00D3-0C460755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B3DF1-6F99-6FBA-6839-3140F448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728BD-775D-361C-AC8D-311CA1C4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EFC6-F65F-B20B-B04F-2F2FDEB8E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07BF-7385-4E2A-BBF7-7330120418AB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3AACA-DD0D-0D51-9514-91D802DD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A7E1-C335-C369-9315-953429A6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nqiao.cn/problems/1389/learn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lanqiao.cn/problems/3646/learn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FC1B-0D9D-640F-A1D6-85290A21C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蓝桥杯算法基础集训之</a:t>
            </a:r>
            <a:br>
              <a:rPr lang="en-US" altLang="zh-CN" dirty="0"/>
            </a:br>
            <a:r>
              <a:rPr lang="zh-CN" altLang="en-US" dirty="0">
                <a:effectLst/>
              </a:rPr>
              <a:t>二分，前缀和，差分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05081-DB4C-1AA4-111D-FBB5AF94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2024-12-6</a:t>
            </a:r>
          </a:p>
          <a:p>
            <a:r>
              <a:rPr lang="zh-CN" altLang="en-US" dirty="0"/>
              <a:t>开源鸿蒙社</a:t>
            </a:r>
            <a:endParaRPr lang="en-US" altLang="zh-CN" dirty="0"/>
          </a:p>
          <a:p>
            <a:r>
              <a:rPr lang="zh-CN" altLang="en-US" dirty="0"/>
              <a:t>青浩洋</a:t>
            </a:r>
          </a:p>
        </p:txBody>
      </p:sp>
    </p:spTree>
    <p:extLst>
      <p:ext uri="{BB962C8B-B14F-4D97-AF65-F5344CB8AC3E}">
        <p14:creationId xmlns:p14="http://schemas.microsoft.com/office/powerpoint/2010/main" val="8749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044A9-5814-7C2B-0785-99A6020A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3600091" cy="1024071"/>
          </a:xfrm>
        </p:spPr>
        <p:txBody>
          <a:bodyPr>
            <a:normAutofit/>
          </a:bodyPr>
          <a:lstStyle/>
          <a:p>
            <a:r>
              <a:rPr lang="zh-CN" altLang="en-US" dirty="0"/>
              <a:t>整数二分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ADF26-5B7B-62C9-8667-4258A4B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865"/>
            <a:ext cx="9144000" cy="393822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0" i="0" dirty="0">
                <a:effectLst/>
                <a:latin typeface="Inter"/>
              </a:rPr>
              <a:t>概念：整数二分主要是用于在一个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Inter"/>
              </a:rPr>
              <a:t>有序的</a:t>
            </a:r>
            <a:r>
              <a:rPr lang="zh-CN" altLang="en-US" sz="2800" b="0" i="0" dirty="0">
                <a:effectLst/>
                <a:latin typeface="Inter"/>
              </a:rPr>
              <a:t>整数序列当中，快速查找我们想要的某个特定元素，或者确定满足特定条件的边界位置等情况。简单来说，就是通过不断地把查找范围缩小一半，从而高效地定位目标。</a:t>
            </a:r>
            <a:endParaRPr lang="en-US" altLang="zh-CN" sz="2800" b="0" i="0" dirty="0">
              <a:effectLst/>
              <a:latin typeface="Inter"/>
            </a:endParaRPr>
          </a:p>
          <a:p>
            <a:pPr algn="l"/>
            <a:endParaRPr lang="en-US" altLang="zh-CN" sz="2800" dirty="0">
              <a:latin typeface="Inter"/>
            </a:endParaRPr>
          </a:p>
          <a:p>
            <a:pPr algn="l"/>
            <a:endParaRPr lang="zh-CN" altLang="en-US" sz="2800" b="0" i="0" dirty="0">
              <a:effectLst/>
              <a:latin typeface="Inte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A97336-527F-D50D-7D95-6F04110D3094}"/>
              </a:ext>
            </a:extLst>
          </p:cNvPr>
          <p:cNvSpPr txBox="1"/>
          <p:nvPr/>
        </p:nvSpPr>
        <p:spPr>
          <a:xfrm>
            <a:off x="5890662" y="512035"/>
            <a:ext cx="6179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en-US" altLang="zh-CN" dirty="0">
                <a:hlinkClick r:id="rId2"/>
              </a:rPr>
              <a:t>https://www.lanqiao.cn/problems/1389/learning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 https://www.lanqiao.cn/problems/3990/learning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17B5D-959C-EAAE-8F04-7646FF83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B76D2-B590-36FA-63D7-0E1D7BD66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95800" cy="1024071"/>
          </a:xfrm>
        </p:spPr>
        <p:txBody>
          <a:bodyPr>
            <a:normAutofit/>
          </a:bodyPr>
          <a:lstStyle/>
          <a:p>
            <a:r>
              <a:rPr lang="zh-CN" altLang="en-US" dirty="0"/>
              <a:t>浮点数二分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242BE-2F32-8FAB-CD1C-E3DE48318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865"/>
            <a:ext cx="9144000" cy="3938226"/>
          </a:xfrm>
        </p:spPr>
        <p:txBody>
          <a:bodyPr>
            <a:noAutofit/>
          </a:bodyPr>
          <a:lstStyle/>
          <a:p>
            <a:pPr algn="l"/>
            <a:r>
              <a:rPr lang="zh-CN" altLang="en-US" sz="6000" b="0" i="0" dirty="0">
                <a:effectLst/>
                <a:latin typeface="Inter"/>
              </a:rPr>
              <a:t>应用于</a:t>
            </a:r>
            <a:r>
              <a:rPr lang="zh-CN" altLang="en-US" sz="6000" b="0" i="0" dirty="0">
                <a:solidFill>
                  <a:srgbClr val="FF0000"/>
                </a:solidFill>
                <a:effectLst/>
                <a:latin typeface="Inter"/>
              </a:rPr>
              <a:t>有序的</a:t>
            </a:r>
            <a:r>
              <a:rPr lang="zh-CN" altLang="en-US" sz="6000" b="0" i="0" dirty="0">
                <a:effectLst/>
                <a:latin typeface="Inter"/>
              </a:rPr>
              <a:t>浮点数序列</a:t>
            </a:r>
            <a:endParaRPr lang="zh-CN" altLang="en-US" sz="6000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8476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FAC4-E8F2-D7EF-8738-3CCF373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前缀和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D7A915-7F00-79F7-F0D0-007594761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4661573"/>
            <a:ext cx="11028219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ter"/>
              </a:rPr>
              <a:t>给定一个数列和若干个查询区间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[l, r]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ter"/>
              </a:rPr>
              <a:t>，要求计算每个区间内元素的和。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ter"/>
              </a:rPr>
              <a:t>如果每次查询都直接遍历区间求和，时间复杂度会很高。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ter"/>
              </a:rPr>
              <a:t>而使用前缀和，可以在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O(1)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Inter"/>
              </a:rPr>
              <a:t>时间内计算出区间和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dirty="0"/>
              <a:t>适用于先修改再查询</a:t>
            </a:r>
            <a:endParaRPr lang="en-US" altLang="zh-CN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997BCBE-1A6D-7833-21DD-E9DED06C7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1" y="2392652"/>
            <a:ext cx="7000875" cy="23145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9A41BE-6E33-485F-222F-B577217A38AD}"/>
              </a:ext>
            </a:extLst>
          </p:cNvPr>
          <p:cNvSpPr txBox="1"/>
          <p:nvPr/>
        </p:nvSpPr>
        <p:spPr>
          <a:xfrm>
            <a:off x="5890662" y="512035"/>
            <a:ext cx="6179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en-US" altLang="zh-CN" dirty="0"/>
              <a:t>https://www.lanqiao.cn/problems/18437/learning</a:t>
            </a:r>
          </a:p>
        </p:txBody>
      </p:sp>
    </p:spTree>
    <p:extLst>
      <p:ext uri="{BB962C8B-B14F-4D97-AF65-F5344CB8AC3E}">
        <p14:creationId xmlns:p14="http://schemas.microsoft.com/office/powerpoint/2010/main" val="24121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5523-697B-E35F-CCB2-0F400EEFF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04" y="389433"/>
            <a:ext cx="10515600" cy="1325563"/>
          </a:xfrm>
        </p:spPr>
        <p:txBody>
          <a:bodyPr/>
          <a:lstStyle/>
          <a:p>
            <a:r>
              <a:rPr lang="zh-CN" altLang="en-US" dirty="0"/>
              <a:t>差分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138DA-1D43-4A78-7183-A3374C8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Inter"/>
              </a:rPr>
              <a:t>能快速进行区间修改，也是先修改后查询</a:t>
            </a:r>
            <a:endParaRPr lang="en-US" altLang="zh-CN" b="0" i="0" dirty="0">
              <a:effectLst/>
              <a:latin typeface="Inter"/>
            </a:endParaRPr>
          </a:p>
          <a:p>
            <a:pPr algn="l"/>
            <a:r>
              <a:rPr lang="zh-CN" altLang="en-US" dirty="0">
                <a:latin typeface="Inter"/>
              </a:rPr>
              <a:t>对差分数组进行前缀和即可得原数组</a:t>
            </a:r>
            <a:endParaRPr lang="zh-CN" altLang="en-US" b="0" i="0" dirty="0">
              <a:effectLst/>
              <a:latin typeface="Inter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1D83E-990A-8F2F-8783-7BFD91EDA690}"/>
              </a:ext>
            </a:extLst>
          </p:cNvPr>
          <p:cNvSpPr txBox="1"/>
          <p:nvPr/>
        </p:nvSpPr>
        <p:spPr>
          <a:xfrm>
            <a:off x="5890662" y="512035"/>
            <a:ext cx="6179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en-US" altLang="zh-CN" dirty="0"/>
              <a:t> https://www.lanqiao.cn/problems/3291/learning</a:t>
            </a:r>
          </a:p>
          <a:p>
            <a:r>
              <a:rPr lang="zh-CN" altLang="en-US" dirty="0"/>
              <a:t>练习：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https://www.lanqiao.cn/problems/3646/learning/</a:t>
            </a:r>
            <a:endParaRPr lang="en-US" altLang="zh-CN" dirty="0"/>
          </a:p>
          <a:p>
            <a:r>
              <a:rPr lang="en-US" altLang="zh-CN" dirty="0"/>
              <a:t>https://www.lanqiao.cn/problems/1276/learning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8F6333-E5AF-17DE-9CC0-0004F41DE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39" y="3514436"/>
            <a:ext cx="6504891" cy="25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269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Arial Unicode MS</vt:lpstr>
      <vt:lpstr>Inter</vt:lpstr>
      <vt:lpstr>等线</vt:lpstr>
      <vt:lpstr>等线 Light</vt:lpstr>
      <vt:lpstr>Arial</vt:lpstr>
      <vt:lpstr>Office 主题​​</vt:lpstr>
      <vt:lpstr>蓝桥杯算法基础集训之 二分，前缀和，差分</vt:lpstr>
      <vt:lpstr>整数二分</vt:lpstr>
      <vt:lpstr>浮点数二分</vt:lpstr>
      <vt:lpstr>前缀和</vt:lpstr>
      <vt:lpstr>差分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 TouHou</dc:creator>
  <cp:lastModifiedBy>Qing TouHou</cp:lastModifiedBy>
  <cp:revision>37</cp:revision>
  <dcterms:created xsi:type="dcterms:W3CDTF">2024-11-21T12:19:37Z</dcterms:created>
  <dcterms:modified xsi:type="dcterms:W3CDTF">2024-12-06T09:06:12Z</dcterms:modified>
</cp:coreProperties>
</file>