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0" r:id="rId2"/>
    <p:sldId id="261" r:id="rId3"/>
    <p:sldId id="267" r:id="rId4"/>
    <p:sldId id="262" r:id="rId5"/>
    <p:sldId id="263" r:id="rId6"/>
    <p:sldId id="264" r:id="rId7"/>
    <p:sldId id="265" r:id="rId8"/>
    <p:sldId id="266" r:id="rId9"/>
    <p:sldId id="259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x" initials="h" lastIdx="1" clrIdx="0">
    <p:extLst>
      <p:ext uri="{19B8F6BF-5375-455C-9EA6-DF929625EA0E}">
        <p15:presenceInfo xmlns:p15="http://schemas.microsoft.com/office/powerpoint/2012/main" userId="h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162B60-829C-4B37-AEBD-54F406D374D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FA2433-FE94-4205-A72B-88F9BF23F92B}">
      <dgm:prSet phldrT="[文本]"/>
      <dgm:spPr/>
      <dgm:t>
        <a:bodyPr/>
        <a:lstStyle/>
        <a:p>
          <a:r>
            <a:rPr lang="en-US" altLang="zh-CN" dirty="0"/>
            <a:t>1</a:t>
          </a:r>
          <a:endParaRPr lang="zh-CN" altLang="en-US" dirty="0"/>
        </a:p>
      </dgm:t>
    </dgm:pt>
    <dgm:pt modelId="{FA48D470-CFE5-4432-B609-B0148B6829D1}" type="parTrans" cxnId="{A89F8FF7-2552-4B8B-ACCC-95FBEBFFC343}">
      <dgm:prSet/>
      <dgm:spPr/>
      <dgm:t>
        <a:bodyPr/>
        <a:lstStyle/>
        <a:p>
          <a:endParaRPr lang="zh-CN" altLang="en-US"/>
        </a:p>
      </dgm:t>
    </dgm:pt>
    <dgm:pt modelId="{72F28F4C-0A8D-4F44-85BC-EA83250A5CA1}" type="sibTrans" cxnId="{A89F8FF7-2552-4B8B-ACCC-95FBEBFFC343}">
      <dgm:prSet/>
      <dgm:spPr/>
      <dgm:t>
        <a:bodyPr/>
        <a:lstStyle/>
        <a:p>
          <a:endParaRPr lang="zh-CN" altLang="en-US"/>
        </a:p>
      </dgm:t>
    </dgm:pt>
    <dgm:pt modelId="{52AD3D9D-BFFB-4161-83BF-933F7A0C1A39}">
      <dgm:prSet phldrT="[文本]"/>
      <dgm:spPr/>
      <dgm:t>
        <a:bodyPr/>
        <a:lstStyle/>
        <a:p>
          <a:r>
            <a:rPr lang="en-US" altLang="zh-CN" dirty="0"/>
            <a:t>2</a:t>
          </a:r>
          <a:endParaRPr lang="zh-CN" altLang="en-US" dirty="0"/>
        </a:p>
      </dgm:t>
    </dgm:pt>
    <dgm:pt modelId="{08131BF7-0644-4A50-9A64-0B8B80D903F1}" type="parTrans" cxnId="{2CF3529F-594F-404B-85FE-BD6ACA937573}">
      <dgm:prSet/>
      <dgm:spPr/>
      <dgm:t>
        <a:bodyPr/>
        <a:lstStyle/>
        <a:p>
          <a:endParaRPr lang="zh-CN" altLang="en-US"/>
        </a:p>
      </dgm:t>
    </dgm:pt>
    <dgm:pt modelId="{0D848837-B184-431E-B62B-545B5AC5257A}" type="sibTrans" cxnId="{2CF3529F-594F-404B-85FE-BD6ACA937573}">
      <dgm:prSet/>
      <dgm:spPr/>
      <dgm:t>
        <a:bodyPr/>
        <a:lstStyle/>
        <a:p>
          <a:endParaRPr lang="zh-CN" altLang="en-US"/>
        </a:p>
      </dgm:t>
    </dgm:pt>
    <dgm:pt modelId="{DD26FB34-2314-44C8-A206-A59EF1705AEA}">
      <dgm:prSet phldrT="[文本]"/>
      <dgm:spPr/>
      <dgm:t>
        <a:bodyPr/>
        <a:lstStyle/>
        <a:p>
          <a:r>
            <a:rPr lang="zh-CN" altLang="en-US" dirty="0"/>
            <a:t>功能测试</a:t>
          </a:r>
        </a:p>
      </dgm:t>
    </dgm:pt>
    <dgm:pt modelId="{20EB3531-4C6E-44C4-8A5D-165293B09FD0}" type="sibTrans" cxnId="{A2FF49B8-1361-4406-B73D-271BC843D002}">
      <dgm:prSet/>
      <dgm:spPr/>
      <dgm:t>
        <a:bodyPr/>
        <a:lstStyle/>
        <a:p>
          <a:endParaRPr lang="zh-CN" altLang="en-US"/>
        </a:p>
      </dgm:t>
    </dgm:pt>
    <dgm:pt modelId="{3F912EFB-0922-459F-A61F-B00037E1A5CC}" type="parTrans" cxnId="{A2FF49B8-1361-4406-B73D-271BC843D002}">
      <dgm:prSet/>
      <dgm:spPr/>
      <dgm:t>
        <a:bodyPr/>
        <a:lstStyle/>
        <a:p>
          <a:endParaRPr lang="zh-CN" altLang="en-US"/>
        </a:p>
      </dgm:t>
    </dgm:pt>
    <dgm:pt modelId="{765A0263-04F7-4243-B290-F54118E072E8}">
      <dgm:prSet phldrT="[文本]"/>
      <dgm:spPr/>
      <dgm:t>
        <a:bodyPr/>
        <a:lstStyle/>
        <a:p>
          <a:r>
            <a:rPr lang="zh-CN" altLang="en-US" dirty="0"/>
            <a:t>接口测试</a:t>
          </a:r>
        </a:p>
      </dgm:t>
    </dgm:pt>
    <dgm:pt modelId="{B9DEFAED-9707-404C-8236-AFECF2398A7D}" type="sibTrans" cxnId="{ECCADBBC-0A40-4E06-9E86-2E885F32CECB}">
      <dgm:prSet/>
      <dgm:spPr/>
      <dgm:t>
        <a:bodyPr/>
        <a:lstStyle/>
        <a:p>
          <a:endParaRPr lang="zh-CN" altLang="en-US"/>
        </a:p>
      </dgm:t>
    </dgm:pt>
    <dgm:pt modelId="{C8362E02-6C44-40DE-AD45-B4556FA8C0D7}" type="parTrans" cxnId="{ECCADBBC-0A40-4E06-9E86-2E885F32CECB}">
      <dgm:prSet/>
      <dgm:spPr/>
      <dgm:t>
        <a:bodyPr/>
        <a:lstStyle/>
        <a:p>
          <a:endParaRPr lang="zh-CN" altLang="en-US"/>
        </a:p>
      </dgm:t>
    </dgm:pt>
    <dgm:pt modelId="{7A9D9C3B-E178-4AF7-A2DB-D5F1C8E05648}" type="pres">
      <dgm:prSet presAssocID="{59162B60-829C-4B37-AEBD-54F406D374D5}" presName="linearFlow" presStyleCnt="0">
        <dgm:presLayoutVars>
          <dgm:dir/>
          <dgm:animLvl val="lvl"/>
          <dgm:resizeHandles val="exact"/>
        </dgm:presLayoutVars>
      </dgm:prSet>
      <dgm:spPr/>
    </dgm:pt>
    <dgm:pt modelId="{6613E92E-A804-4ADC-A5BE-0D37629278A8}" type="pres">
      <dgm:prSet presAssocID="{2BFA2433-FE94-4205-A72B-88F9BF23F92B}" presName="composite" presStyleCnt="0"/>
      <dgm:spPr/>
    </dgm:pt>
    <dgm:pt modelId="{6F7F78D7-F1CD-4FA5-B691-B43AC7B87199}" type="pres">
      <dgm:prSet presAssocID="{2BFA2433-FE94-4205-A72B-88F9BF23F92B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FAA3B426-4245-4F52-9B4E-F8577AEAF166}" type="pres">
      <dgm:prSet presAssocID="{2BFA2433-FE94-4205-A72B-88F9BF23F92B}" presName="descendantText" presStyleLbl="alignAcc1" presStyleIdx="0" presStyleCnt="2">
        <dgm:presLayoutVars>
          <dgm:bulletEnabled val="1"/>
        </dgm:presLayoutVars>
      </dgm:prSet>
      <dgm:spPr/>
    </dgm:pt>
    <dgm:pt modelId="{B96CB777-EB8B-4CF0-AD3F-6CB88BFE8A89}" type="pres">
      <dgm:prSet presAssocID="{72F28F4C-0A8D-4F44-85BC-EA83250A5CA1}" presName="sp" presStyleCnt="0"/>
      <dgm:spPr/>
    </dgm:pt>
    <dgm:pt modelId="{02FE921C-A667-4B54-BEC1-6AF8F3D418FF}" type="pres">
      <dgm:prSet presAssocID="{52AD3D9D-BFFB-4161-83BF-933F7A0C1A39}" presName="composite" presStyleCnt="0"/>
      <dgm:spPr/>
    </dgm:pt>
    <dgm:pt modelId="{AE81FCE0-0A17-4D69-8E97-D556C9F9C9F2}" type="pres">
      <dgm:prSet presAssocID="{52AD3D9D-BFFB-4161-83BF-933F7A0C1A39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F03EE707-69EA-457B-A3DA-45BDC5EFB5B5}" type="pres">
      <dgm:prSet presAssocID="{52AD3D9D-BFFB-4161-83BF-933F7A0C1A39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8C2ED875-ED27-4602-ACBE-639160CCB0A2}" type="presOf" srcId="{2BFA2433-FE94-4205-A72B-88F9BF23F92B}" destId="{6F7F78D7-F1CD-4FA5-B691-B43AC7B87199}" srcOrd="0" destOrd="0" presId="urn:microsoft.com/office/officeart/2005/8/layout/chevron2"/>
    <dgm:cxn modelId="{427D2391-F3B5-4C11-A4F0-AEAAD6C6A73A}" type="presOf" srcId="{52AD3D9D-BFFB-4161-83BF-933F7A0C1A39}" destId="{AE81FCE0-0A17-4D69-8E97-D556C9F9C9F2}" srcOrd="0" destOrd="0" presId="urn:microsoft.com/office/officeart/2005/8/layout/chevron2"/>
    <dgm:cxn modelId="{18058F9E-A6AF-470D-9975-C608E5A9F960}" type="presOf" srcId="{765A0263-04F7-4243-B290-F54118E072E8}" destId="{FAA3B426-4245-4F52-9B4E-F8577AEAF166}" srcOrd="0" destOrd="0" presId="urn:microsoft.com/office/officeart/2005/8/layout/chevron2"/>
    <dgm:cxn modelId="{2CF3529F-594F-404B-85FE-BD6ACA937573}" srcId="{59162B60-829C-4B37-AEBD-54F406D374D5}" destId="{52AD3D9D-BFFB-4161-83BF-933F7A0C1A39}" srcOrd="1" destOrd="0" parTransId="{08131BF7-0644-4A50-9A64-0B8B80D903F1}" sibTransId="{0D848837-B184-431E-B62B-545B5AC5257A}"/>
    <dgm:cxn modelId="{A2FF49B8-1361-4406-B73D-271BC843D002}" srcId="{52AD3D9D-BFFB-4161-83BF-933F7A0C1A39}" destId="{DD26FB34-2314-44C8-A206-A59EF1705AEA}" srcOrd="0" destOrd="0" parTransId="{3F912EFB-0922-459F-A61F-B00037E1A5CC}" sibTransId="{20EB3531-4C6E-44C4-8A5D-165293B09FD0}"/>
    <dgm:cxn modelId="{ECCADBBC-0A40-4E06-9E86-2E885F32CECB}" srcId="{2BFA2433-FE94-4205-A72B-88F9BF23F92B}" destId="{765A0263-04F7-4243-B290-F54118E072E8}" srcOrd="0" destOrd="0" parTransId="{C8362E02-6C44-40DE-AD45-B4556FA8C0D7}" sibTransId="{B9DEFAED-9707-404C-8236-AFECF2398A7D}"/>
    <dgm:cxn modelId="{BBAEBFC4-EA26-4F80-A3E0-82773CD5AC97}" type="presOf" srcId="{59162B60-829C-4B37-AEBD-54F406D374D5}" destId="{7A9D9C3B-E178-4AF7-A2DB-D5F1C8E05648}" srcOrd="0" destOrd="0" presId="urn:microsoft.com/office/officeart/2005/8/layout/chevron2"/>
    <dgm:cxn modelId="{4AC0EAC5-4C0E-486F-97C9-3BAC2D544C07}" type="presOf" srcId="{DD26FB34-2314-44C8-A206-A59EF1705AEA}" destId="{F03EE707-69EA-457B-A3DA-45BDC5EFB5B5}" srcOrd="0" destOrd="0" presId="urn:microsoft.com/office/officeart/2005/8/layout/chevron2"/>
    <dgm:cxn modelId="{A89F8FF7-2552-4B8B-ACCC-95FBEBFFC343}" srcId="{59162B60-829C-4B37-AEBD-54F406D374D5}" destId="{2BFA2433-FE94-4205-A72B-88F9BF23F92B}" srcOrd="0" destOrd="0" parTransId="{FA48D470-CFE5-4432-B609-B0148B6829D1}" sibTransId="{72F28F4C-0A8D-4F44-85BC-EA83250A5CA1}"/>
    <dgm:cxn modelId="{BBC2D9EC-F989-4599-B963-E9929DC4BD39}" type="presParOf" srcId="{7A9D9C3B-E178-4AF7-A2DB-D5F1C8E05648}" destId="{6613E92E-A804-4ADC-A5BE-0D37629278A8}" srcOrd="0" destOrd="0" presId="urn:microsoft.com/office/officeart/2005/8/layout/chevron2"/>
    <dgm:cxn modelId="{AC78771C-5499-47F4-9648-2208CA40A7BB}" type="presParOf" srcId="{6613E92E-A804-4ADC-A5BE-0D37629278A8}" destId="{6F7F78D7-F1CD-4FA5-B691-B43AC7B87199}" srcOrd="0" destOrd="0" presId="urn:microsoft.com/office/officeart/2005/8/layout/chevron2"/>
    <dgm:cxn modelId="{BD16187E-B9E9-4A4B-9639-11DBE65D7155}" type="presParOf" srcId="{6613E92E-A804-4ADC-A5BE-0D37629278A8}" destId="{FAA3B426-4245-4F52-9B4E-F8577AEAF166}" srcOrd="1" destOrd="0" presId="urn:microsoft.com/office/officeart/2005/8/layout/chevron2"/>
    <dgm:cxn modelId="{D1946529-9503-40A7-8BCF-309D34AB7AD2}" type="presParOf" srcId="{7A9D9C3B-E178-4AF7-A2DB-D5F1C8E05648}" destId="{B96CB777-EB8B-4CF0-AD3F-6CB88BFE8A89}" srcOrd="1" destOrd="0" presId="urn:microsoft.com/office/officeart/2005/8/layout/chevron2"/>
    <dgm:cxn modelId="{AF9DEBEC-162A-4C4D-966B-B6A1EE04F76B}" type="presParOf" srcId="{7A9D9C3B-E178-4AF7-A2DB-D5F1C8E05648}" destId="{02FE921C-A667-4B54-BEC1-6AF8F3D418FF}" srcOrd="2" destOrd="0" presId="urn:microsoft.com/office/officeart/2005/8/layout/chevron2"/>
    <dgm:cxn modelId="{E2585D0E-4E5E-42C9-9794-31CFA4757018}" type="presParOf" srcId="{02FE921C-A667-4B54-BEC1-6AF8F3D418FF}" destId="{AE81FCE0-0A17-4D69-8E97-D556C9F9C9F2}" srcOrd="0" destOrd="0" presId="urn:microsoft.com/office/officeart/2005/8/layout/chevron2"/>
    <dgm:cxn modelId="{7A67C2F3-7E4C-406F-8953-E7437A07B11F}" type="presParOf" srcId="{02FE921C-A667-4B54-BEC1-6AF8F3D418FF}" destId="{F03EE707-69EA-457B-A3DA-45BDC5EFB5B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37526E2-8514-4D30-9345-4FB343412C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490057D-804E-49EA-B819-F4FC50391DDF}">
      <dgm:prSet/>
      <dgm:spPr/>
      <dgm:t>
        <a:bodyPr/>
        <a:lstStyle/>
        <a:p>
          <a:r>
            <a:rPr lang="zh-CN"/>
            <a:t>相关文档</a:t>
          </a:r>
        </a:p>
      </dgm:t>
    </dgm:pt>
    <dgm:pt modelId="{F4427A0D-D5B7-4F8B-AC38-DFCBE79F132C}" type="parTrans" cxnId="{6D7D0B3C-1E04-4653-8E96-1B4A83CA5918}">
      <dgm:prSet/>
      <dgm:spPr/>
      <dgm:t>
        <a:bodyPr/>
        <a:lstStyle/>
        <a:p>
          <a:endParaRPr lang="zh-CN" altLang="en-US"/>
        </a:p>
      </dgm:t>
    </dgm:pt>
    <dgm:pt modelId="{353EEC19-787A-48CC-9512-3A526D10EC35}" type="sibTrans" cxnId="{6D7D0B3C-1E04-4653-8E96-1B4A83CA5918}">
      <dgm:prSet/>
      <dgm:spPr/>
      <dgm:t>
        <a:bodyPr/>
        <a:lstStyle/>
        <a:p>
          <a:endParaRPr lang="zh-CN" altLang="en-US"/>
        </a:p>
      </dgm:t>
    </dgm:pt>
    <dgm:pt modelId="{B808DF80-2435-4483-AAC2-298C2DAAB3AE}">
      <dgm:prSet/>
      <dgm:spPr/>
      <dgm:t>
        <a:bodyPr/>
        <a:lstStyle/>
        <a:p>
          <a:r>
            <a:rPr lang="zh-CN" dirty="0"/>
            <a:t>自动化框架设计初稿</a:t>
          </a:r>
          <a:r>
            <a:rPr lang="en-US" dirty="0"/>
            <a:t>.xlsx</a:t>
          </a:r>
          <a:endParaRPr lang="zh-CN" dirty="0"/>
        </a:p>
      </dgm:t>
    </dgm:pt>
    <dgm:pt modelId="{89D0471D-612C-42B2-86FE-D4FF6B59E724}" type="parTrans" cxnId="{5E4DAFDA-79E3-448D-A146-95BDDAFB355A}">
      <dgm:prSet/>
      <dgm:spPr/>
      <dgm:t>
        <a:bodyPr/>
        <a:lstStyle/>
        <a:p>
          <a:endParaRPr lang="zh-CN" altLang="en-US"/>
        </a:p>
      </dgm:t>
    </dgm:pt>
    <dgm:pt modelId="{3CA76714-71FD-410E-93CC-0193E5951CE9}" type="sibTrans" cxnId="{5E4DAFDA-79E3-448D-A146-95BDDAFB355A}">
      <dgm:prSet/>
      <dgm:spPr/>
      <dgm:t>
        <a:bodyPr/>
        <a:lstStyle/>
        <a:p>
          <a:endParaRPr lang="zh-CN" altLang="en-US"/>
        </a:p>
      </dgm:t>
    </dgm:pt>
    <dgm:pt modelId="{C77394AA-17A3-44FF-A80C-EAD8B3229185}">
      <dgm:prSet/>
      <dgm:spPr/>
      <dgm:t>
        <a:bodyPr/>
        <a:lstStyle/>
        <a:p>
          <a:r>
            <a:rPr lang="zh-CN" dirty="0"/>
            <a:t>自动化框架环境搭建步骤</a:t>
          </a:r>
          <a:r>
            <a:rPr lang="en-US" dirty="0"/>
            <a:t>.docx</a:t>
          </a:r>
          <a:endParaRPr lang="zh-CN" dirty="0"/>
        </a:p>
      </dgm:t>
    </dgm:pt>
    <dgm:pt modelId="{D79F2D5B-679C-4BED-A544-9DC5F0C2924E}" type="parTrans" cxnId="{D59BDAF4-4F3F-4C59-A0E3-02AAF719A5CE}">
      <dgm:prSet/>
      <dgm:spPr/>
      <dgm:t>
        <a:bodyPr/>
        <a:lstStyle/>
        <a:p>
          <a:endParaRPr lang="zh-CN" altLang="en-US"/>
        </a:p>
      </dgm:t>
    </dgm:pt>
    <dgm:pt modelId="{3BBBF3FD-D2FC-4F52-AE41-3D13AE50C449}" type="sibTrans" cxnId="{D59BDAF4-4F3F-4C59-A0E3-02AAF719A5CE}">
      <dgm:prSet/>
      <dgm:spPr/>
      <dgm:t>
        <a:bodyPr/>
        <a:lstStyle/>
        <a:p>
          <a:endParaRPr lang="zh-CN" altLang="en-US"/>
        </a:p>
      </dgm:t>
    </dgm:pt>
    <dgm:pt modelId="{38C91E87-FFD9-4BF4-80FC-CF73DAF98FAC}">
      <dgm:prSet/>
      <dgm:spPr/>
      <dgm:t>
        <a:bodyPr/>
        <a:lstStyle/>
        <a:p>
          <a:r>
            <a:rPr lang="en-US" dirty="0"/>
            <a:t>QBXX</a:t>
          </a:r>
          <a:r>
            <a:rPr lang="zh-CN" dirty="0"/>
            <a:t>自动化用例开发规范</a:t>
          </a:r>
          <a:r>
            <a:rPr lang="en-US" dirty="0"/>
            <a:t>.rtf</a:t>
          </a:r>
          <a:endParaRPr lang="zh-CN" dirty="0"/>
        </a:p>
      </dgm:t>
    </dgm:pt>
    <dgm:pt modelId="{DF21B4C6-EAA5-4113-A9DC-9ECE48CC06BE}" type="parTrans" cxnId="{FB96E984-A01B-4190-9E09-4341215D1245}">
      <dgm:prSet/>
      <dgm:spPr/>
      <dgm:t>
        <a:bodyPr/>
        <a:lstStyle/>
        <a:p>
          <a:endParaRPr lang="zh-CN" altLang="en-US"/>
        </a:p>
      </dgm:t>
    </dgm:pt>
    <dgm:pt modelId="{C8AA7DF9-272F-4F21-8C18-57E73D6782E4}" type="sibTrans" cxnId="{FB96E984-A01B-4190-9E09-4341215D1245}">
      <dgm:prSet/>
      <dgm:spPr/>
      <dgm:t>
        <a:bodyPr/>
        <a:lstStyle/>
        <a:p>
          <a:endParaRPr lang="zh-CN" altLang="en-US"/>
        </a:p>
      </dgm:t>
    </dgm:pt>
    <dgm:pt modelId="{1DAE3903-7801-4042-A0C5-BE5E21354E0D}">
      <dgm:prSet/>
      <dgm:spPr/>
      <dgm:t>
        <a:bodyPr/>
        <a:lstStyle/>
        <a:p>
          <a:r>
            <a:rPr lang="en-US"/>
            <a:t>JCW</a:t>
          </a:r>
          <a:r>
            <a:rPr lang="zh-CN"/>
            <a:t>项目前端开发关键元素</a:t>
          </a:r>
          <a:r>
            <a:rPr lang="en-US"/>
            <a:t>id</a:t>
          </a:r>
          <a:r>
            <a:rPr lang="zh-CN"/>
            <a:t>和</a:t>
          </a:r>
          <a:r>
            <a:rPr lang="en-US"/>
            <a:t>name</a:t>
          </a:r>
          <a:r>
            <a:rPr lang="zh-CN"/>
            <a:t>属性生成规则</a:t>
          </a:r>
          <a:r>
            <a:rPr lang="en-US"/>
            <a:t>.xlsx</a:t>
          </a:r>
          <a:endParaRPr lang="zh-CN"/>
        </a:p>
      </dgm:t>
    </dgm:pt>
    <dgm:pt modelId="{A5472EF8-1F7F-426E-9796-55D6C36649CB}" type="parTrans" cxnId="{07C5A26A-CF58-446E-AF3D-D6FBB77B6031}">
      <dgm:prSet/>
      <dgm:spPr/>
      <dgm:t>
        <a:bodyPr/>
        <a:lstStyle/>
        <a:p>
          <a:endParaRPr lang="zh-CN" altLang="en-US"/>
        </a:p>
      </dgm:t>
    </dgm:pt>
    <dgm:pt modelId="{1C048CA3-EEF2-4A6C-B546-ECC27D4CD726}" type="sibTrans" cxnId="{07C5A26A-CF58-446E-AF3D-D6FBB77B6031}">
      <dgm:prSet/>
      <dgm:spPr/>
      <dgm:t>
        <a:bodyPr/>
        <a:lstStyle/>
        <a:p>
          <a:endParaRPr lang="zh-CN" altLang="en-US"/>
        </a:p>
      </dgm:t>
    </dgm:pt>
    <dgm:pt modelId="{A1CADE60-4C85-4450-A135-4EF576953BCB}">
      <dgm:prSet/>
      <dgm:spPr/>
      <dgm:t>
        <a:bodyPr/>
        <a:lstStyle/>
        <a:p>
          <a:r>
            <a:rPr lang="en-US" dirty="0"/>
            <a:t>case</a:t>
          </a:r>
          <a:r>
            <a:rPr lang="zh-CN" dirty="0"/>
            <a:t>类快速生成模板</a:t>
          </a:r>
          <a:r>
            <a:rPr lang="en-US" dirty="0"/>
            <a:t>.txt</a:t>
          </a:r>
          <a:endParaRPr lang="zh-CN" dirty="0"/>
        </a:p>
      </dgm:t>
    </dgm:pt>
    <dgm:pt modelId="{CF212C98-F053-4262-8BB2-D3BE909DAD4F}" type="parTrans" cxnId="{CA66833A-F1B1-4BB7-ADD7-B50119C25726}">
      <dgm:prSet/>
      <dgm:spPr/>
      <dgm:t>
        <a:bodyPr/>
        <a:lstStyle/>
        <a:p>
          <a:endParaRPr lang="zh-CN" altLang="en-US"/>
        </a:p>
      </dgm:t>
    </dgm:pt>
    <dgm:pt modelId="{18B7AD78-B3E2-4713-B658-072CEB3A198A}" type="sibTrans" cxnId="{CA66833A-F1B1-4BB7-ADD7-B50119C25726}">
      <dgm:prSet/>
      <dgm:spPr/>
      <dgm:t>
        <a:bodyPr/>
        <a:lstStyle/>
        <a:p>
          <a:endParaRPr lang="zh-CN" altLang="en-US"/>
        </a:p>
      </dgm:t>
    </dgm:pt>
    <dgm:pt modelId="{232E9070-13A6-43D7-A98B-77E55F367ECB}">
      <dgm:prSet/>
      <dgm:spPr/>
      <dgm:t>
        <a:bodyPr/>
        <a:lstStyle/>
        <a:p>
          <a:r>
            <a:rPr lang="zh-CN" dirty="0"/>
            <a:t>数据验证规则</a:t>
          </a:r>
          <a:r>
            <a:rPr lang="en-US" dirty="0"/>
            <a:t>.</a:t>
          </a:r>
          <a:r>
            <a:rPr lang="en-US" dirty="0" err="1"/>
            <a:t>png</a:t>
          </a:r>
          <a:endParaRPr lang="zh-CN" dirty="0"/>
        </a:p>
      </dgm:t>
    </dgm:pt>
    <dgm:pt modelId="{7BBCE290-B6A2-49E5-A9BA-486E40952F32}" type="parTrans" cxnId="{277A8BDD-6A03-455D-9C3B-254C1221A162}">
      <dgm:prSet/>
      <dgm:spPr/>
      <dgm:t>
        <a:bodyPr/>
        <a:lstStyle/>
        <a:p>
          <a:endParaRPr lang="zh-CN" altLang="en-US"/>
        </a:p>
      </dgm:t>
    </dgm:pt>
    <dgm:pt modelId="{D8A3C216-1830-4F6D-8EF1-8EAFB353A374}" type="sibTrans" cxnId="{277A8BDD-6A03-455D-9C3B-254C1221A162}">
      <dgm:prSet/>
      <dgm:spPr/>
      <dgm:t>
        <a:bodyPr/>
        <a:lstStyle/>
        <a:p>
          <a:endParaRPr lang="zh-CN" altLang="en-US"/>
        </a:p>
      </dgm:t>
    </dgm:pt>
    <dgm:pt modelId="{B58835A6-D1A2-4AFC-964C-7A67C7F164B3}">
      <dgm:prSet/>
      <dgm:spPr/>
      <dgm:t>
        <a:bodyPr/>
        <a:lstStyle/>
        <a:p>
          <a:r>
            <a:rPr lang="zh-CN"/>
            <a:t>项目代码及相关文档存放路径</a:t>
          </a:r>
        </a:p>
      </dgm:t>
    </dgm:pt>
    <dgm:pt modelId="{E303971D-1D71-467F-8692-755AC67D1031}" type="parTrans" cxnId="{BF43B288-B89D-43C9-80E5-11682E2D45E9}">
      <dgm:prSet/>
      <dgm:spPr/>
      <dgm:t>
        <a:bodyPr/>
        <a:lstStyle/>
        <a:p>
          <a:endParaRPr lang="zh-CN" altLang="en-US"/>
        </a:p>
      </dgm:t>
    </dgm:pt>
    <dgm:pt modelId="{9A2B138F-F70D-451C-A745-14A1FC43E221}" type="sibTrans" cxnId="{BF43B288-B89D-43C9-80E5-11682E2D45E9}">
      <dgm:prSet/>
      <dgm:spPr/>
      <dgm:t>
        <a:bodyPr/>
        <a:lstStyle/>
        <a:p>
          <a:endParaRPr lang="zh-CN" altLang="en-US"/>
        </a:p>
      </dgm:t>
    </dgm:pt>
    <dgm:pt modelId="{0F889B8F-EB89-4467-9A76-93BC48C55183}">
      <dgm:prSet/>
      <dgm:spPr/>
      <dgm:t>
        <a:bodyPr/>
        <a:lstStyle/>
        <a:p>
          <a:r>
            <a:rPr lang="en-US"/>
            <a:t>svn://192.168.0.94/Repository/AutoTest</a:t>
          </a:r>
          <a:endParaRPr lang="zh-CN"/>
        </a:p>
      </dgm:t>
    </dgm:pt>
    <dgm:pt modelId="{8D5D85C2-D4E5-4806-8968-0528626E40FB}" type="parTrans" cxnId="{74CF9799-F3B6-43E8-8921-7B50B77721CD}">
      <dgm:prSet/>
      <dgm:spPr/>
      <dgm:t>
        <a:bodyPr/>
        <a:lstStyle/>
        <a:p>
          <a:endParaRPr lang="zh-CN" altLang="en-US"/>
        </a:p>
      </dgm:t>
    </dgm:pt>
    <dgm:pt modelId="{FA437711-872A-453A-9313-B0A41546D296}" type="sibTrans" cxnId="{74CF9799-F3B6-43E8-8921-7B50B77721CD}">
      <dgm:prSet/>
      <dgm:spPr/>
      <dgm:t>
        <a:bodyPr/>
        <a:lstStyle/>
        <a:p>
          <a:endParaRPr lang="zh-CN" altLang="en-US"/>
        </a:p>
      </dgm:t>
    </dgm:pt>
    <dgm:pt modelId="{61CB7B95-6142-4776-93B9-3B0FB1B863A5}" type="pres">
      <dgm:prSet presAssocID="{337526E2-8514-4D30-9345-4FB343412C44}" presName="linear" presStyleCnt="0">
        <dgm:presLayoutVars>
          <dgm:animLvl val="lvl"/>
          <dgm:resizeHandles val="exact"/>
        </dgm:presLayoutVars>
      </dgm:prSet>
      <dgm:spPr/>
    </dgm:pt>
    <dgm:pt modelId="{CE282E48-EAFB-43C1-9BAC-CC56FE849376}" type="pres">
      <dgm:prSet presAssocID="{0490057D-804E-49EA-B819-F4FC50391DD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3EBD896-BD9C-4F5D-8C0A-3834D41F744B}" type="pres">
      <dgm:prSet presAssocID="{0490057D-804E-49EA-B819-F4FC50391DDF}" presName="childText" presStyleLbl="revTx" presStyleIdx="0" presStyleCnt="2">
        <dgm:presLayoutVars>
          <dgm:bulletEnabled val="1"/>
        </dgm:presLayoutVars>
      </dgm:prSet>
      <dgm:spPr/>
    </dgm:pt>
    <dgm:pt modelId="{9CD31323-3C95-477C-8259-1CF56031E10A}" type="pres">
      <dgm:prSet presAssocID="{B58835A6-D1A2-4AFC-964C-7A67C7F164B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D304678-9BA0-4D65-9623-663FEB154A91}" type="pres">
      <dgm:prSet presAssocID="{B58835A6-D1A2-4AFC-964C-7A67C7F164B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2C5F119-4CFB-4174-BBA7-AE992AAA4200}" type="presOf" srcId="{1DAE3903-7801-4042-A0C5-BE5E21354E0D}" destId="{93EBD896-BD9C-4F5D-8C0A-3834D41F744B}" srcOrd="0" destOrd="3" presId="urn:microsoft.com/office/officeart/2005/8/layout/vList2"/>
    <dgm:cxn modelId="{B646EF1F-E0EC-4792-B5D7-5783F5233B31}" type="presOf" srcId="{232E9070-13A6-43D7-A98B-77E55F367ECB}" destId="{93EBD896-BD9C-4F5D-8C0A-3834D41F744B}" srcOrd="0" destOrd="5" presId="urn:microsoft.com/office/officeart/2005/8/layout/vList2"/>
    <dgm:cxn modelId="{DCD28F36-826B-4881-AE68-D3D019A4F437}" type="presOf" srcId="{C77394AA-17A3-44FF-A80C-EAD8B3229185}" destId="{93EBD896-BD9C-4F5D-8C0A-3834D41F744B}" srcOrd="0" destOrd="1" presId="urn:microsoft.com/office/officeart/2005/8/layout/vList2"/>
    <dgm:cxn modelId="{CA66833A-F1B1-4BB7-ADD7-B50119C25726}" srcId="{0490057D-804E-49EA-B819-F4FC50391DDF}" destId="{A1CADE60-4C85-4450-A135-4EF576953BCB}" srcOrd="4" destOrd="0" parTransId="{CF212C98-F053-4262-8BB2-D3BE909DAD4F}" sibTransId="{18B7AD78-B3E2-4713-B658-072CEB3A198A}"/>
    <dgm:cxn modelId="{6D7D0B3C-1E04-4653-8E96-1B4A83CA5918}" srcId="{337526E2-8514-4D30-9345-4FB343412C44}" destId="{0490057D-804E-49EA-B819-F4FC50391DDF}" srcOrd="0" destOrd="0" parTransId="{F4427A0D-D5B7-4F8B-AC38-DFCBE79F132C}" sibTransId="{353EEC19-787A-48CC-9512-3A526D10EC35}"/>
    <dgm:cxn modelId="{84E97041-0AB5-45B7-AFAB-859829CDCC0B}" type="presOf" srcId="{B58835A6-D1A2-4AFC-964C-7A67C7F164B3}" destId="{9CD31323-3C95-477C-8259-1CF56031E10A}" srcOrd="0" destOrd="0" presId="urn:microsoft.com/office/officeart/2005/8/layout/vList2"/>
    <dgm:cxn modelId="{07C5A26A-CF58-446E-AF3D-D6FBB77B6031}" srcId="{0490057D-804E-49EA-B819-F4FC50391DDF}" destId="{1DAE3903-7801-4042-A0C5-BE5E21354E0D}" srcOrd="3" destOrd="0" parTransId="{A5472EF8-1F7F-426E-9796-55D6C36649CB}" sibTransId="{1C048CA3-EEF2-4A6C-B546-ECC27D4CD726}"/>
    <dgm:cxn modelId="{FB96E984-A01B-4190-9E09-4341215D1245}" srcId="{0490057D-804E-49EA-B819-F4FC50391DDF}" destId="{38C91E87-FFD9-4BF4-80FC-CF73DAF98FAC}" srcOrd="2" destOrd="0" parTransId="{DF21B4C6-EAA5-4113-A9DC-9ECE48CC06BE}" sibTransId="{C8AA7DF9-272F-4F21-8C18-57E73D6782E4}"/>
    <dgm:cxn modelId="{BF43B288-B89D-43C9-80E5-11682E2D45E9}" srcId="{337526E2-8514-4D30-9345-4FB343412C44}" destId="{B58835A6-D1A2-4AFC-964C-7A67C7F164B3}" srcOrd="1" destOrd="0" parTransId="{E303971D-1D71-467F-8692-755AC67D1031}" sibTransId="{9A2B138F-F70D-451C-A745-14A1FC43E221}"/>
    <dgm:cxn modelId="{74CF9799-F3B6-43E8-8921-7B50B77721CD}" srcId="{B58835A6-D1A2-4AFC-964C-7A67C7F164B3}" destId="{0F889B8F-EB89-4467-9A76-93BC48C55183}" srcOrd="0" destOrd="0" parTransId="{8D5D85C2-D4E5-4806-8968-0528626E40FB}" sibTransId="{FA437711-872A-453A-9313-B0A41546D296}"/>
    <dgm:cxn modelId="{81E63B9C-7B88-432F-BB72-16FE5E81D721}" type="presOf" srcId="{337526E2-8514-4D30-9345-4FB343412C44}" destId="{61CB7B95-6142-4776-93B9-3B0FB1B863A5}" srcOrd="0" destOrd="0" presId="urn:microsoft.com/office/officeart/2005/8/layout/vList2"/>
    <dgm:cxn modelId="{4BA3739F-1A71-4E86-8114-5A355159FAB8}" type="presOf" srcId="{A1CADE60-4C85-4450-A135-4EF576953BCB}" destId="{93EBD896-BD9C-4F5D-8C0A-3834D41F744B}" srcOrd="0" destOrd="4" presId="urn:microsoft.com/office/officeart/2005/8/layout/vList2"/>
    <dgm:cxn modelId="{693264BF-17F5-4001-BEDF-891F8832B042}" type="presOf" srcId="{0F889B8F-EB89-4467-9A76-93BC48C55183}" destId="{0D304678-9BA0-4D65-9623-663FEB154A91}" srcOrd="0" destOrd="0" presId="urn:microsoft.com/office/officeart/2005/8/layout/vList2"/>
    <dgm:cxn modelId="{5E4DAFDA-79E3-448D-A146-95BDDAFB355A}" srcId="{0490057D-804E-49EA-B819-F4FC50391DDF}" destId="{B808DF80-2435-4483-AAC2-298C2DAAB3AE}" srcOrd="0" destOrd="0" parTransId="{89D0471D-612C-42B2-86FE-D4FF6B59E724}" sibTransId="{3CA76714-71FD-410E-93CC-0193E5951CE9}"/>
    <dgm:cxn modelId="{277A8BDD-6A03-455D-9C3B-254C1221A162}" srcId="{0490057D-804E-49EA-B819-F4FC50391DDF}" destId="{232E9070-13A6-43D7-A98B-77E55F367ECB}" srcOrd="5" destOrd="0" parTransId="{7BBCE290-B6A2-49E5-A9BA-486E40952F32}" sibTransId="{D8A3C216-1830-4F6D-8EF1-8EAFB353A374}"/>
    <dgm:cxn modelId="{D59BDAF4-4F3F-4C59-A0E3-02AAF719A5CE}" srcId="{0490057D-804E-49EA-B819-F4FC50391DDF}" destId="{C77394AA-17A3-44FF-A80C-EAD8B3229185}" srcOrd="1" destOrd="0" parTransId="{D79F2D5B-679C-4BED-A544-9DC5F0C2924E}" sibTransId="{3BBBF3FD-D2FC-4F52-AE41-3D13AE50C449}"/>
    <dgm:cxn modelId="{5434A7F8-0F37-423F-B0A9-B7897667C382}" type="presOf" srcId="{B808DF80-2435-4483-AAC2-298C2DAAB3AE}" destId="{93EBD896-BD9C-4F5D-8C0A-3834D41F744B}" srcOrd="0" destOrd="0" presId="urn:microsoft.com/office/officeart/2005/8/layout/vList2"/>
    <dgm:cxn modelId="{634F16FA-5D45-4F54-A1D6-60A5F81B49DE}" type="presOf" srcId="{0490057D-804E-49EA-B819-F4FC50391DDF}" destId="{CE282E48-EAFB-43C1-9BAC-CC56FE849376}" srcOrd="0" destOrd="0" presId="urn:microsoft.com/office/officeart/2005/8/layout/vList2"/>
    <dgm:cxn modelId="{7B2E7AFC-04F7-4B33-92EE-462C03142A97}" type="presOf" srcId="{38C91E87-FFD9-4BF4-80FC-CF73DAF98FAC}" destId="{93EBD896-BD9C-4F5D-8C0A-3834D41F744B}" srcOrd="0" destOrd="2" presId="urn:microsoft.com/office/officeart/2005/8/layout/vList2"/>
    <dgm:cxn modelId="{C878ECA2-B70C-4E1D-BE6E-9D1075D547ED}" type="presParOf" srcId="{61CB7B95-6142-4776-93B9-3B0FB1B863A5}" destId="{CE282E48-EAFB-43C1-9BAC-CC56FE849376}" srcOrd="0" destOrd="0" presId="urn:microsoft.com/office/officeart/2005/8/layout/vList2"/>
    <dgm:cxn modelId="{0E85313B-E31A-4BD2-9F12-3E342F6EEA45}" type="presParOf" srcId="{61CB7B95-6142-4776-93B9-3B0FB1B863A5}" destId="{93EBD896-BD9C-4F5D-8C0A-3834D41F744B}" srcOrd="1" destOrd="0" presId="urn:microsoft.com/office/officeart/2005/8/layout/vList2"/>
    <dgm:cxn modelId="{B0BCA9BF-C7D0-45B0-95A6-B1C964037259}" type="presParOf" srcId="{61CB7B95-6142-4776-93B9-3B0FB1B863A5}" destId="{9CD31323-3C95-477C-8259-1CF56031E10A}" srcOrd="2" destOrd="0" presId="urn:microsoft.com/office/officeart/2005/8/layout/vList2"/>
    <dgm:cxn modelId="{213732F6-2569-4FE8-A474-94C7F76CE749}" type="presParOf" srcId="{61CB7B95-6142-4776-93B9-3B0FB1B863A5}" destId="{0D304678-9BA0-4D65-9623-663FEB154A9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0C0C553-34AB-409A-90BF-8B5D0C8145A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13AF8524-E1A3-4162-8BB9-E9D98F48C02B}">
      <dgm:prSet/>
      <dgm:spPr/>
      <dgm:t>
        <a:bodyPr/>
        <a:lstStyle/>
        <a:p>
          <a:r>
            <a:rPr lang="zh-CN"/>
            <a:t>直接收益</a:t>
          </a:r>
          <a:r>
            <a:rPr lang="en-US"/>
            <a:t>	</a:t>
          </a:r>
          <a:endParaRPr lang="zh-CN"/>
        </a:p>
      </dgm:t>
    </dgm:pt>
    <dgm:pt modelId="{88C6DF3E-6EF2-47D8-B7ED-92AE389BFF66}" type="parTrans" cxnId="{F29F901A-3CC7-4ED0-A543-C8FEB1090F2B}">
      <dgm:prSet/>
      <dgm:spPr/>
      <dgm:t>
        <a:bodyPr/>
        <a:lstStyle/>
        <a:p>
          <a:endParaRPr lang="zh-CN" altLang="en-US"/>
        </a:p>
      </dgm:t>
    </dgm:pt>
    <dgm:pt modelId="{790C239A-D10C-4AA2-A8AD-06E3221C6F3E}" type="sibTrans" cxnId="{F29F901A-3CC7-4ED0-A543-C8FEB1090F2B}">
      <dgm:prSet/>
      <dgm:spPr/>
      <dgm:t>
        <a:bodyPr/>
        <a:lstStyle/>
        <a:p>
          <a:endParaRPr lang="zh-CN" altLang="en-US"/>
        </a:p>
      </dgm:t>
    </dgm:pt>
    <dgm:pt modelId="{0F1BF98E-7880-483A-9716-D56511B70DE5}">
      <dgm:prSet/>
      <dgm:spPr/>
      <dgm:t>
        <a:bodyPr/>
        <a:lstStyle/>
        <a:p>
          <a:r>
            <a:rPr lang="en-US"/>
            <a:t>a</a:t>
          </a:r>
          <a:r>
            <a:rPr lang="zh-CN"/>
            <a:t>、在当前项目落地冒烟测试自动化，确保转测版本的最低质量要求，大幅减少重复和无效测试</a:t>
          </a:r>
        </a:p>
      </dgm:t>
    </dgm:pt>
    <dgm:pt modelId="{B37278A8-F50E-4DF8-98EA-BEB1FB6BCC31}" type="parTrans" cxnId="{684DC77A-5692-4D02-8ED9-1052C0D957CE}">
      <dgm:prSet/>
      <dgm:spPr/>
      <dgm:t>
        <a:bodyPr/>
        <a:lstStyle/>
        <a:p>
          <a:endParaRPr lang="zh-CN" altLang="en-US"/>
        </a:p>
      </dgm:t>
    </dgm:pt>
    <dgm:pt modelId="{F6236FD9-A139-472E-B586-D5B97AA05515}" type="sibTrans" cxnId="{684DC77A-5692-4D02-8ED9-1052C0D957CE}">
      <dgm:prSet/>
      <dgm:spPr/>
      <dgm:t>
        <a:bodyPr/>
        <a:lstStyle/>
        <a:p>
          <a:endParaRPr lang="zh-CN" altLang="en-US"/>
        </a:p>
      </dgm:t>
    </dgm:pt>
    <dgm:pt modelId="{BAE5ADE8-922D-4A46-AC49-A96EDFBAA03C}">
      <dgm:prSet/>
      <dgm:spPr/>
      <dgm:t>
        <a:bodyPr/>
        <a:lstStyle/>
        <a:p>
          <a:r>
            <a:rPr lang="en-US"/>
            <a:t>b</a:t>
          </a:r>
          <a:r>
            <a:rPr lang="zh-CN"/>
            <a:t>、提供接口测试能力，提升项目层面的测试质量</a:t>
          </a:r>
        </a:p>
      </dgm:t>
    </dgm:pt>
    <dgm:pt modelId="{9050FE84-B08D-4169-B965-FD536F6EDA56}" type="parTrans" cxnId="{D1FE2607-3A56-4E7A-9FE8-6DE549E438A8}">
      <dgm:prSet/>
      <dgm:spPr/>
      <dgm:t>
        <a:bodyPr/>
        <a:lstStyle/>
        <a:p>
          <a:endParaRPr lang="zh-CN" altLang="en-US"/>
        </a:p>
      </dgm:t>
    </dgm:pt>
    <dgm:pt modelId="{3C83E3C4-D974-499A-98B8-3BFAEFCF968B}" type="sibTrans" cxnId="{D1FE2607-3A56-4E7A-9FE8-6DE549E438A8}">
      <dgm:prSet/>
      <dgm:spPr/>
      <dgm:t>
        <a:bodyPr/>
        <a:lstStyle/>
        <a:p>
          <a:endParaRPr lang="zh-CN" altLang="en-US"/>
        </a:p>
      </dgm:t>
    </dgm:pt>
    <dgm:pt modelId="{480ACFAA-013B-468E-8A04-EC6F5B692EBB}">
      <dgm:prSet/>
      <dgm:spPr/>
      <dgm:t>
        <a:bodyPr/>
        <a:lstStyle/>
        <a:p>
          <a:r>
            <a:rPr lang="en-US"/>
            <a:t>c</a:t>
          </a:r>
          <a:r>
            <a:rPr lang="zh-CN"/>
            <a:t>、借助脚本和工具，提高测试效率，扩大测试广度和深度</a:t>
          </a:r>
        </a:p>
      </dgm:t>
    </dgm:pt>
    <dgm:pt modelId="{1EF72E51-13AF-4568-A488-619AF9A4DC8F}" type="parTrans" cxnId="{FDBE0EB4-D0F7-49AF-BBA0-3FF223A1BFC1}">
      <dgm:prSet/>
      <dgm:spPr/>
      <dgm:t>
        <a:bodyPr/>
        <a:lstStyle/>
        <a:p>
          <a:endParaRPr lang="zh-CN" altLang="en-US"/>
        </a:p>
      </dgm:t>
    </dgm:pt>
    <dgm:pt modelId="{F321CEAC-C4AF-47EB-8466-B3E64280B5F1}" type="sibTrans" cxnId="{FDBE0EB4-D0F7-49AF-BBA0-3FF223A1BFC1}">
      <dgm:prSet/>
      <dgm:spPr/>
      <dgm:t>
        <a:bodyPr/>
        <a:lstStyle/>
        <a:p>
          <a:endParaRPr lang="zh-CN" altLang="en-US"/>
        </a:p>
      </dgm:t>
    </dgm:pt>
    <dgm:pt modelId="{7D0A5213-6BE0-4902-9F13-87B7163BA5C9}">
      <dgm:prSet/>
      <dgm:spPr/>
      <dgm:t>
        <a:bodyPr/>
        <a:lstStyle/>
        <a:p>
          <a:r>
            <a:rPr lang="zh-CN"/>
            <a:t>间接收益</a:t>
          </a:r>
          <a:r>
            <a:rPr lang="en-US"/>
            <a:t>	</a:t>
          </a:r>
          <a:endParaRPr lang="zh-CN"/>
        </a:p>
      </dgm:t>
    </dgm:pt>
    <dgm:pt modelId="{FC9F7808-0D83-47D8-A012-A45109FE2932}" type="parTrans" cxnId="{D65A311A-2A8A-492E-84FC-C805EC626CE0}">
      <dgm:prSet/>
      <dgm:spPr/>
      <dgm:t>
        <a:bodyPr/>
        <a:lstStyle/>
        <a:p>
          <a:endParaRPr lang="zh-CN" altLang="en-US"/>
        </a:p>
      </dgm:t>
    </dgm:pt>
    <dgm:pt modelId="{D32A575D-D0CB-4B97-AF14-E7493E1D9D42}" type="sibTrans" cxnId="{D65A311A-2A8A-492E-84FC-C805EC626CE0}">
      <dgm:prSet/>
      <dgm:spPr/>
      <dgm:t>
        <a:bodyPr/>
        <a:lstStyle/>
        <a:p>
          <a:endParaRPr lang="zh-CN" altLang="en-US"/>
        </a:p>
      </dgm:t>
    </dgm:pt>
    <dgm:pt modelId="{D9523313-DCE0-4921-BC4D-B825171D299D}">
      <dgm:prSet/>
      <dgm:spPr/>
      <dgm:t>
        <a:bodyPr/>
        <a:lstStyle/>
        <a:p>
          <a:r>
            <a:rPr lang="en-US"/>
            <a:t>a</a:t>
          </a:r>
          <a:r>
            <a:rPr lang="zh-CN"/>
            <a:t>、反向推动开发和测试流程规范化</a:t>
          </a:r>
        </a:p>
      </dgm:t>
    </dgm:pt>
    <dgm:pt modelId="{5F859666-507F-40AF-A4AB-F41517574FD9}" type="parTrans" cxnId="{664A549C-87E4-4B5A-83C1-FFF969D5A9D5}">
      <dgm:prSet/>
      <dgm:spPr/>
      <dgm:t>
        <a:bodyPr/>
        <a:lstStyle/>
        <a:p>
          <a:endParaRPr lang="zh-CN" altLang="en-US"/>
        </a:p>
      </dgm:t>
    </dgm:pt>
    <dgm:pt modelId="{39D1DC18-0ABF-4724-8875-FF10078E5107}" type="sibTrans" cxnId="{664A549C-87E4-4B5A-83C1-FFF969D5A9D5}">
      <dgm:prSet/>
      <dgm:spPr/>
      <dgm:t>
        <a:bodyPr/>
        <a:lstStyle/>
        <a:p>
          <a:endParaRPr lang="zh-CN" altLang="en-US"/>
        </a:p>
      </dgm:t>
    </dgm:pt>
    <dgm:pt modelId="{2DFD0948-18C9-4A14-A40E-3909373C161F}">
      <dgm:prSet/>
      <dgm:spPr/>
      <dgm:t>
        <a:bodyPr/>
        <a:lstStyle/>
        <a:p>
          <a:r>
            <a:rPr lang="en-US"/>
            <a:t>b</a:t>
          </a:r>
          <a:r>
            <a:rPr lang="zh-CN"/>
            <a:t>、通过在不同项目中复用，不断完善和优化测试框架，提升测试团队的自动化水平</a:t>
          </a:r>
        </a:p>
      </dgm:t>
    </dgm:pt>
    <dgm:pt modelId="{C830806B-870C-416D-B496-ED2308A5A501}" type="parTrans" cxnId="{6BA25302-5FBB-46A9-B2DE-80B74E5778D3}">
      <dgm:prSet/>
      <dgm:spPr/>
      <dgm:t>
        <a:bodyPr/>
        <a:lstStyle/>
        <a:p>
          <a:endParaRPr lang="zh-CN" altLang="en-US"/>
        </a:p>
      </dgm:t>
    </dgm:pt>
    <dgm:pt modelId="{28C04651-57BD-4F5F-A068-F335FBB910E4}" type="sibTrans" cxnId="{6BA25302-5FBB-46A9-B2DE-80B74E5778D3}">
      <dgm:prSet/>
      <dgm:spPr/>
      <dgm:t>
        <a:bodyPr/>
        <a:lstStyle/>
        <a:p>
          <a:endParaRPr lang="zh-CN" altLang="en-US"/>
        </a:p>
      </dgm:t>
    </dgm:pt>
    <dgm:pt modelId="{2433F2B8-5F42-4340-ACF1-E45FF7555ED5}" type="pres">
      <dgm:prSet presAssocID="{80C0C553-34AB-409A-90BF-8B5D0C8145AB}" presName="cycle" presStyleCnt="0">
        <dgm:presLayoutVars>
          <dgm:dir/>
          <dgm:resizeHandles val="exact"/>
        </dgm:presLayoutVars>
      </dgm:prSet>
      <dgm:spPr/>
    </dgm:pt>
    <dgm:pt modelId="{3424D097-2066-4F07-AA0C-CC57EE78F1B0}" type="pres">
      <dgm:prSet presAssocID="{13AF8524-E1A3-4162-8BB9-E9D98F48C02B}" presName="node" presStyleLbl="node1" presStyleIdx="0" presStyleCnt="2">
        <dgm:presLayoutVars>
          <dgm:bulletEnabled val="1"/>
        </dgm:presLayoutVars>
      </dgm:prSet>
      <dgm:spPr/>
    </dgm:pt>
    <dgm:pt modelId="{BFD95DB5-C894-471B-9E2A-E367759756B0}" type="pres">
      <dgm:prSet presAssocID="{790C239A-D10C-4AA2-A8AD-06E3221C6F3E}" presName="sibTrans" presStyleLbl="sibTrans2D1" presStyleIdx="0" presStyleCnt="2"/>
      <dgm:spPr/>
    </dgm:pt>
    <dgm:pt modelId="{01DC86ED-6D3C-4832-8E0B-038C24B63B67}" type="pres">
      <dgm:prSet presAssocID="{790C239A-D10C-4AA2-A8AD-06E3221C6F3E}" presName="connectorText" presStyleLbl="sibTrans2D1" presStyleIdx="0" presStyleCnt="2"/>
      <dgm:spPr/>
    </dgm:pt>
    <dgm:pt modelId="{065F22B4-CD35-47CD-8199-9D481DE8B282}" type="pres">
      <dgm:prSet presAssocID="{7D0A5213-6BE0-4902-9F13-87B7163BA5C9}" presName="node" presStyleLbl="node1" presStyleIdx="1" presStyleCnt="2">
        <dgm:presLayoutVars>
          <dgm:bulletEnabled val="1"/>
        </dgm:presLayoutVars>
      </dgm:prSet>
      <dgm:spPr/>
    </dgm:pt>
    <dgm:pt modelId="{527AA8A1-4851-4687-A37C-78C43DE1C670}" type="pres">
      <dgm:prSet presAssocID="{D32A575D-D0CB-4B97-AF14-E7493E1D9D42}" presName="sibTrans" presStyleLbl="sibTrans2D1" presStyleIdx="1" presStyleCnt="2"/>
      <dgm:spPr/>
    </dgm:pt>
    <dgm:pt modelId="{055C35A9-AADF-485D-83FB-6373F6A8CA05}" type="pres">
      <dgm:prSet presAssocID="{D32A575D-D0CB-4B97-AF14-E7493E1D9D42}" presName="connectorText" presStyleLbl="sibTrans2D1" presStyleIdx="1" presStyleCnt="2"/>
      <dgm:spPr/>
    </dgm:pt>
  </dgm:ptLst>
  <dgm:cxnLst>
    <dgm:cxn modelId="{6BA25302-5FBB-46A9-B2DE-80B74E5778D3}" srcId="{7D0A5213-6BE0-4902-9F13-87B7163BA5C9}" destId="{2DFD0948-18C9-4A14-A40E-3909373C161F}" srcOrd="1" destOrd="0" parTransId="{C830806B-870C-416D-B496-ED2308A5A501}" sibTransId="{28C04651-57BD-4F5F-A068-F335FBB910E4}"/>
    <dgm:cxn modelId="{806CDC06-4667-4562-9795-EC33840B4BA8}" type="presOf" srcId="{80C0C553-34AB-409A-90BF-8B5D0C8145AB}" destId="{2433F2B8-5F42-4340-ACF1-E45FF7555ED5}" srcOrd="0" destOrd="0" presId="urn:microsoft.com/office/officeart/2005/8/layout/cycle2"/>
    <dgm:cxn modelId="{D1FE2607-3A56-4E7A-9FE8-6DE549E438A8}" srcId="{13AF8524-E1A3-4162-8BB9-E9D98F48C02B}" destId="{BAE5ADE8-922D-4A46-AC49-A96EDFBAA03C}" srcOrd="1" destOrd="0" parTransId="{9050FE84-B08D-4169-B965-FD536F6EDA56}" sibTransId="{3C83E3C4-D974-499A-98B8-3BFAEFCF968B}"/>
    <dgm:cxn modelId="{6ACAE307-699D-478D-A766-094CEAF709C1}" type="presOf" srcId="{D9523313-DCE0-4921-BC4D-B825171D299D}" destId="{065F22B4-CD35-47CD-8199-9D481DE8B282}" srcOrd="0" destOrd="1" presId="urn:microsoft.com/office/officeart/2005/8/layout/cycle2"/>
    <dgm:cxn modelId="{D65A311A-2A8A-492E-84FC-C805EC626CE0}" srcId="{80C0C553-34AB-409A-90BF-8B5D0C8145AB}" destId="{7D0A5213-6BE0-4902-9F13-87B7163BA5C9}" srcOrd="1" destOrd="0" parTransId="{FC9F7808-0D83-47D8-A012-A45109FE2932}" sibTransId="{D32A575D-D0CB-4B97-AF14-E7493E1D9D42}"/>
    <dgm:cxn modelId="{F29F901A-3CC7-4ED0-A543-C8FEB1090F2B}" srcId="{80C0C553-34AB-409A-90BF-8B5D0C8145AB}" destId="{13AF8524-E1A3-4162-8BB9-E9D98F48C02B}" srcOrd="0" destOrd="0" parTransId="{88C6DF3E-6EF2-47D8-B7ED-92AE389BFF66}" sibTransId="{790C239A-D10C-4AA2-A8AD-06E3221C6F3E}"/>
    <dgm:cxn modelId="{FC31BC24-A547-427B-B928-CBC4FAFBFC3A}" type="presOf" srcId="{BAE5ADE8-922D-4A46-AC49-A96EDFBAA03C}" destId="{3424D097-2066-4F07-AA0C-CC57EE78F1B0}" srcOrd="0" destOrd="2" presId="urn:microsoft.com/office/officeart/2005/8/layout/cycle2"/>
    <dgm:cxn modelId="{CD94592F-DFD3-47A2-B229-DD8DE856CC75}" type="presOf" srcId="{2DFD0948-18C9-4A14-A40E-3909373C161F}" destId="{065F22B4-CD35-47CD-8199-9D481DE8B282}" srcOrd="0" destOrd="2" presId="urn:microsoft.com/office/officeart/2005/8/layout/cycle2"/>
    <dgm:cxn modelId="{7E0E6C69-D0B3-4A2B-9D3F-961292193A87}" type="presOf" srcId="{D32A575D-D0CB-4B97-AF14-E7493E1D9D42}" destId="{055C35A9-AADF-485D-83FB-6373F6A8CA05}" srcOrd="1" destOrd="0" presId="urn:microsoft.com/office/officeart/2005/8/layout/cycle2"/>
    <dgm:cxn modelId="{C96BC159-333C-4DDA-83AA-C6C6BC0A0203}" type="presOf" srcId="{D32A575D-D0CB-4B97-AF14-E7493E1D9D42}" destId="{527AA8A1-4851-4687-A37C-78C43DE1C670}" srcOrd="0" destOrd="0" presId="urn:microsoft.com/office/officeart/2005/8/layout/cycle2"/>
    <dgm:cxn modelId="{684DC77A-5692-4D02-8ED9-1052C0D957CE}" srcId="{13AF8524-E1A3-4162-8BB9-E9D98F48C02B}" destId="{0F1BF98E-7880-483A-9716-D56511B70DE5}" srcOrd="0" destOrd="0" parTransId="{B37278A8-F50E-4DF8-98EA-BEB1FB6BCC31}" sibTransId="{F6236FD9-A139-472E-B586-D5B97AA05515}"/>
    <dgm:cxn modelId="{C96E9A8B-74B5-4025-8447-506606D2A8EB}" type="presOf" srcId="{480ACFAA-013B-468E-8A04-EC6F5B692EBB}" destId="{3424D097-2066-4F07-AA0C-CC57EE78F1B0}" srcOrd="0" destOrd="3" presId="urn:microsoft.com/office/officeart/2005/8/layout/cycle2"/>
    <dgm:cxn modelId="{3C515396-5B0D-4D85-B68B-BCDD2B5E478F}" type="presOf" srcId="{790C239A-D10C-4AA2-A8AD-06E3221C6F3E}" destId="{BFD95DB5-C894-471B-9E2A-E367759756B0}" srcOrd="0" destOrd="0" presId="urn:microsoft.com/office/officeart/2005/8/layout/cycle2"/>
    <dgm:cxn modelId="{664A549C-87E4-4B5A-83C1-FFF969D5A9D5}" srcId="{7D0A5213-6BE0-4902-9F13-87B7163BA5C9}" destId="{D9523313-DCE0-4921-BC4D-B825171D299D}" srcOrd="0" destOrd="0" parTransId="{5F859666-507F-40AF-A4AB-F41517574FD9}" sibTransId="{39D1DC18-0ABF-4724-8875-FF10078E5107}"/>
    <dgm:cxn modelId="{AEA738A4-D54E-41D0-A087-FA61C1D7C53E}" type="presOf" srcId="{7D0A5213-6BE0-4902-9F13-87B7163BA5C9}" destId="{065F22B4-CD35-47CD-8199-9D481DE8B282}" srcOrd="0" destOrd="0" presId="urn:microsoft.com/office/officeart/2005/8/layout/cycle2"/>
    <dgm:cxn modelId="{FDBE0EB4-D0F7-49AF-BBA0-3FF223A1BFC1}" srcId="{13AF8524-E1A3-4162-8BB9-E9D98F48C02B}" destId="{480ACFAA-013B-468E-8A04-EC6F5B692EBB}" srcOrd="2" destOrd="0" parTransId="{1EF72E51-13AF-4568-A488-619AF9A4DC8F}" sibTransId="{F321CEAC-C4AF-47EB-8466-B3E64280B5F1}"/>
    <dgm:cxn modelId="{4A8AA5B5-1F3E-4DD8-AF20-66103C86C8FA}" type="presOf" srcId="{0F1BF98E-7880-483A-9716-D56511B70DE5}" destId="{3424D097-2066-4F07-AA0C-CC57EE78F1B0}" srcOrd="0" destOrd="1" presId="urn:microsoft.com/office/officeart/2005/8/layout/cycle2"/>
    <dgm:cxn modelId="{3FAB9CBC-B0F7-4789-9B59-134947AD4A40}" type="presOf" srcId="{790C239A-D10C-4AA2-A8AD-06E3221C6F3E}" destId="{01DC86ED-6D3C-4832-8E0B-038C24B63B67}" srcOrd="1" destOrd="0" presId="urn:microsoft.com/office/officeart/2005/8/layout/cycle2"/>
    <dgm:cxn modelId="{AACD48D5-A0AB-415A-BCFF-CD13028851EA}" type="presOf" srcId="{13AF8524-E1A3-4162-8BB9-E9D98F48C02B}" destId="{3424D097-2066-4F07-AA0C-CC57EE78F1B0}" srcOrd="0" destOrd="0" presId="urn:microsoft.com/office/officeart/2005/8/layout/cycle2"/>
    <dgm:cxn modelId="{1505EB3E-2C31-41C7-8A53-9840F2053190}" type="presParOf" srcId="{2433F2B8-5F42-4340-ACF1-E45FF7555ED5}" destId="{3424D097-2066-4F07-AA0C-CC57EE78F1B0}" srcOrd="0" destOrd="0" presId="urn:microsoft.com/office/officeart/2005/8/layout/cycle2"/>
    <dgm:cxn modelId="{D2D576A4-78AF-4D59-AEEB-C398555B7574}" type="presParOf" srcId="{2433F2B8-5F42-4340-ACF1-E45FF7555ED5}" destId="{BFD95DB5-C894-471B-9E2A-E367759756B0}" srcOrd="1" destOrd="0" presId="urn:microsoft.com/office/officeart/2005/8/layout/cycle2"/>
    <dgm:cxn modelId="{ED2BDAE2-E3F6-4409-B0F7-DD4C3C6FB50D}" type="presParOf" srcId="{BFD95DB5-C894-471B-9E2A-E367759756B0}" destId="{01DC86ED-6D3C-4832-8E0B-038C24B63B67}" srcOrd="0" destOrd="0" presId="urn:microsoft.com/office/officeart/2005/8/layout/cycle2"/>
    <dgm:cxn modelId="{57DC6946-40E3-432A-B6D7-29C421903B91}" type="presParOf" srcId="{2433F2B8-5F42-4340-ACF1-E45FF7555ED5}" destId="{065F22B4-CD35-47CD-8199-9D481DE8B282}" srcOrd="2" destOrd="0" presId="urn:microsoft.com/office/officeart/2005/8/layout/cycle2"/>
    <dgm:cxn modelId="{6E6B83D4-7E7F-4211-A28D-C6E661E0D792}" type="presParOf" srcId="{2433F2B8-5F42-4340-ACF1-E45FF7555ED5}" destId="{527AA8A1-4851-4687-A37C-78C43DE1C670}" srcOrd="3" destOrd="0" presId="urn:microsoft.com/office/officeart/2005/8/layout/cycle2"/>
    <dgm:cxn modelId="{0DBFF2EA-F7B9-456E-9A3D-7555F231E3B2}" type="presParOf" srcId="{527AA8A1-4851-4687-A37C-78C43DE1C670}" destId="{055C35A9-AADF-485D-83FB-6373F6A8CA0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E1CE39B-0ECF-491C-A571-CE32F82D66B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DBC91D6E-1CC7-4A37-8459-4BED0315B00D}">
      <dgm:prSet/>
      <dgm:spPr/>
      <dgm:t>
        <a:bodyPr/>
        <a:lstStyle/>
        <a:p>
          <a:r>
            <a:rPr lang="zh-CN"/>
            <a:t>当前进展</a:t>
          </a:r>
          <a:r>
            <a:rPr lang="en-US"/>
            <a:t>	</a:t>
          </a:r>
          <a:endParaRPr lang="zh-CN"/>
        </a:p>
      </dgm:t>
    </dgm:pt>
    <dgm:pt modelId="{A04C9280-12D6-4B38-80A8-710DAD2FAEFF}" type="parTrans" cxnId="{2962EB90-52F7-4EEA-9538-DAA3A00E6903}">
      <dgm:prSet/>
      <dgm:spPr/>
      <dgm:t>
        <a:bodyPr/>
        <a:lstStyle/>
        <a:p>
          <a:endParaRPr lang="zh-CN" altLang="en-US"/>
        </a:p>
      </dgm:t>
    </dgm:pt>
    <dgm:pt modelId="{13F47A71-3B78-4943-89AF-261FE93C687A}" type="sibTrans" cxnId="{2962EB90-52F7-4EEA-9538-DAA3A00E6903}">
      <dgm:prSet/>
      <dgm:spPr/>
      <dgm:t>
        <a:bodyPr/>
        <a:lstStyle/>
        <a:p>
          <a:endParaRPr lang="zh-CN" altLang="en-US"/>
        </a:p>
      </dgm:t>
    </dgm:pt>
    <dgm:pt modelId="{85D5CB21-E3F3-40F6-8DCF-EDD324E905B3}">
      <dgm:prSet/>
      <dgm:spPr/>
      <dgm:t>
        <a:bodyPr/>
        <a:lstStyle/>
        <a:p>
          <a:r>
            <a:rPr lang="en-US"/>
            <a:t>a</a:t>
          </a:r>
          <a:r>
            <a:rPr lang="zh-CN"/>
            <a:t>、项目</a:t>
          </a:r>
          <a:r>
            <a:rPr lang="en-US"/>
            <a:t>framework</a:t>
          </a:r>
          <a:r>
            <a:rPr lang="zh-CN"/>
            <a:t>基础功能开发完成</a:t>
          </a:r>
        </a:p>
      </dgm:t>
    </dgm:pt>
    <dgm:pt modelId="{4DEF5DB3-7DBB-4F7A-9681-7951431C0F3B}" type="parTrans" cxnId="{A97A51B5-391A-42F4-9DD1-516B24E7E8A9}">
      <dgm:prSet/>
      <dgm:spPr/>
      <dgm:t>
        <a:bodyPr/>
        <a:lstStyle/>
        <a:p>
          <a:endParaRPr lang="zh-CN" altLang="en-US"/>
        </a:p>
      </dgm:t>
    </dgm:pt>
    <dgm:pt modelId="{D1D30AF9-B516-4615-B994-E2E6A3B7805E}" type="sibTrans" cxnId="{A97A51B5-391A-42F4-9DD1-516B24E7E8A9}">
      <dgm:prSet/>
      <dgm:spPr/>
      <dgm:t>
        <a:bodyPr/>
        <a:lstStyle/>
        <a:p>
          <a:endParaRPr lang="zh-CN" altLang="en-US"/>
        </a:p>
      </dgm:t>
    </dgm:pt>
    <dgm:pt modelId="{354B61A3-E1E3-436B-BD3F-BCC723FA54FA}">
      <dgm:prSet/>
      <dgm:spPr/>
      <dgm:t>
        <a:bodyPr/>
        <a:lstStyle/>
        <a:p>
          <a:r>
            <a:rPr lang="en-US"/>
            <a:t>b</a:t>
          </a:r>
          <a:r>
            <a:rPr lang="zh-CN"/>
            <a:t>、输出《</a:t>
          </a:r>
          <a:r>
            <a:rPr lang="en-US"/>
            <a:t>QBXX</a:t>
          </a:r>
          <a:r>
            <a:rPr lang="zh-CN"/>
            <a:t>系统管理自动化用例清单》</a:t>
          </a:r>
        </a:p>
      </dgm:t>
    </dgm:pt>
    <dgm:pt modelId="{05F3A914-7150-4A58-92B1-D6ABEC197059}" type="parTrans" cxnId="{A9C86C41-757F-47C7-B135-67140295BA71}">
      <dgm:prSet/>
      <dgm:spPr/>
      <dgm:t>
        <a:bodyPr/>
        <a:lstStyle/>
        <a:p>
          <a:endParaRPr lang="zh-CN" altLang="en-US"/>
        </a:p>
      </dgm:t>
    </dgm:pt>
    <dgm:pt modelId="{55BEB408-8DF2-4C28-9EBF-F9887D2CFCAD}" type="sibTrans" cxnId="{A9C86C41-757F-47C7-B135-67140295BA71}">
      <dgm:prSet/>
      <dgm:spPr/>
      <dgm:t>
        <a:bodyPr/>
        <a:lstStyle/>
        <a:p>
          <a:endParaRPr lang="zh-CN" altLang="en-US"/>
        </a:p>
      </dgm:t>
    </dgm:pt>
    <dgm:pt modelId="{D278D5A9-075C-4698-8F5D-F080A51CAB44}">
      <dgm:prSet/>
      <dgm:spPr/>
      <dgm:t>
        <a:bodyPr/>
        <a:lstStyle/>
        <a:p>
          <a:r>
            <a:rPr lang="en-US"/>
            <a:t>c</a:t>
          </a:r>
          <a:r>
            <a:rPr lang="zh-CN"/>
            <a:t>、系统管理</a:t>
          </a:r>
          <a:r>
            <a:rPr lang="en-US"/>
            <a:t>-</a:t>
          </a:r>
          <a:r>
            <a:rPr lang="zh-CN"/>
            <a:t>账户管理模块冒烟测试用例已完成</a:t>
          </a:r>
        </a:p>
      </dgm:t>
    </dgm:pt>
    <dgm:pt modelId="{53A6045D-0921-4BFC-9731-F2228BB7A595}" type="parTrans" cxnId="{BE6EC64F-FF98-444B-B559-8899504EFD02}">
      <dgm:prSet/>
      <dgm:spPr/>
      <dgm:t>
        <a:bodyPr/>
        <a:lstStyle/>
        <a:p>
          <a:endParaRPr lang="zh-CN" altLang="en-US"/>
        </a:p>
      </dgm:t>
    </dgm:pt>
    <dgm:pt modelId="{FD09D135-928C-43DF-B9E5-460F6BD96795}" type="sibTrans" cxnId="{BE6EC64F-FF98-444B-B559-8899504EFD02}">
      <dgm:prSet/>
      <dgm:spPr/>
      <dgm:t>
        <a:bodyPr/>
        <a:lstStyle/>
        <a:p>
          <a:endParaRPr lang="zh-CN" altLang="en-US"/>
        </a:p>
      </dgm:t>
    </dgm:pt>
    <dgm:pt modelId="{404F8F6B-2262-4674-898A-150A5107A9AE}">
      <dgm:prSet/>
      <dgm:spPr/>
      <dgm:t>
        <a:bodyPr/>
        <a:lstStyle/>
        <a:p>
          <a:r>
            <a:rPr lang="en-US"/>
            <a:t>d</a:t>
          </a:r>
          <a:r>
            <a:rPr lang="zh-CN"/>
            <a:t>、输出《自动化框架环境搭建步骤》《</a:t>
          </a:r>
          <a:r>
            <a:rPr lang="en-US"/>
            <a:t>case</a:t>
          </a:r>
          <a:r>
            <a:rPr lang="zh-CN"/>
            <a:t>类快速生成模板》、《</a:t>
          </a:r>
          <a:r>
            <a:rPr lang="en-US"/>
            <a:t>JCW</a:t>
          </a:r>
          <a:r>
            <a:rPr lang="zh-CN"/>
            <a:t>项目前端开发关键元素</a:t>
          </a:r>
          <a:r>
            <a:rPr lang="en-US"/>
            <a:t>id</a:t>
          </a:r>
          <a:r>
            <a:rPr lang="zh-CN"/>
            <a:t>和</a:t>
          </a:r>
          <a:r>
            <a:rPr lang="en-US"/>
            <a:t>name</a:t>
          </a:r>
          <a:r>
            <a:rPr lang="zh-CN"/>
            <a:t>属性生成规则》、《</a:t>
          </a:r>
          <a:r>
            <a:rPr lang="en-US"/>
            <a:t>QBXX</a:t>
          </a:r>
          <a:r>
            <a:rPr lang="zh-CN"/>
            <a:t>自动化用例开发规范》</a:t>
          </a:r>
        </a:p>
      </dgm:t>
    </dgm:pt>
    <dgm:pt modelId="{6BFF6C06-538A-4B16-B3A2-5B6881486E0F}" type="parTrans" cxnId="{EB0F5BA1-6A47-4222-A24E-BBBA43081B41}">
      <dgm:prSet/>
      <dgm:spPr/>
      <dgm:t>
        <a:bodyPr/>
        <a:lstStyle/>
        <a:p>
          <a:endParaRPr lang="zh-CN" altLang="en-US"/>
        </a:p>
      </dgm:t>
    </dgm:pt>
    <dgm:pt modelId="{F88D4C3C-469F-4AE5-ACD9-ED741CD15E78}" type="sibTrans" cxnId="{EB0F5BA1-6A47-4222-A24E-BBBA43081B41}">
      <dgm:prSet/>
      <dgm:spPr/>
      <dgm:t>
        <a:bodyPr/>
        <a:lstStyle/>
        <a:p>
          <a:endParaRPr lang="zh-CN" altLang="en-US"/>
        </a:p>
      </dgm:t>
    </dgm:pt>
    <dgm:pt modelId="{A064E997-C8A7-45B5-87D1-E838AB1AA980}" type="pres">
      <dgm:prSet presAssocID="{EE1CE39B-0ECF-491C-A571-CE32F82D66B2}" presName="Name0" presStyleCnt="0">
        <dgm:presLayoutVars>
          <dgm:dir/>
          <dgm:resizeHandles val="exact"/>
        </dgm:presLayoutVars>
      </dgm:prSet>
      <dgm:spPr/>
    </dgm:pt>
    <dgm:pt modelId="{B286A23A-4AD1-4904-891C-0207936EDF5F}" type="pres">
      <dgm:prSet presAssocID="{DBC91D6E-1CC7-4A37-8459-4BED0315B00D}" presName="node" presStyleLbl="node1" presStyleIdx="0" presStyleCnt="1">
        <dgm:presLayoutVars>
          <dgm:bulletEnabled val="1"/>
        </dgm:presLayoutVars>
      </dgm:prSet>
      <dgm:spPr/>
    </dgm:pt>
  </dgm:ptLst>
  <dgm:cxnLst>
    <dgm:cxn modelId="{F7AA8222-892E-471A-88B6-5B840F8B61B3}" type="presOf" srcId="{354B61A3-E1E3-436B-BD3F-BCC723FA54FA}" destId="{B286A23A-4AD1-4904-891C-0207936EDF5F}" srcOrd="0" destOrd="2" presId="urn:microsoft.com/office/officeart/2005/8/layout/process1"/>
    <dgm:cxn modelId="{A9C86C41-757F-47C7-B135-67140295BA71}" srcId="{DBC91D6E-1CC7-4A37-8459-4BED0315B00D}" destId="{354B61A3-E1E3-436B-BD3F-BCC723FA54FA}" srcOrd="1" destOrd="0" parTransId="{05F3A914-7150-4A58-92B1-D6ABEC197059}" sibTransId="{55BEB408-8DF2-4C28-9EBF-F9887D2CFCAD}"/>
    <dgm:cxn modelId="{EA460062-E473-4BBB-B45A-AE755B3F78E3}" type="presOf" srcId="{85D5CB21-E3F3-40F6-8DCF-EDD324E905B3}" destId="{B286A23A-4AD1-4904-891C-0207936EDF5F}" srcOrd="0" destOrd="1" presId="urn:microsoft.com/office/officeart/2005/8/layout/process1"/>
    <dgm:cxn modelId="{12710442-AAB2-44FE-88E7-2612BD8299E7}" type="presOf" srcId="{EE1CE39B-0ECF-491C-A571-CE32F82D66B2}" destId="{A064E997-C8A7-45B5-87D1-E838AB1AA980}" srcOrd="0" destOrd="0" presId="urn:microsoft.com/office/officeart/2005/8/layout/process1"/>
    <dgm:cxn modelId="{BE6EC64F-FF98-444B-B559-8899504EFD02}" srcId="{DBC91D6E-1CC7-4A37-8459-4BED0315B00D}" destId="{D278D5A9-075C-4698-8F5D-F080A51CAB44}" srcOrd="2" destOrd="0" parTransId="{53A6045D-0921-4BFC-9731-F2228BB7A595}" sibTransId="{FD09D135-928C-43DF-B9E5-460F6BD96795}"/>
    <dgm:cxn modelId="{7816A171-138B-403E-B479-997716D5C165}" type="presOf" srcId="{D278D5A9-075C-4698-8F5D-F080A51CAB44}" destId="{B286A23A-4AD1-4904-891C-0207936EDF5F}" srcOrd="0" destOrd="3" presId="urn:microsoft.com/office/officeart/2005/8/layout/process1"/>
    <dgm:cxn modelId="{2962EB90-52F7-4EEA-9538-DAA3A00E6903}" srcId="{EE1CE39B-0ECF-491C-A571-CE32F82D66B2}" destId="{DBC91D6E-1CC7-4A37-8459-4BED0315B00D}" srcOrd="0" destOrd="0" parTransId="{A04C9280-12D6-4B38-80A8-710DAD2FAEFF}" sibTransId="{13F47A71-3B78-4943-89AF-261FE93C687A}"/>
    <dgm:cxn modelId="{EB0F5BA1-6A47-4222-A24E-BBBA43081B41}" srcId="{DBC91D6E-1CC7-4A37-8459-4BED0315B00D}" destId="{404F8F6B-2262-4674-898A-150A5107A9AE}" srcOrd="3" destOrd="0" parTransId="{6BFF6C06-538A-4B16-B3A2-5B6881486E0F}" sibTransId="{F88D4C3C-469F-4AE5-ACD9-ED741CD15E78}"/>
    <dgm:cxn modelId="{A97A51B5-391A-42F4-9DD1-516B24E7E8A9}" srcId="{DBC91D6E-1CC7-4A37-8459-4BED0315B00D}" destId="{85D5CB21-E3F3-40F6-8DCF-EDD324E905B3}" srcOrd="0" destOrd="0" parTransId="{4DEF5DB3-7DBB-4F7A-9681-7951431C0F3B}" sibTransId="{D1D30AF9-B516-4615-B994-E2E6A3B7805E}"/>
    <dgm:cxn modelId="{2F6EB9BA-AFBD-44D0-86A3-66A393A79C31}" type="presOf" srcId="{404F8F6B-2262-4674-898A-150A5107A9AE}" destId="{B286A23A-4AD1-4904-891C-0207936EDF5F}" srcOrd="0" destOrd="4" presId="urn:microsoft.com/office/officeart/2005/8/layout/process1"/>
    <dgm:cxn modelId="{434E15DC-DF3E-4001-8F71-ACE5197B9DF4}" type="presOf" srcId="{DBC91D6E-1CC7-4A37-8459-4BED0315B00D}" destId="{B286A23A-4AD1-4904-891C-0207936EDF5F}" srcOrd="0" destOrd="0" presId="urn:microsoft.com/office/officeart/2005/8/layout/process1"/>
    <dgm:cxn modelId="{23738C09-1061-4601-AA62-168B2AC1ADDD}" type="presParOf" srcId="{A064E997-C8A7-45B5-87D1-E838AB1AA980}" destId="{B286A23A-4AD1-4904-891C-0207936EDF5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81A6FD4-45FC-4288-88DE-DF3601C7F0E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43C53E9-F3C2-4AB3-A98E-B7B0568FDA65}">
      <dgm:prSet/>
      <dgm:spPr/>
      <dgm:t>
        <a:bodyPr/>
        <a:lstStyle/>
        <a:p>
          <a:r>
            <a:rPr lang="zh-CN"/>
            <a:t>主要风险</a:t>
          </a:r>
        </a:p>
      </dgm:t>
    </dgm:pt>
    <dgm:pt modelId="{139EDB64-8716-4451-B3E8-1FBF1ADE0DB3}" type="parTrans" cxnId="{82156CCB-51CB-4BF2-A58F-1C16AA366510}">
      <dgm:prSet/>
      <dgm:spPr/>
      <dgm:t>
        <a:bodyPr/>
        <a:lstStyle/>
        <a:p>
          <a:endParaRPr lang="zh-CN" altLang="en-US"/>
        </a:p>
      </dgm:t>
    </dgm:pt>
    <dgm:pt modelId="{1CD1C793-7130-4E03-B58C-0AA5BC8EB662}" type="sibTrans" cxnId="{82156CCB-51CB-4BF2-A58F-1C16AA366510}">
      <dgm:prSet/>
      <dgm:spPr/>
      <dgm:t>
        <a:bodyPr/>
        <a:lstStyle/>
        <a:p>
          <a:endParaRPr lang="zh-CN" altLang="en-US"/>
        </a:p>
      </dgm:t>
    </dgm:pt>
    <dgm:pt modelId="{942A28FF-9535-40D7-961A-EEFD34F6F710}">
      <dgm:prSet/>
      <dgm:spPr/>
      <dgm:t>
        <a:bodyPr/>
        <a:lstStyle/>
        <a:p>
          <a:r>
            <a:rPr lang="en-US"/>
            <a:t>a</a:t>
          </a:r>
          <a:r>
            <a:rPr lang="zh-CN"/>
            <a:t>、当前项目需求变更频繁，且经常重构</a:t>
          </a:r>
          <a:r>
            <a:rPr lang="en-US"/>
            <a:t>UI</a:t>
          </a:r>
          <a:r>
            <a:rPr lang="zh-CN"/>
            <a:t>，自动化脚本维护成本很高</a:t>
          </a:r>
        </a:p>
      </dgm:t>
    </dgm:pt>
    <dgm:pt modelId="{4296C05E-2B8C-4DD8-B575-425515DFC691}" type="parTrans" cxnId="{D3DBFDA8-84B5-44B7-AC2D-4730106BCC81}">
      <dgm:prSet/>
      <dgm:spPr/>
      <dgm:t>
        <a:bodyPr/>
        <a:lstStyle/>
        <a:p>
          <a:endParaRPr lang="zh-CN" altLang="en-US"/>
        </a:p>
      </dgm:t>
    </dgm:pt>
    <dgm:pt modelId="{0E1FE2DF-8705-4493-A302-AB86A6682D60}" type="sibTrans" cxnId="{D3DBFDA8-84B5-44B7-AC2D-4730106BCC81}">
      <dgm:prSet/>
      <dgm:spPr/>
      <dgm:t>
        <a:bodyPr/>
        <a:lstStyle/>
        <a:p>
          <a:endParaRPr lang="zh-CN" altLang="en-US"/>
        </a:p>
      </dgm:t>
    </dgm:pt>
    <dgm:pt modelId="{DB3BB485-9F63-48DA-9C2A-A986ABA12D58}">
      <dgm:prSet/>
      <dgm:spPr/>
      <dgm:t>
        <a:bodyPr/>
        <a:lstStyle/>
        <a:p>
          <a:r>
            <a:rPr lang="en-US" dirty="0"/>
            <a:t>b</a:t>
          </a:r>
          <a:r>
            <a:rPr lang="zh-CN" dirty="0"/>
            <a:t>、项目没有可靠的接口文档，接口测试难以实行</a:t>
          </a:r>
        </a:p>
      </dgm:t>
    </dgm:pt>
    <dgm:pt modelId="{624A58CA-AFA7-41B2-BEB9-B41F6BD2D918}" type="parTrans" cxnId="{FF7846B0-4F65-4E10-8D5C-088AC2F158B8}">
      <dgm:prSet/>
      <dgm:spPr/>
      <dgm:t>
        <a:bodyPr/>
        <a:lstStyle/>
        <a:p>
          <a:endParaRPr lang="zh-CN" altLang="en-US"/>
        </a:p>
      </dgm:t>
    </dgm:pt>
    <dgm:pt modelId="{C6BF2848-D897-4F3A-A56C-8D517E1DFA0E}" type="sibTrans" cxnId="{FF7846B0-4F65-4E10-8D5C-088AC2F158B8}">
      <dgm:prSet/>
      <dgm:spPr/>
      <dgm:t>
        <a:bodyPr/>
        <a:lstStyle/>
        <a:p>
          <a:endParaRPr lang="zh-CN" altLang="en-US"/>
        </a:p>
      </dgm:t>
    </dgm:pt>
    <dgm:pt modelId="{4CD61CB0-7829-43F0-BCF6-BFC9BB929632}">
      <dgm:prSet phldrT="[文本]"/>
      <dgm:spPr/>
      <dgm:t>
        <a:bodyPr/>
        <a:lstStyle/>
        <a:p>
          <a:r>
            <a:rPr lang="en-US" altLang="zh-CN" dirty="0"/>
            <a:t>c</a:t>
          </a:r>
          <a:r>
            <a:rPr lang="zh-CN" altLang="en-US" dirty="0"/>
            <a:t>、项目场地无外网</a:t>
          </a:r>
          <a:endParaRPr lang="zh-CN" dirty="0"/>
        </a:p>
      </dgm:t>
    </dgm:pt>
    <dgm:pt modelId="{8FD89C43-EA39-4114-9185-BA026F70BB0D}" type="parTrans" cxnId="{5DAF4939-B171-4D2C-8385-857F03B3A484}">
      <dgm:prSet/>
      <dgm:spPr/>
    </dgm:pt>
    <dgm:pt modelId="{3D24F96B-9596-40A0-904B-A49E1A4EB9C0}" type="sibTrans" cxnId="{5DAF4939-B171-4D2C-8385-857F03B3A484}">
      <dgm:prSet/>
      <dgm:spPr/>
    </dgm:pt>
    <dgm:pt modelId="{838E6DF2-4243-4F70-96C8-C922323D5DCB}" type="pres">
      <dgm:prSet presAssocID="{E81A6FD4-45FC-4288-88DE-DF3601C7F0E5}" presName="Name0" presStyleCnt="0">
        <dgm:presLayoutVars>
          <dgm:dir/>
          <dgm:resizeHandles val="exact"/>
        </dgm:presLayoutVars>
      </dgm:prSet>
      <dgm:spPr/>
    </dgm:pt>
    <dgm:pt modelId="{ADAECA0F-7252-4B2D-A027-CCA029EF5250}" type="pres">
      <dgm:prSet presAssocID="{043C53E9-F3C2-4AB3-A98E-B7B0568FDA65}" presName="node" presStyleLbl="node1" presStyleIdx="0" presStyleCnt="1">
        <dgm:presLayoutVars>
          <dgm:bulletEnabled val="1"/>
        </dgm:presLayoutVars>
      </dgm:prSet>
      <dgm:spPr/>
    </dgm:pt>
  </dgm:ptLst>
  <dgm:cxnLst>
    <dgm:cxn modelId="{FA657F22-62B9-48EA-9DE7-6CF04D834AF0}" type="presOf" srcId="{942A28FF-9535-40D7-961A-EEFD34F6F710}" destId="{ADAECA0F-7252-4B2D-A027-CCA029EF5250}" srcOrd="0" destOrd="1" presId="urn:microsoft.com/office/officeart/2005/8/layout/process1"/>
    <dgm:cxn modelId="{5DAF4939-B171-4D2C-8385-857F03B3A484}" srcId="{043C53E9-F3C2-4AB3-A98E-B7B0568FDA65}" destId="{4CD61CB0-7829-43F0-BCF6-BFC9BB929632}" srcOrd="2" destOrd="0" parTransId="{8FD89C43-EA39-4114-9185-BA026F70BB0D}" sibTransId="{3D24F96B-9596-40A0-904B-A49E1A4EB9C0}"/>
    <dgm:cxn modelId="{FC02A289-9DA3-4007-ABD2-3D3427995D2B}" type="presOf" srcId="{043C53E9-F3C2-4AB3-A98E-B7B0568FDA65}" destId="{ADAECA0F-7252-4B2D-A027-CCA029EF5250}" srcOrd="0" destOrd="0" presId="urn:microsoft.com/office/officeart/2005/8/layout/process1"/>
    <dgm:cxn modelId="{1233DE9D-EF2B-4E65-BF82-1AAFBCBC5CED}" type="presOf" srcId="{E81A6FD4-45FC-4288-88DE-DF3601C7F0E5}" destId="{838E6DF2-4243-4F70-96C8-C922323D5DCB}" srcOrd="0" destOrd="0" presId="urn:microsoft.com/office/officeart/2005/8/layout/process1"/>
    <dgm:cxn modelId="{D3DBFDA8-84B5-44B7-AC2D-4730106BCC81}" srcId="{043C53E9-F3C2-4AB3-A98E-B7B0568FDA65}" destId="{942A28FF-9535-40D7-961A-EEFD34F6F710}" srcOrd="0" destOrd="0" parTransId="{4296C05E-2B8C-4DD8-B575-425515DFC691}" sibTransId="{0E1FE2DF-8705-4493-A302-AB86A6682D60}"/>
    <dgm:cxn modelId="{FF7846B0-4F65-4E10-8D5C-088AC2F158B8}" srcId="{043C53E9-F3C2-4AB3-A98E-B7B0568FDA65}" destId="{DB3BB485-9F63-48DA-9C2A-A986ABA12D58}" srcOrd="1" destOrd="0" parTransId="{624A58CA-AFA7-41B2-BEB9-B41F6BD2D918}" sibTransId="{C6BF2848-D897-4F3A-A56C-8D517E1DFA0E}"/>
    <dgm:cxn modelId="{4285F1C5-9F86-4A5C-A47C-2F0C005AF809}" type="presOf" srcId="{DB3BB485-9F63-48DA-9C2A-A986ABA12D58}" destId="{ADAECA0F-7252-4B2D-A027-CCA029EF5250}" srcOrd="0" destOrd="2" presId="urn:microsoft.com/office/officeart/2005/8/layout/process1"/>
    <dgm:cxn modelId="{82156CCB-51CB-4BF2-A58F-1C16AA366510}" srcId="{E81A6FD4-45FC-4288-88DE-DF3601C7F0E5}" destId="{043C53E9-F3C2-4AB3-A98E-B7B0568FDA65}" srcOrd="0" destOrd="0" parTransId="{139EDB64-8716-4451-B3E8-1FBF1ADE0DB3}" sibTransId="{1CD1C793-7130-4E03-B58C-0AA5BC8EB662}"/>
    <dgm:cxn modelId="{D68CA4FE-B0DF-46D3-8E42-371987F417D4}" type="presOf" srcId="{4CD61CB0-7829-43F0-BCF6-BFC9BB929632}" destId="{ADAECA0F-7252-4B2D-A027-CCA029EF5250}" srcOrd="0" destOrd="3" presId="urn:microsoft.com/office/officeart/2005/8/layout/process1"/>
    <dgm:cxn modelId="{B4169E3F-C75A-42B7-8038-F70A24966613}" type="presParOf" srcId="{838E6DF2-4243-4F70-96C8-C922323D5DCB}" destId="{ADAECA0F-7252-4B2D-A027-CCA029EF5250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D045B6A-C337-4386-A3D5-42728F551EC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C4060291-8D83-47AF-890A-B55F45767BA9}">
      <dgm:prSet/>
      <dgm:spPr/>
      <dgm:t>
        <a:bodyPr/>
        <a:lstStyle/>
        <a:p>
          <a:r>
            <a:rPr lang="zh-CN"/>
            <a:t>解决方案</a:t>
          </a:r>
        </a:p>
      </dgm:t>
    </dgm:pt>
    <dgm:pt modelId="{E4278333-8E7F-4997-B32E-5216285A63CF}" type="parTrans" cxnId="{5D87AB63-494C-4E04-8025-D19B60541FB7}">
      <dgm:prSet/>
      <dgm:spPr/>
      <dgm:t>
        <a:bodyPr/>
        <a:lstStyle/>
        <a:p>
          <a:endParaRPr lang="zh-CN" altLang="en-US"/>
        </a:p>
      </dgm:t>
    </dgm:pt>
    <dgm:pt modelId="{A3050D67-C0A7-4A46-A393-0CF1DC6F5196}" type="sibTrans" cxnId="{5D87AB63-494C-4E04-8025-D19B60541FB7}">
      <dgm:prSet/>
      <dgm:spPr/>
      <dgm:t>
        <a:bodyPr/>
        <a:lstStyle/>
        <a:p>
          <a:endParaRPr lang="zh-CN" altLang="en-US"/>
        </a:p>
      </dgm:t>
    </dgm:pt>
    <dgm:pt modelId="{B45E3CA9-ACF0-4B71-820E-ACC86208183D}">
      <dgm:prSet/>
      <dgm:spPr/>
      <dgm:t>
        <a:bodyPr/>
        <a:lstStyle/>
        <a:p>
          <a:r>
            <a:rPr lang="en-US"/>
            <a:t>a</a:t>
          </a:r>
          <a:r>
            <a:rPr lang="zh-CN"/>
            <a:t>、明确用户需求，规范开发流程，同时要求前端开发过程中给关键元素添加定制属性</a:t>
          </a:r>
        </a:p>
      </dgm:t>
    </dgm:pt>
    <dgm:pt modelId="{12157DC8-6A19-436C-BC18-00DBC8582986}" type="parTrans" cxnId="{02E59EEA-2222-45FB-BC9C-F9E30DBCA495}">
      <dgm:prSet/>
      <dgm:spPr/>
      <dgm:t>
        <a:bodyPr/>
        <a:lstStyle/>
        <a:p>
          <a:endParaRPr lang="zh-CN" altLang="en-US"/>
        </a:p>
      </dgm:t>
    </dgm:pt>
    <dgm:pt modelId="{84EADDAE-BE02-455B-80F7-AE70854E5C27}" type="sibTrans" cxnId="{02E59EEA-2222-45FB-BC9C-F9E30DBCA495}">
      <dgm:prSet/>
      <dgm:spPr/>
      <dgm:t>
        <a:bodyPr/>
        <a:lstStyle/>
        <a:p>
          <a:endParaRPr lang="zh-CN" altLang="en-US"/>
        </a:p>
      </dgm:t>
    </dgm:pt>
    <dgm:pt modelId="{81D0FD89-B011-4A6B-8B53-D3D6A77C3D34}">
      <dgm:prSet/>
      <dgm:spPr/>
      <dgm:t>
        <a:bodyPr/>
        <a:lstStyle/>
        <a:p>
          <a:r>
            <a:rPr lang="en-US"/>
            <a:t>b</a:t>
          </a:r>
          <a:r>
            <a:rPr lang="zh-CN"/>
            <a:t>、规范接口设计，并提供可靠的接口文档</a:t>
          </a:r>
        </a:p>
      </dgm:t>
    </dgm:pt>
    <dgm:pt modelId="{85BDED72-B8CD-47FE-BBBF-9B63AB413FEA}" type="parTrans" cxnId="{116D7A0A-963D-4D53-A2ED-091E6AC3A094}">
      <dgm:prSet/>
      <dgm:spPr/>
      <dgm:t>
        <a:bodyPr/>
        <a:lstStyle/>
        <a:p>
          <a:endParaRPr lang="zh-CN" altLang="en-US"/>
        </a:p>
      </dgm:t>
    </dgm:pt>
    <dgm:pt modelId="{6A5603B0-5F87-47A9-95BD-6DFC1D387838}" type="sibTrans" cxnId="{116D7A0A-963D-4D53-A2ED-091E6AC3A094}">
      <dgm:prSet/>
      <dgm:spPr/>
      <dgm:t>
        <a:bodyPr/>
        <a:lstStyle/>
        <a:p>
          <a:endParaRPr lang="zh-CN" altLang="en-US"/>
        </a:p>
      </dgm:t>
    </dgm:pt>
    <dgm:pt modelId="{492D424A-4A9C-4036-AEBD-FF62C446802D}" type="pres">
      <dgm:prSet presAssocID="{1D045B6A-C337-4386-A3D5-42728F551EC1}" presName="Name0" presStyleCnt="0">
        <dgm:presLayoutVars>
          <dgm:dir/>
          <dgm:resizeHandles val="exact"/>
        </dgm:presLayoutVars>
      </dgm:prSet>
      <dgm:spPr/>
    </dgm:pt>
    <dgm:pt modelId="{454ADC2E-4A91-4968-A8A9-FC7B7DCE759D}" type="pres">
      <dgm:prSet presAssocID="{C4060291-8D83-47AF-890A-B55F45767BA9}" presName="node" presStyleLbl="node1" presStyleIdx="0" presStyleCnt="1">
        <dgm:presLayoutVars>
          <dgm:bulletEnabled val="1"/>
        </dgm:presLayoutVars>
      </dgm:prSet>
      <dgm:spPr/>
    </dgm:pt>
  </dgm:ptLst>
  <dgm:cxnLst>
    <dgm:cxn modelId="{116D7A0A-963D-4D53-A2ED-091E6AC3A094}" srcId="{C4060291-8D83-47AF-890A-B55F45767BA9}" destId="{81D0FD89-B011-4A6B-8B53-D3D6A77C3D34}" srcOrd="1" destOrd="0" parTransId="{85BDED72-B8CD-47FE-BBBF-9B63AB413FEA}" sibTransId="{6A5603B0-5F87-47A9-95BD-6DFC1D387838}"/>
    <dgm:cxn modelId="{4C58F00C-FD02-40FB-BA60-FE55F60B61B4}" type="presOf" srcId="{81D0FD89-B011-4A6B-8B53-D3D6A77C3D34}" destId="{454ADC2E-4A91-4968-A8A9-FC7B7DCE759D}" srcOrd="0" destOrd="2" presId="urn:microsoft.com/office/officeart/2005/8/layout/process1"/>
    <dgm:cxn modelId="{00320B19-6FF3-40CF-9D04-0B9B9978A995}" type="presOf" srcId="{1D045B6A-C337-4386-A3D5-42728F551EC1}" destId="{492D424A-4A9C-4036-AEBD-FF62C446802D}" srcOrd="0" destOrd="0" presId="urn:microsoft.com/office/officeart/2005/8/layout/process1"/>
    <dgm:cxn modelId="{6AA04D19-D418-4364-8F77-B809018C6ACE}" type="presOf" srcId="{B45E3CA9-ACF0-4B71-820E-ACC86208183D}" destId="{454ADC2E-4A91-4968-A8A9-FC7B7DCE759D}" srcOrd="0" destOrd="1" presId="urn:microsoft.com/office/officeart/2005/8/layout/process1"/>
    <dgm:cxn modelId="{5D87AB63-494C-4E04-8025-D19B60541FB7}" srcId="{1D045B6A-C337-4386-A3D5-42728F551EC1}" destId="{C4060291-8D83-47AF-890A-B55F45767BA9}" srcOrd="0" destOrd="0" parTransId="{E4278333-8E7F-4997-B32E-5216285A63CF}" sibTransId="{A3050D67-C0A7-4A46-A393-0CF1DC6F5196}"/>
    <dgm:cxn modelId="{02E59EEA-2222-45FB-BC9C-F9E30DBCA495}" srcId="{C4060291-8D83-47AF-890A-B55F45767BA9}" destId="{B45E3CA9-ACF0-4B71-820E-ACC86208183D}" srcOrd="0" destOrd="0" parTransId="{12157DC8-6A19-436C-BC18-00DBC8582986}" sibTransId="{84EADDAE-BE02-455B-80F7-AE70854E5C27}"/>
    <dgm:cxn modelId="{F8C44DFC-5049-455F-9740-2196FED9DED5}" type="presOf" srcId="{C4060291-8D83-47AF-890A-B55F45767BA9}" destId="{454ADC2E-4A91-4968-A8A9-FC7B7DCE759D}" srcOrd="0" destOrd="0" presId="urn:microsoft.com/office/officeart/2005/8/layout/process1"/>
    <dgm:cxn modelId="{47E91243-76B5-4472-849A-2F15140E0916}" type="presParOf" srcId="{492D424A-4A9C-4036-AEBD-FF62C446802D}" destId="{454ADC2E-4A91-4968-A8A9-FC7B7DCE759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C669553-A0DC-4CC3-BB50-C8F09B7667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BF29861C-3E8F-46DF-9784-386D96C0B8E8}">
      <dgm:prSet/>
      <dgm:spPr/>
      <dgm:t>
        <a:bodyPr/>
        <a:lstStyle/>
        <a:p>
          <a:r>
            <a:rPr lang="en-US"/>
            <a:t>a</a:t>
          </a:r>
          <a:r>
            <a:rPr lang="zh-CN"/>
            <a:t>、持续的优化框架结构，提高其执行效率和稳定性</a:t>
          </a:r>
        </a:p>
      </dgm:t>
    </dgm:pt>
    <dgm:pt modelId="{4E56572F-CC91-44AB-B09A-7B5F508EE31C}" type="parTrans" cxnId="{AC1A383F-C658-44F1-AAB3-6263D1E72BF5}">
      <dgm:prSet/>
      <dgm:spPr/>
      <dgm:t>
        <a:bodyPr/>
        <a:lstStyle/>
        <a:p>
          <a:endParaRPr lang="zh-CN" altLang="en-US"/>
        </a:p>
      </dgm:t>
    </dgm:pt>
    <dgm:pt modelId="{D1D8111B-A1B8-4261-899F-ED189A6E6DDC}" type="sibTrans" cxnId="{AC1A383F-C658-44F1-AAB3-6263D1E72BF5}">
      <dgm:prSet/>
      <dgm:spPr/>
      <dgm:t>
        <a:bodyPr/>
        <a:lstStyle/>
        <a:p>
          <a:endParaRPr lang="zh-CN" altLang="en-US"/>
        </a:p>
      </dgm:t>
    </dgm:pt>
    <dgm:pt modelId="{5F76529C-5C83-47AC-AB23-512B1EACA194}">
      <dgm:prSet/>
      <dgm:spPr/>
      <dgm:t>
        <a:bodyPr/>
        <a:lstStyle/>
        <a:p>
          <a:r>
            <a:rPr lang="en-US"/>
            <a:t>b</a:t>
          </a:r>
          <a:r>
            <a:rPr lang="zh-CN"/>
            <a:t>、完善当前项目系统管理模块测试用例</a:t>
          </a:r>
        </a:p>
      </dgm:t>
    </dgm:pt>
    <dgm:pt modelId="{D215DA24-139C-4FFE-8BC9-E7B5DD824F49}" type="parTrans" cxnId="{1E0C395C-D4F0-4589-956F-6DD18670F1E4}">
      <dgm:prSet/>
      <dgm:spPr/>
      <dgm:t>
        <a:bodyPr/>
        <a:lstStyle/>
        <a:p>
          <a:endParaRPr lang="zh-CN" altLang="en-US"/>
        </a:p>
      </dgm:t>
    </dgm:pt>
    <dgm:pt modelId="{6224C524-A2CC-4FA7-B7CA-5F505C18F84C}" type="sibTrans" cxnId="{1E0C395C-D4F0-4589-956F-6DD18670F1E4}">
      <dgm:prSet/>
      <dgm:spPr/>
      <dgm:t>
        <a:bodyPr/>
        <a:lstStyle/>
        <a:p>
          <a:endParaRPr lang="zh-CN" altLang="en-US"/>
        </a:p>
      </dgm:t>
    </dgm:pt>
    <dgm:pt modelId="{2820BA9D-7D88-4A09-9C92-B90DDB073FC0}">
      <dgm:prSet/>
      <dgm:spPr/>
      <dgm:t>
        <a:bodyPr/>
        <a:lstStyle/>
        <a:p>
          <a:r>
            <a:rPr lang="en-US"/>
            <a:t>c</a:t>
          </a:r>
          <a:r>
            <a:rPr lang="zh-CN"/>
            <a:t>、明确业务流程，实现当前项目个人中心模块冒烟测试用例</a:t>
          </a:r>
        </a:p>
      </dgm:t>
    </dgm:pt>
    <dgm:pt modelId="{1D147023-C0B7-4631-902C-528484AF1A77}" type="parTrans" cxnId="{3D8811CE-29CE-4369-8CCF-802D9D58AFA6}">
      <dgm:prSet/>
      <dgm:spPr/>
      <dgm:t>
        <a:bodyPr/>
        <a:lstStyle/>
        <a:p>
          <a:endParaRPr lang="zh-CN" altLang="en-US"/>
        </a:p>
      </dgm:t>
    </dgm:pt>
    <dgm:pt modelId="{2BE79AE6-5023-41ED-AFDB-B805F600388C}" type="sibTrans" cxnId="{3D8811CE-29CE-4369-8CCF-802D9D58AFA6}">
      <dgm:prSet/>
      <dgm:spPr/>
      <dgm:t>
        <a:bodyPr/>
        <a:lstStyle/>
        <a:p>
          <a:endParaRPr lang="zh-CN" altLang="en-US"/>
        </a:p>
      </dgm:t>
    </dgm:pt>
    <dgm:pt modelId="{933A1986-A84B-41A7-B025-243A7E97E3BB}">
      <dgm:prSet/>
      <dgm:spPr/>
      <dgm:t>
        <a:bodyPr/>
        <a:lstStyle/>
        <a:p>
          <a:r>
            <a:rPr lang="en-US"/>
            <a:t>d</a:t>
          </a:r>
          <a:r>
            <a:rPr lang="zh-CN"/>
            <a:t>、与开发组一起维护接口文档，同时实现当前项目接口测试自动化</a:t>
          </a:r>
        </a:p>
      </dgm:t>
    </dgm:pt>
    <dgm:pt modelId="{D6CEF204-0A31-4CAE-961E-99500FE29DD6}" type="parTrans" cxnId="{1258E98B-477F-4473-8CBC-8A661427E430}">
      <dgm:prSet/>
      <dgm:spPr/>
      <dgm:t>
        <a:bodyPr/>
        <a:lstStyle/>
        <a:p>
          <a:endParaRPr lang="zh-CN" altLang="en-US"/>
        </a:p>
      </dgm:t>
    </dgm:pt>
    <dgm:pt modelId="{4B155FB9-AA4A-43BC-BAC2-074FA4443FA5}" type="sibTrans" cxnId="{1258E98B-477F-4473-8CBC-8A661427E430}">
      <dgm:prSet/>
      <dgm:spPr/>
      <dgm:t>
        <a:bodyPr/>
        <a:lstStyle/>
        <a:p>
          <a:endParaRPr lang="zh-CN" altLang="en-US"/>
        </a:p>
      </dgm:t>
    </dgm:pt>
    <dgm:pt modelId="{A4B429C6-10B6-410B-9BC6-5934B4E49547}">
      <dgm:prSet/>
      <dgm:spPr/>
      <dgm:t>
        <a:bodyPr/>
        <a:lstStyle/>
        <a:p>
          <a:r>
            <a:rPr lang="en-US"/>
            <a:t>e</a:t>
          </a:r>
          <a:r>
            <a:rPr lang="zh-CN"/>
            <a:t>、实现测试套一键式执行</a:t>
          </a:r>
        </a:p>
      </dgm:t>
    </dgm:pt>
    <dgm:pt modelId="{04C84B73-B564-4769-AB6B-180DA2ABA9D4}" type="parTrans" cxnId="{AD4C3649-0C72-411B-BAC6-E41948B2FB90}">
      <dgm:prSet/>
      <dgm:spPr/>
      <dgm:t>
        <a:bodyPr/>
        <a:lstStyle/>
        <a:p>
          <a:endParaRPr lang="zh-CN" altLang="en-US"/>
        </a:p>
      </dgm:t>
    </dgm:pt>
    <dgm:pt modelId="{5A4AE603-F848-4087-AF92-8D01CBD7CF5A}" type="sibTrans" cxnId="{AD4C3649-0C72-411B-BAC6-E41948B2FB90}">
      <dgm:prSet/>
      <dgm:spPr/>
      <dgm:t>
        <a:bodyPr/>
        <a:lstStyle/>
        <a:p>
          <a:endParaRPr lang="zh-CN" altLang="en-US"/>
        </a:p>
      </dgm:t>
    </dgm:pt>
    <dgm:pt modelId="{995A5EC3-1AD2-4160-B578-AD58A699B866}">
      <dgm:prSet/>
      <dgm:spPr/>
      <dgm:t>
        <a:bodyPr/>
        <a:lstStyle/>
        <a:p>
          <a:r>
            <a:rPr lang="en-US" dirty="0"/>
            <a:t>g</a:t>
          </a:r>
          <a:r>
            <a:rPr lang="zh-CN" dirty="0"/>
            <a:t>、梳理文档，总结归纳</a:t>
          </a:r>
        </a:p>
      </dgm:t>
    </dgm:pt>
    <dgm:pt modelId="{FBB793EA-D743-4DAA-BB67-07E7C50DC656}" type="parTrans" cxnId="{D19E89A9-F2EC-4AC7-9920-7F64060D9631}">
      <dgm:prSet/>
      <dgm:spPr/>
      <dgm:t>
        <a:bodyPr/>
        <a:lstStyle/>
        <a:p>
          <a:endParaRPr lang="zh-CN" altLang="en-US"/>
        </a:p>
      </dgm:t>
    </dgm:pt>
    <dgm:pt modelId="{07DEAFBD-C443-4323-AB58-E06F31732639}" type="sibTrans" cxnId="{D19E89A9-F2EC-4AC7-9920-7F64060D9631}">
      <dgm:prSet/>
      <dgm:spPr/>
      <dgm:t>
        <a:bodyPr/>
        <a:lstStyle/>
        <a:p>
          <a:endParaRPr lang="zh-CN" altLang="en-US"/>
        </a:p>
      </dgm:t>
    </dgm:pt>
    <dgm:pt modelId="{C9057E27-7819-4EDC-803F-34FF8075D24E}">
      <dgm:prSet/>
      <dgm:spPr/>
      <dgm:t>
        <a:bodyPr/>
        <a:lstStyle/>
        <a:p>
          <a:r>
            <a:rPr lang="en-US"/>
            <a:t>h</a:t>
          </a:r>
          <a:r>
            <a:rPr lang="zh-CN"/>
            <a:t>、待项目产品化之后，输出更复杂的用例集</a:t>
          </a:r>
        </a:p>
      </dgm:t>
    </dgm:pt>
    <dgm:pt modelId="{D8A0BA37-8BD7-4321-B9F8-778AC4420ABF}" type="parTrans" cxnId="{8575754D-404B-4E83-B908-17F0FA1BF674}">
      <dgm:prSet/>
      <dgm:spPr/>
      <dgm:t>
        <a:bodyPr/>
        <a:lstStyle/>
        <a:p>
          <a:endParaRPr lang="zh-CN" altLang="en-US"/>
        </a:p>
      </dgm:t>
    </dgm:pt>
    <dgm:pt modelId="{32CEA53D-F8BF-453D-AE81-27959002B170}" type="sibTrans" cxnId="{8575754D-404B-4E83-B908-17F0FA1BF674}">
      <dgm:prSet/>
      <dgm:spPr/>
      <dgm:t>
        <a:bodyPr/>
        <a:lstStyle/>
        <a:p>
          <a:endParaRPr lang="zh-CN" altLang="en-US"/>
        </a:p>
      </dgm:t>
    </dgm:pt>
    <dgm:pt modelId="{C4E97EDB-40F7-470E-A523-DFED6574DDE8}" type="pres">
      <dgm:prSet presAssocID="{AC669553-A0DC-4CC3-BB50-C8F09B7667D9}" presName="linear" presStyleCnt="0">
        <dgm:presLayoutVars>
          <dgm:animLvl val="lvl"/>
          <dgm:resizeHandles val="exact"/>
        </dgm:presLayoutVars>
      </dgm:prSet>
      <dgm:spPr/>
    </dgm:pt>
    <dgm:pt modelId="{4CADF7BF-A831-41EB-9ADC-688AF9A19456}" type="pres">
      <dgm:prSet presAssocID="{BF29861C-3E8F-46DF-9784-386D96C0B8E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5473BA5D-7B15-4657-B80F-516DFD07164F}" type="pres">
      <dgm:prSet presAssocID="{D1D8111B-A1B8-4261-899F-ED189A6E6DDC}" presName="spacer" presStyleCnt="0"/>
      <dgm:spPr/>
    </dgm:pt>
    <dgm:pt modelId="{09F83E13-C8B3-4270-8D2F-7760BDD454EE}" type="pres">
      <dgm:prSet presAssocID="{5F76529C-5C83-47AC-AB23-512B1EACA19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973487E4-3C7E-48B9-8D0A-9131999FAB91}" type="pres">
      <dgm:prSet presAssocID="{6224C524-A2CC-4FA7-B7CA-5F505C18F84C}" presName="spacer" presStyleCnt="0"/>
      <dgm:spPr/>
    </dgm:pt>
    <dgm:pt modelId="{1EC2D677-01B2-4935-8851-524E4E7307E6}" type="pres">
      <dgm:prSet presAssocID="{2820BA9D-7D88-4A09-9C92-B90DDB073FC0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34EC1832-CF24-4078-8AFE-095F3AC5DF8B}" type="pres">
      <dgm:prSet presAssocID="{2BE79AE6-5023-41ED-AFDB-B805F600388C}" presName="spacer" presStyleCnt="0"/>
      <dgm:spPr/>
    </dgm:pt>
    <dgm:pt modelId="{09538C9C-29CB-4847-B588-B0E054C1F0E1}" type="pres">
      <dgm:prSet presAssocID="{933A1986-A84B-41A7-B025-243A7E97E3B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AC8DAA11-CCCD-4A8B-82A3-645672419A6E}" type="pres">
      <dgm:prSet presAssocID="{4B155FB9-AA4A-43BC-BAC2-074FA4443FA5}" presName="spacer" presStyleCnt="0"/>
      <dgm:spPr/>
    </dgm:pt>
    <dgm:pt modelId="{BD474161-EEBD-49D7-BCF9-963F37E3B5EB}" type="pres">
      <dgm:prSet presAssocID="{A4B429C6-10B6-410B-9BC6-5934B4E4954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9D8679D5-678E-45A1-B167-8D3D7D94BF95}" type="pres">
      <dgm:prSet presAssocID="{5A4AE603-F848-4087-AF92-8D01CBD7CF5A}" presName="spacer" presStyleCnt="0"/>
      <dgm:spPr/>
    </dgm:pt>
    <dgm:pt modelId="{91203FD3-962F-4BF6-A1F4-09D4A86CCB57}" type="pres">
      <dgm:prSet presAssocID="{995A5EC3-1AD2-4160-B578-AD58A699B86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236BC3D-85E3-4E9D-8DB9-91EF489B38D3}" type="pres">
      <dgm:prSet presAssocID="{07DEAFBD-C443-4323-AB58-E06F31732639}" presName="spacer" presStyleCnt="0"/>
      <dgm:spPr/>
    </dgm:pt>
    <dgm:pt modelId="{E6F0A9CE-7830-436E-9CA2-257FC3A00E2A}" type="pres">
      <dgm:prSet presAssocID="{C9057E27-7819-4EDC-803F-34FF8075D24E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4832FA33-F0D6-4AAC-9BE8-F45D8369F8C3}" type="presOf" srcId="{5F76529C-5C83-47AC-AB23-512B1EACA194}" destId="{09F83E13-C8B3-4270-8D2F-7760BDD454EE}" srcOrd="0" destOrd="0" presId="urn:microsoft.com/office/officeart/2005/8/layout/vList2"/>
    <dgm:cxn modelId="{AC1A383F-C658-44F1-AAB3-6263D1E72BF5}" srcId="{AC669553-A0DC-4CC3-BB50-C8F09B7667D9}" destId="{BF29861C-3E8F-46DF-9784-386D96C0B8E8}" srcOrd="0" destOrd="0" parTransId="{4E56572F-CC91-44AB-B09A-7B5F508EE31C}" sibTransId="{D1D8111B-A1B8-4261-899F-ED189A6E6DDC}"/>
    <dgm:cxn modelId="{1E0C395C-D4F0-4589-956F-6DD18670F1E4}" srcId="{AC669553-A0DC-4CC3-BB50-C8F09B7667D9}" destId="{5F76529C-5C83-47AC-AB23-512B1EACA194}" srcOrd="1" destOrd="0" parTransId="{D215DA24-139C-4FFE-8BC9-E7B5DD824F49}" sibTransId="{6224C524-A2CC-4FA7-B7CA-5F505C18F84C}"/>
    <dgm:cxn modelId="{D6D5F941-D8C3-4C55-8730-2985C13CCDC1}" type="presOf" srcId="{AC669553-A0DC-4CC3-BB50-C8F09B7667D9}" destId="{C4E97EDB-40F7-470E-A523-DFED6574DDE8}" srcOrd="0" destOrd="0" presId="urn:microsoft.com/office/officeart/2005/8/layout/vList2"/>
    <dgm:cxn modelId="{B831FD68-96FE-48EE-9F24-F02D3DD488E1}" type="presOf" srcId="{C9057E27-7819-4EDC-803F-34FF8075D24E}" destId="{E6F0A9CE-7830-436E-9CA2-257FC3A00E2A}" srcOrd="0" destOrd="0" presId="urn:microsoft.com/office/officeart/2005/8/layout/vList2"/>
    <dgm:cxn modelId="{AD4C3649-0C72-411B-BAC6-E41948B2FB90}" srcId="{AC669553-A0DC-4CC3-BB50-C8F09B7667D9}" destId="{A4B429C6-10B6-410B-9BC6-5934B4E49547}" srcOrd="4" destOrd="0" parTransId="{04C84B73-B564-4769-AB6B-180DA2ABA9D4}" sibTransId="{5A4AE603-F848-4087-AF92-8D01CBD7CF5A}"/>
    <dgm:cxn modelId="{8575754D-404B-4E83-B908-17F0FA1BF674}" srcId="{AC669553-A0DC-4CC3-BB50-C8F09B7667D9}" destId="{C9057E27-7819-4EDC-803F-34FF8075D24E}" srcOrd="6" destOrd="0" parTransId="{D8A0BA37-8BD7-4321-B9F8-778AC4420ABF}" sibTransId="{32CEA53D-F8BF-453D-AE81-27959002B170}"/>
    <dgm:cxn modelId="{36FAA46E-A400-485A-844E-B36E8EA04E4F}" type="presOf" srcId="{BF29861C-3E8F-46DF-9784-386D96C0B8E8}" destId="{4CADF7BF-A831-41EB-9ADC-688AF9A19456}" srcOrd="0" destOrd="0" presId="urn:microsoft.com/office/officeart/2005/8/layout/vList2"/>
    <dgm:cxn modelId="{F06E6080-EE40-46E0-8413-BFEA958CA513}" type="presOf" srcId="{995A5EC3-1AD2-4160-B578-AD58A699B866}" destId="{91203FD3-962F-4BF6-A1F4-09D4A86CCB57}" srcOrd="0" destOrd="0" presId="urn:microsoft.com/office/officeart/2005/8/layout/vList2"/>
    <dgm:cxn modelId="{1258E98B-477F-4473-8CBC-8A661427E430}" srcId="{AC669553-A0DC-4CC3-BB50-C8F09B7667D9}" destId="{933A1986-A84B-41A7-B025-243A7E97E3BB}" srcOrd="3" destOrd="0" parTransId="{D6CEF204-0A31-4CAE-961E-99500FE29DD6}" sibTransId="{4B155FB9-AA4A-43BC-BAC2-074FA4443FA5}"/>
    <dgm:cxn modelId="{D19E89A9-F2EC-4AC7-9920-7F64060D9631}" srcId="{AC669553-A0DC-4CC3-BB50-C8F09B7667D9}" destId="{995A5EC3-1AD2-4160-B578-AD58A699B866}" srcOrd="5" destOrd="0" parTransId="{FBB793EA-D743-4DAA-BB67-07E7C50DC656}" sibTransId="{07DEAFBD-C443-4323-AB58-E06F31732639}"/>
    <dgm:cxn modelId="{A70A49C2-8CFD-40B8-A0A7-B37B127F6163}" type="presOf" srcId="{933A1986-A84B-41A7-B025-243A7E97E3BB}" destId="{09538C9C-29CB-4847-B588-B0E054C1F0E1}" srcOrd="0" destOrd="0" presId="urn:microsoft.com/office/officeart/2005/8/layout/vList2"/>
    <dgm:cxn modelId="{967BEAC4-6B82-4205-AEBC-4B11FAADEDAF}" type="presOf" srcId="{A4B429C6-10B6-410B-9BC6-5934B4E49547}" destId="{BD474161-EEBD-49D7-BCF9-963F37E3B5EB}" srcOrd="0" destOrd="0" presId="urn:microsoft.com/office/officeart/2005/8/layout/vList2"/>
    <dgm:cxn modelId="{E90FBBC9-0C34-4E2D-AD66-7E689145D960}" type="presOf" srcId="{2820BA9D-7D88-4A09-9C92-B90DDB073FC0}" destId="{1EC2D677-01B2-4935-8851-524E4E7307E6}" srcOrd="0" destOrd="0" presId="urn:microsoft.com/office/officeart/2005/8/layout/vList2"/>
    <dgm:cxn modelId="{3D8811CE-29CE-4369-8CCF-802D9D58AFA6}" srcId="{AC669553-A0DC-4CC3-BB50-C8F09B7667D9}" destId="{2820BA9D-7D88-4A09-9C92-B90DDB073FC0}" srcOrd="2" destOrd="0" parTransId="{1D147023-C0B7-4631-902C-528484AF1A77}" sibTransId="{2BE79AE6-5023-41ED-AFDB-B805F600388C}"/>
    <dgm:cxn modelId="{8446934F-3045-4276-8156-E007F52499FD}" type="presParOf" srcId="{C4E97EDB-40F7-470E-A523-DFED6574DDE8}" destId="{4CADF7BF-A831-41EB-9ADC-688AF9A19456}" srcOrd="0" destOrd="0" presId="urn:microsoft.com/office/officeart/2005/8/layout/vList2"/>
    <dgm:cxn modelId="{381DBE0F-4BA6-4F4F-AC39-017934AC3464}" type="presParOf" srcId="{C4E97EDB-40F7-470E-A523-DFED6574DDE8}" destId="{5473BA5D-7B15-4657-B80F-516DFD07164F}" srcOrd="1" destOrd="0" presId="urn:microsoft.com/office/officeart/2005/8/layout/vList2"/>
    <dgm:cxn modelId="{C0A08F88-18D9-428B-A1F4-413A38083C69}" type="presParOf" srcId="{C4E97EDB-40F7-470E-A523-DFED6574DDE8}" destId="{09F83E13-C8B3-4270-8D2F-7760BDD454EE}" srcOrd="2" destOrd="0" presId="urn:microsoft.com/office/officeart/2005/8/layout/vList2"/>
    <dgm:cxn modelId="{9176F3E0-7CAD-4745-85C0-93B3AD9338BD}" type="presParOf" srcId="{C4E97EDB-40F7-470E-A523-DFED6574DDE8}" destId="{973487E4-3C7E-48B9-8D0A-9131999FAB91}" srcOrd="3" destOrd="0" presId="urn:microsoft.com/office/officeart/2005/8/layout/vList2"/>
    <dgm:cxn modelId="{C573168B-47AE-46D9-8319-76E928A8F7FF}" type="presParOf" srcId="{C4E97EDB-40F7-470E-A523-DFED6574DDE8}" destId="{1EC2D677-01B2-4935-8851-524E4E7307E6}" srcOrd="4" destOrd="0" presId="urn:microsoft.com/office/officeart/2005/8/layout/vList2"/>
    <dgm:cxn modelId="{6770BBFB-C3F4-43AB-88B6-01B78E4C904F}" type="presParOf" srcId="{C4E97EDB-40F7-470E-A523-DFED6574DDE8}" destId="{34EC1832-CF24-4078-8AFE-095F3AC5DF8B}" srcOrd="5" destOrd="0" presId="urn:microsoft.com/office/officeart/2005/8/layout/vList2"/>
    <dgm:cxn modelId="{FF54B11E-C26E-4B0A-A565-DEFC66F5DF13}" type="presParOf" srcId="{C4E97EDB-40F7-470E-A523-DFED6574DDE8}" destId="{09538C9C-29CB-4847-B588-B0E054C1F0E1}" srcOrd="6" destOrd="0" presId="urn:microsoft.com/office/officeart/2005/8/layout/vList2"/>
    <dgm:cxn modelId="{A5DD4F2C-026A-40FF-8CED-E1A2779F37D5}" type="presParOf" srcId="{C4E97EDB-40F7-470E-A523-DFED6574DDE8}" destId="{AC8DAA11-CCCD-4A8B-82A3-645672419A6E}" srcOrd="7" destOrd="0" presId="urn:microsoft.com/office/officeart/2005/8/layout/vList2"/>
    <dgm:cxn modelId="{1FEE80BD-48D5-469A-99FD-D8B6E6916877}" type="presParOf" srcId="{C4E97EDB-40F7-470E-A523-DFED6574DDE8}" destId="{BD474161-EEBD-49D7-BCF9-963F37E3B5EB}" srcOrd="8" destOrd="0" presId="urn:microsoft.com/office/officeart/2005/8/layout/vList2"/>
    <dgm:cxn modelId="{008BF86D-BB02-41BE-87B6-647A05438B4E}" type="presParOf" srcId="{C4E97EDB-40F7-470E-A523-DFED6574DDE8}" destId="{9D8679D5-678E-45A1-B167-8D3D7D94BF95}" srcOrd="9" destOrd="0" presId="urn:microsoft.com/office/officeart/2005/8/layout/vList2"/>
    <dgm:cxn modelId="{0A68B525-6099-4D6F-AAA6-7C0C9010B23D}" type="presParOf" srcId="{C4E97EDB-40F7-470E-A523-DFED6574DDE8}" destId="{91203FD3-962F-4BF6-A1F4-09D4A86CCB57}" srcOrd="10" destOrd="0" presId="urn:microsoft.com/office/officeart/2005/8/layout/vList2"/>
    <dgm:cxn modelId="{3CB22544-74DD-4632-BAAA-C8251AE764BD}" type="presParOf" srcId="{C4E97EDB-40F7-470E-A523-DFED6574DDE8}" destId="{6236BC3D-85E3-4E9D-8DB9-91EF489B38D3}" srcOrd="11" destOrd="0" presId="urn:microsoft.com/office/officeart/2005/8/layout/vList2"/>
    <dgm:cxn modelId="{8F619F9D-E6BD-43B3-AFFD-3A2FE1752554}" type="presParOf" srcId="{C4E97EDB-40F7-470E-A523-DFED6574DDE8}" destId="{E6F0A9CE-7830-436E-9CA2-257FC3A00E2A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88D1C6-5FD0-4B2F-BBCC-94D30C95D53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40BF17-E041-4F49-9E05-D7C8F60E8B04}">
      <dgm:prSet/>
      <dgm:spPr/>
      <dgm:t>
        <a:bodyPr/>
        <a:lstStyle/>
        <a:p>
          <a:r>
            <a:rPr lang="zh-CN"/>
            <a:t>目标</a:t>
          </a:r>
          <a:r>
            <a:rPr lang="en-US"/>
            <a:t>	</a:t>
          </a:r>
          <a:endParaRPr lang="zh-CN"/>
        </a:p>
      </dgm:t>
    </dgm:pt>
    <dgm:pt modelId="{997BB44D-D089-460B-AF86-B8970B68096A}" type="parTrans" cxnId="{F58A5342-ED6E-4436-9EE6-10514ACA2EDD}">
      <dgm:prSet/>
      <dgm:spPr/>
      <dgm:t>
        <a:bodyPr/>
        <a:lstStyle/>
        <a:p>
          <a:endParaRPr lang="zh-CN" altLang="en-US"/>
        </a:p>
      </dgm:t>
    </dgm:pt>
    <dgm:pt modelId="{A059B469-F26D-4257-B58C-107ED4443D1E}" type="sibTrans" cxnId="{F58A5342-ED6E-4436-9EE6-10514ACA2EDD}">
      <dgm:prSet/>
      <dgm:spPr/>
      <dgm:t>
        <a:bodyPr/>
        <a:lstStyle/>
        <a:p>
          <a:endParaRPr lang="zh-CN" altLang="en-US"/>
        </a:p>
      </dgm:t>
    </dgm:pt>
    <dgm:pt modelId="{5C9D673B-4A69-4047-BE68-9F91E36C2423}">
      <dgm:prSet/>
      <dgm:spPr/>
      <dgm:t>
        <a:bodyPr/>
        <a:lstStyle/>
        <a:p>
          <a:r>
            <a:rPr lang="en-US"/>
            <a:t>1</a:t>
          </a:r>
          <a:r>
            <a:rPr lang="zh-CN"/>
            <a:t>、预研</a:t>
          </a:r>
          <a:r>
            <a:rPr lang="en-US"/>
            <a:t>web</a:t>
          </a:r>
          <a:r>
            <a:rPr lang="zh-CN"/>
            <a:t>测试自动化，开发自动化测试框架</a:t>
          </a:r>
        </a:p>
      </dgm:t>
    </dgm:pt>
    <dgm:pt modelId="{FCDF5B84-61B2-454A-A5BF-5B6A95771ED6}" type="parTrans" cxnId="{9D55DC78-BCBD-469E-B23F-F63A2C223AD2}">
      <dgm:prSet/>
      <dgm:spPr/>
      <dgm:t>
        <a:bodyPr/>
        <a:lstStyle/>
        <a:p>
          <a:endParaRPr lang="zh-CN" altLang="en-US"/>
        </a:p>
      </dgm:t>
    </dgm:pt>
    <dgm:pt modelId="{580C09C0-BB10-49E8-B7ED-B4D751757082}" type="sibTrans" cxnId="{9D55DC78-BCBD-469E-B23F-F63A2C223AD2}">
      <dgm:prSet/>
      <dgm:spPr/>
      <dgm:t>
        <a:bodyPr/>
        <a:lstStyle/>
        <a:p>
          <a:endParaRPr lang="zh-CN" altLang="en-US"/>
        </a:p>
      </dgm:t>
    </dgm:pt>
    <dgm:pt modelId="{2CD603BF-DDB4-4F9D-9C80-06563EE43F69}">
      <dgm:prSet/>
      <dgm:spPr/>
      <dgm:t>
        <a:bodyPr/>
        <a:lstStyle/>
        <a:p>
          <a:r>
            <a:rPr lang="en-US"/>
            <a:t>2</a:t>
          </a:r>
          <a:r>
            <a:rPr lang="zh-CN"/>
            <a:t>、在</a:t>
          </a:r>
          <a:r>
            <a:rPr lang="en-US"/>
            <a:t>QBXX</a:t>
          </a:r>
          <a:r>
            <a:rPr lang="zh-CN"/>
            <a:t>项目落地冒烟测试自动化，解决无效测试的问题</a:t>
          </a:r>
        </a:p>
      </dgm:t>
    </dgm:pt>
    <dgm:pt modelId="{24EF56D2-EC1D-404C-8989-9CF456A9176D}" type="parTrans" cxnId="{653B0E8D-39DC-4BE8-A4A6-903A3745370E}">
      <dgm:prSet/>
      <dgm:spPr/>
      <dgm:t>
        <a:bodyPr/>
        <a:lstStyle/>
        <a:p>
          <a:endParaRPr lang="zh-CN" altLang="en-US"/>
        </a:p>
      </dgm:t>
    </dgm:pt>
    <dgm:pt modelId="{54D21D1A-540A-43BE-912A-82F078BD4DC0}" type="sibTrans" cxnId="{653B0E8D-39DC-4BE8-A4A6-903A3745370E}">
      <dgm:prSet/>
      <dgm:spPr/>
      <dgm:t>
        <a:bodyPr/>
        <a:lstStyle/>
        <a:p>
          <a:endParaRPr lang="zh-CN" altLang="en-US"/>
        </a:p>
      </dgm:t>
    </dgm:pt>
    <dgm:pt modelId="{4526F0E4-91BC-4C20-912E-08B2658739ED}">
      <dgm:prSet/>
      <dgm:spPr/>
      <dgm:t>
        <a:bodyPr/>
        <a:lstStyle/>
        <a:p>
          <a:r>
            <a:rPr lang="en-US" dirty="0"/>
            <a:t>3</a:t>
          </a:r>
          <a:r>
            <a:rPr lang="zh-CN" dirty="0"/>
            <a:t>、输出自动化测试全流程策略文档，</a:t>
          </a:r>
          <a:r>
            <a:rPr lang="zh-CN" altLang="en-US" dirty="0"/>
            <a:t>尝试在其他的项目上复用</a:t>
          </a:r>
          <a:endParaRPr lang="zh-CN" dirty="0"/>
        </a:p>
      </dgm:t>
    </dgm:pt>
    <dgm:pt modelId="{96C1E084-0BDF-4126-B54F-40171A73933A}" type="parTrans" cxnId="{680FE3DC-AEDC-4A81-B6AA-9B6AD5FC55AD}">
      <dgm:prSet/>
      <dgm:spPr/>
      <dgm:t>
        <a:bodyPr/>
        <a:lstStyle/>
        <a:p>
          <a:endParaRPr lang="zh-CN" altLang="en-US"/>
        </a:p>
      </dgm:t>
    </dgm:pt>
    <dgm:pt modelId="{AEDF5737-CA8E-4EA3-A4AC-590B74976272}" type="sibTrans" cxnId="{680FE3DC-AEDC-4A81-B6AA-9B6AD5FC55AD}">
      <dgm:prSet/>
      <dgm:spPr/>
      <dgm:t>
        <a:bodyPr/>
        <a:lstStyle/>
        <a:p>
          <a:endParaRPr lang="zh-CN" altLang="en-US"/>
        </a:p>
      </dgm:t>
    </dgm:pt>
    <dgm:pt modelId="{837FA2CD-425F-41EE-8B3A-350BC1D45AB6}" type="pres">
      <dgm:prSet presAssocID="{E688D1C6-5FD0-4B2F-BBCC-94D30C95D53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FA70E70-A4C8-4518-AD9A-64573D23950B}" type="pres">
      <dgm:prSet presAssocID="{E640BF17-E041-4F49-9E05-D7C8F60E8B04}" presName="hierRoot1" presStyleCnt="0">
        <dgm:presLayoutVars>
          <dgm:hierBranch val="init"/>
        </dgm:presLayoutVars>
      </dgm:prSet>
      <dgm:spPr/>
    </dgm:pt>
    <dgm:pt modelId="{794FCD09-DDD3-4CFD-B5E3-32688519E865}" type="pres">
      <dgm:prSet presAssocID="{E640BF17-E041-4F49-9E05-D7C8F60E8B04}" presName="rootComposite1" presStyleCnt="0"/>
      <dgm:spPr/>
    </dgm:pt>
    <dgm:pt modelId="{3A65B006-1B2C-4E02-A225-C0FA9136D7D4}" type="pres">
      <dgm:prSet presAssocID="{E640BF17-E041-4F49-9E05-D7C8F60E8B04}" presName="rootText1" presStyleLbl="node0" presStyleIdx="0" presStyleCnt="1">
        <dgm:presLayoutVars>
          <dgm:chPref val="3"/>
        </dgm:presLayoutVars>
      </dgm:prSet>
      <dgm:spPr/>
    </dgm:pt>
    <dgm:pt modelId="{4C3080AE-02CC-4A32-A732-C3C40471B80A}" type="pres">
      <dgm:prSet presAssocID="{E640BF17-E041-4F49-9E05-D7C8F60E8B04}" presName="rootConnector1" presStyleLbl="node1" presStyleIdx="0" presStyleCnt="0"/>
      <dgm:spPr/>
    </dgm:pt>
    <dgm:pt modelId="{BF822C64-EC21-4562-905C-FB1BA044031E}" type="pres">
      <dgm:prSet presAssocID="{E640BF17-E041-4F49-9E05-D7C8F60E8B04}" presName="hierChild2" presStyleCnt="0"/>
      <dgm:spPr/>
    </dgm:pt>
    <dgm:pt modelId="{623DAAD1-AE0F-43C9-8C60-425858CCB5F7}" type="pres">
      <dgm:prSet presAssocID="{FCDF5B84-61B2-454A-A5BF-5B6A95771ED6}" presName="Name64" presStyleLbl="parChTrans1D2" presStyleIdx="0" presStyleCnt="3"/>
      <dgm:spPr/>
    </dgm:pt>
    <dgm:pt modelId="{086240A3-5825-4255-A822-DE01D2E5358F}" type="pres">
      <dgm:prSet presAssocID="{5C9D673B-4A69-4047-BE68-9F91E36C2423}" presName="hierRoot2" presStyleCnt="0">
        <dgm:presLayoutVars>
          <dgm:hierBranch val="init"/>
        </dgm:presLayoutVars>
      </dgm:prSet>
      <dgm:spPr/>
    </dgm:pt>
    <dgm:pt modelId="{D73B82D4-1FC1-4048-99E8-413AA3D2A4BF}" type="pres">
      <dgm:prSet presAssocID="{5C9D673B-4A69-4047-BE68-9F91E36C2423}" presName="rootComposite" presStyleCnt="0"/>
      <dgm:spPr/>
    </dgm:pt>
    <dgm:pt modelId="{F96995DB-34FC-44A3-AEEB-3E53F45B547F}" type="pres">
      <dgm:prSet presAssocID="{5C9D673B-4A69-4047-BE68-9F91E36C2423}" presName="rootText" presStyleLbl="node2" presStyleIdx="0" presStyleCnt="3">
        <dgm:presLayoutVars>
          <dgm:chPref val="3"/>
        </dgm:presLayoutVars>
      </dgm:prSet>
      <dgm:spPr/>
    </dgm:pt>
    <dgm:pt modelId="{DAB201B6-5E34-4B88-81DF-55F3EA7DE229}" type="pres">
      <dgm:prSet presAssocID="{5C9D673B-4A69-4047-BE68-9F91E36C2423}" presName="rootConnector" presStyleLbl="node2" presStyleIdx="0" presStyleCnt="3"/>
      <dgm:spPr/>
    </dgm:pt>
    <dgm:pt modelId="{6C2D4BB9-4405-4D33-B17C-EF2117E59712}" type="pres">
      <dgm:prSet presAssocID="{5C9D673B-4A69-4047-BE68-9F91E36C2423}" presName="hierChild4" presStyleCnt="0"/>
      <dgm:spPr/>
    </dgm:pt>
    <dgm:pt modelId="{972548A9-FB82-4805-BCD4-D5CD5E2CA6F2}" type="pres">
      <dgm:prSet presAssocID="{5C9D673B-4A69-4047-BE68-9F91E36C2423}" presName="hierChild5" presStyleCnt="0"/>
      <dgm:spPr/>
    </dgm:pt>
    <dgm:pt modelId="{ED6A86E0-B8F5-4CD3-A2A1-762ED1124EE9}" type="pres">
      <dgm:prSet presAssocID="{24EF56D2-EC1D-404C-8989-9CF456A9176D}" presName="Name64" presStyleLbl="parChTrans1D2" presStyleIdx="1" presStyleCnt="3"/>
      <dgm:spPr/>
    </dgm:pt>
    <dgm:pt modelId="{194E2764-0E64-45AD-B044-7BF5656EC871}" type="pres">
      <dgm:prSet presAssocID="{2CD603BF-DDB4-4F9D-9C80-06563EE43F69}" presName="hierRoot2" presStyleCnt="0">
        <dgm:presLayoutVars>
          <dgm:hierBranch val="init"/>
        </dgm:presLayoutVars>
      </dgm:prSet>
      <dgm:spPr/>
    </dgm:pt>
    <dgm:pt modelId="{3D963592-84EC-4A91-868A-6F3E657DC0E7}" type="pres">
      <dgm:prSet presAssocID="{2CD603BF-DDB4-4F9D-9C80-06563EE43F69}" presName="rootComposite" presStyleCnt="0"/>
      <dgm:spPr/>
    </dgm:pt>
    <dgm:pt modelId="{295A7748-83D2-48BE-9B32-20855D5EA10C}" type="pres">
      <dgm:prSet presAssocID="{2CD603BF-DDB4-4F9D-9C80-06563EE43F69}" presName="rootText" presStyleLbl="node2" presStyleIdx="1" presStyleCnt="3">
        <dgm:presLayoutVars>
          <dgm:chPref val="3"/>
        </dgm:presLayoutVars>
      </dgm:prSet>
      <dgm:spPr/>
    </dgm:pt>
    <dgm:pt modelId="{418BDDE9-6890-4196-A374-4BE62C205711}" type="pres">
      <dgm:prSet presAssocID="{2CD603BF-DDB4-4F9D-9C80-06563EE43F69}" presName="rootConnector" presStyleLbl="node2" presStyleIdx="1" presStyleCnt="3"/>
      <dgm:spPr/>
    </dgm:pt>
    <dgm:pt modelId="{849DBC84-3892-41A6-8A82-FC36AFB723FF}" type="pres">
      <dgm:prSet presAssocID="{2CD603BF-DDB4-4F9D-9C80-06563EE43F69}" presName="hierChild4" presStyleCnt="0"/>
      <dgm:spPr/>
    </dgm:pt>
    <dgm:pt modelId="{0EB4A4C4-03D5-46F6-8A0C-652FAB821313}" type="pres">
      <dgm:prSet presAssocID="{2CD603BF-DDB4-4F9D-9C80-06563EE43F69}" presName="hierChild5" presStyleCnt="0"/>
      <dgm:spPr/>
    </dgm:pt>
    <dgm:pt modelId="{E542D8A7-1B5E-46D5-B85F-DBA79F872D6D}" type="pres">
      <dgm:prSet presAssocID="{96C1E084-0BDF-4126-B54F-40171A73933A}" presName="Name64" presStyleLbl="parChTrans1D2" presStyleIdx="2" presStyleCnt="3"/>
      <dgm:spPr/>
    </dgm:pt>
    <dgm:pt modelId="{B1009EE6-E635-4F37-8681-54BFEA906AE3}" type="pres">
      <dgm:prSet presAssocID="{4526F0E4-91BC-4C20-912E-08B2658739ED}" presName="hierRoot2" presStyleCnt="0">
        <dgm:presLayoutVars>
          <dgm:hierBranch val="init"/>
        </dgm:presLayoutVars>
      </dgm:prSet>
      <dgm:spPr/>
    </dgm:pt>
    <dgm:pt modelId="{943C55D2-119F-4770-9C5E-93A7E3044674}" type="pres">
      <dgm:prSet presAssocID="{4526F0E4-91BC-4C20-912E-08B2658739ED}" presName="rootComposite" presStyleCnt="0"/>
      <dgm:spPr/>
    </dgm:pt>
    <dgm:pt modelId="{C5714BEC-EAB0-45BD-84F8-0A1E3B65598F}" type="pres">
      <dgm:prSet presAssocID="{4526F0E4-91BC-4C20-912E-08B2658739ED}" presName="rootText" presStyleLbl="node2" presStyleIdx="2" presStyleCnt="3">
        <dgm:presLayoutVars>
          <dgm:chPref val="3"/>
        </dgm:presLayoutVars>
      </dgm:prSet>
      <dgm:spPr/>
    </dgm:pt>
    <dgm:pt modelId="{76E4187D-A798-4FD0-890E-1631AD0B9A4C}" type="pres">
      <dgm:prSet presAssocID="{4526F0E4-91BC-4C20-912E-08B2658739ED}" presName="rootConnector" presStyleLbl="node2" presStyleIdx="2" presStyleCnt="3"/>
      <dgm:spPr/>
    </dgm:pt>
    <dgm:pt modelId="{7B110A48-2172-4AC8-B60B-B637DF53A636}" type="pres">
      <dgm:prSet presAssocID="{4526F0E4-91BC-4C20-912E-08B2658739ED}" presName="hierChild4" presStyleCnt="0"/>
      <dgm:spPr/>
    </dgm:pt>
    <dgm:pt modelId="{A01C1E2B-FBC4-4594-A527-DBFC4F29A5FC}" type="pres">
      <dgm:prSet presAssocID="{4526F0E4-91BC-4C20-912E-08B2658739ED}" presName="hierChild5" presStyleCnt="0"/>
      <dgm:spPr/>
    </dgm:pt>
    <dgm:pt modelId="{D1DE5F60-A87A-4427-82B0-C6DF47C47FE6}" type="pres">
      <dgm:prSet presAssocID="{E640BF17-E041-4F49-9E05-D7C8F60E8B04}" presName="hierChild3" presStyleCnt="0"/>
      <dgm:spPr/>
    </dgm:pt>
  </dgm:ptLst>
  <dgm:cxnLst>
    <dgm:cxn modelId="{DF107B04-364A-4510-9073-E0ACA524F6F9}" type="presOf" srcId="{5C9D673B-4A69-4047-BE68-9F91E36C2423}" destId="{F96995DB-34FC-44A3-AEEB-3E53F45B547F}" srcOrd="0" destOrd="0" presId="urn:microsoft.com/office/officeart/2009/3/layout/HorizontalOrganizationChart"/>
    <dgm:cxn modelId="{7F2BDF22-5DBD-4909-8DF1-E86ABA0D304C}" type="presOf" srcId="{FCDF5B84-61B2-454A-A5BF-5B6A95771ED6}" destId="{623DAAD1-AE0F-43C9-8C60-425858CCB5F7}" srcOrd="0" destOrd="0" presId="urn:microsoft.com/office/officeart/2009/3/layout/HorizontalOrganizationChart"/>
    <dgm:cxn modelId="{64154623-5154-4A40-A0ED-FB4401F1D84A}" type="presOf" srcId="{4526F0E4-91BC-4C20-912E-08B2658739ED}" destId="{76E4187D-A798-4FD0-890E-1631AD0B9A4C}" srcOrd="1" destOrd="0" presId="urn:microsoft.com/office/officeart/2009/3/layout/HorizontalOrganizationChart"/>
    <dgm:cxn modelId="{0EDD5329-7AA8-4C66-BF9D-A5240AB3A64B}" type="presOf" srcId="{2CD603BF-DDB4-4F9D-9C80-06563EE43F69}" destId="{295A7748-83D2-48BE-9B32-20855D5EA10C}" srcOrd="0" destOrd="0" presId="urn:microsoft.com/office/officeart/2009/3/layout/HorizontalOrganizationChart"/>
    <dgm:cxn modelId="{B2400637-BE5A-428F-8A9A-1F97AC7D8301}" type="presOf" srcId="{24EF56D2-EC1D-404C-8989-9CF456A9176D}" destId="{ED6A86E0-B8F5-4CD3-A2A1-762ED1124EE9}" srcOrd="0" destOrd="0" presId="urn:microsoft.com/office/officeart/2009/3/layout/HorizontalOrganizationChart"/>
    <dgm:cxn modelId="{9C160638-E363-405D-A461-A2DA94003861}" type="presOf" srcId="{4526F0E4-91BC-4C20-912E-08B2658739ED}" destId="{C5714BEC-EAB0-45BD-84F8-0A1E3B65598F}" srcOrd="0" destOrd="0" presId="urn:microsoft.com/office/officeart/2009/3/layout/HorizontalOrganizationChart"/>
    <dgm:cxn modelId="{F882E861-649B-4DD4-BD4D-4F5FCF1AB557}" type="presOf" srcId="{E640BF17-E041-4F49-9E05-D7C8F60E8B04}" destId="{3A65B006-1B2C-4E02-A225-C0FA9136D7D4}" srcOrd="0" destOrd="0" presId="urn:microsoft.com/office/officeart/2009/3/layout/HorizontalOrganizationChart"/>
    <dgm:cxn modelId="{F58A5342-ED6E-4436-9EE6-10514ACA2EDD}" srcId="{E688D1C6-5FD0-4B2F-BBCC-94D30C95D538}" destId="{E640BF17-E041-4F49-9E05-D7C8F60E8B04}" srcOrd="0" destOrd="0" parTransId="{997BB44D-D089-460B-AF86-B8970B68096A}" sibTransId="{A059B469-F26D-4257-B58C-107ED4443D1E}"/>
    <dgm:cxn modelId="{82C2066D-2576-4387-ABD8-BE463F225718}" type="presOf" srcId="{96C1E084-0BDF-4126-B54F-40171A73933A}" destId="{E542D8A7-1B5E-46D5-B85F-DBA79F872D6D}" srcOrd="0" destOrd="0" presId="urn:microsoft.com/office/officeart/2009/3/layout/HorizontalOrganizationChart"/>
    <dgm:cxn modelId="{9D55DC78-BCBD-469E-B23F-F63A2C223AD2}" srcId="{E640BF17-E041-4F49-9E05-D7C8F60E8B04}" destId="{5C9D673B-4A69-4047-BE68-9F91E36C2423}" srcOrd="0" destOrd="0" parTransId="{FCDF5B84-61B2-454A-A5BF-5B6A95771ED6}" sibTransId="{580C09C0-BB10-49E8-B7ED-B4D751757082}"/>
    <dgm:cxn modelId="{653B0E8D-39DC-4BE8-A4A6-903A3745370E}" srcId="{E640BF17-E041-4F49-9E05-D7C8F60E8B04}" destId="{2CD603BF-DDB4-4F9D-9C80-06563EE43F69}" srcOrd="1" destOrd="0" parTransId="{24EF56D2-EC1D-404C-8989-9CF456A9176D}" sibTransId="{54D21D1A-540A-43BE-912A-82F078BD4DC0}"/>
    <dgm:cxn modelId="{BFCFC5AC-FDC3-4FEC-B898-E7E87F4CDE4E}" type="presOf" srcId="{E688D1C6-5FD0-4B2F-BBCC-94D30C95D538}" destId="{837FA2CD-425F-41EE-8B3A-350BC1D45AB6}" srcOrd="0" destOrd="0" presId="urn:microsoft.com/office/officeart/2009/3/layout/HorizontalOrganizationChart"/>
    <dgm:cxn modelId="{D90E3BC4-0B93-4AEA-89F8-6AB35F7A1325}" type="presOf" srcId="{5C9D673B-4A69-4047-BE68-9F91E36C2423}" destId="{DAB201B6-5E34-4B88-81DF-55F3EA7DE229}" srcOrd="1" destOrd="0" presId="urn:microsoft.com/office/officeart/2009/3/layout/HorizontalOrganizationChart"/>
    <dgm:cxn modelId="{0E9EB0C8-2540-41AA-BAE6-52F33086D9F9}" type="presOf" srcId="{E640BF17-E041-4F49-9E05-D7C8F60E8B04}" destId="{4C3080AE-02CC-4A32-A732-C3C40471B80A}" srcOrd="1" destOrd="0" presId="urn:microsoft.com/office/officeart/2009/3/layout/HorizontalOrganizationChart"/>
    <dgm:cxn modelId="{680FE3DC-AEDC-4A81-B6AA-9B6AD5FC55AD}" srcId="{E640BF17-E041-4F49-9E05-D7C8F60E8B04}" destId="{4526F0E4-91BC-4C20-912E-08B2658739ED}" srcOrd="2" destOrd="0" parTransId="{96C1E084-0BDF-4126-B54F-40171A73933A}" sibTransId="{AEDF5737-CA8E-4EA3-A4AC-590B74976272}"/>
    <dgm:cxn modelId="{70D2DCF2-80A3-4A20-BEC9-AAD498C94704}" type="presOf" srcId="{2CD603BF-DDB4-4F9D-9C80-06563EE43F69}" destId="{418BDDE9-6890-4196-A374-4BE62C205711}" srcOrd="1" destOrd="0" presId="urn:microsoft.com/office/officeart/2009/3/layout/HorizontalOrganizationChart"/>
    <dgm:cxn modelId="{C9DC8A26-1E29-4F3B-B7FA-94B8C137DBFE}" type="presParOf" srcId="{837FA2CD-425F-41EE-8B3A-350BC1D45AB6}" destId="{8FA70E70-A4C8-4518-AD9A-64573D23950B}" srcOrd="0" destOrd="0" presId="urn:microsoft.com/office/officeart/2009/3/layout/HorizontalOrganizationChart"/>
    <dgm:cxn modelId="{70CD87B6-6EB4-46F1-AF81-64659A1ABB8D}" type="presParOf" srcId="{8FA70E70-A4C8-4518-AD9A-64573D23950B}" destId="{794FCD09-DDD3-4CFD-B5E3-32688519E865}" srcOrd="0" destOrd="0" presId="urn:microsoft.com/office/officeart/2009/3/layout/HorizontalOrganizationChart"/>
    <dgm:cxn modelId="{DB7F7E5D-8ECB-4FAD-ADD5-C8197BE8172B}" type="presParOf" srcId="{794FCD09-DDD3-4CFD-B5E3-32688519E865}" destId="{3A65B006-1B2C-4E02-A225-C0FA9136D7D4}" srcOrd="0" destOrd="0" presId="urn:microsoft.com/office/officeart/2009/3/layout/HorizontalOrganizationChart"/>
    <dgm:cxn modelId="{329B0642-3FF0-47FF-895B-3C627F962837}" type="presParOf" srcId="{794FCD09-DDD3-4CFD-B5E3-32688519E865}" destId="{4C3080AE-02CC-4A32-A732-C3C40471B80A}" srcOrd="1" destOrd="0" presId="urn:microsoft.com/office/officeart/2009/3/layout/HorizontalOrganizationChart"/>
    <dgm:cxn modelId="{8C971854-84E0-40FE-AFAC-11EB3BE5D102}" type="presParOf" srcId="{8FA70E70-A4C8-4518-AD9A-64573D23950B}" destId="{BF822C64-EC21-4562-905C-FB1BA044031E}" srcOrd="1" destOrd="0" presId="urn:microsoft.com/office/officeart/2009/3/layout/HorizontalOrganizationChart"/>
    <dgm:cxn modelId="{55A5C99A-2A09-4437-B5D8-BF22BE7EA32E}" type="presParOf" srcId="{BF822C64-EC21-4562-905C-FB1BA044031E}" destId="{623DAAD1-AE0F-43C9-8C60-425858CCB5F7}" srcOrd="0" destOrd="0" presId="urn:microsoft.com/office/officeart/2009/3/layout/HorizontalOrganizationChart"/>
    <dgm:cxn modelId="{3B690E8E-A39F-40F0-B3F2-D820D9791590}" type="presParOf" srcId="{BF822C64-EC21-4562-905C-FB1BA044031E}" destId="{086240A3-5825-4255-A822-DE01D2E5358F}" srcOrd="1" destOrd="0" presId="urn:microsoft.com/office/officeart/2009/3/layout/HorizontalOrganizationChart"/>
    <dgm:cxn modelId="{581F513A-F4DF-4F2F-9BB2-7D250A3E8D9D}" type="presParOf" srcId="{086240A3-5825-4255-A822-DE01D2E5358F}" destId="{D73B82D4-1FC1-4048-99E8-413AA3D2A4BF}" srcOrd="0" destOrd="0" presId="urn:microsoft.com/office/officeart/2009/3/layout/HorizontalOrganizationChart"/>
    <dgm:cxn modelId="{0136820A-2321-4739-AB47-942159D08610}" type="presParOf" srcId="{D73B82D4-1FC1-4048-99E8-413AA3D2A4BF}" destId="{F96995DB-34FC-44A3-AEEB-3E53F45B547F}" srcOrd="0" destOrd="0" presId="urn:microsoft.com/office/officeart/2009/3/layout/HorizontalOrganizationChart"/>
    <dgm:cxn modelId="{C81806B6-D2C7-4041-8AE2-CEA379DD8B75}" type="presParOf" srcId="{D73B82D4-1FC1-4048-99E8-413AA3D2A4BF}" destId="{DAB201B6-5E34-4B88-81DF-55F3EA7DE229}" srcOrd="1" destOrd="0" presId="urn:microsoft.com/office/officeart/2009/3/layout/HorizontalOrganizationChart"/>
    <dgm:cxn modelId="{8456DEFA-469B-4F4D-BAAD-359759DFA2C1}" type="presParOf" srcId="{086240A3-5825-4255-A822-DE01D2E5358F}" destId="{6C2D4BB9-4405-4D33-B17C-EF2117E59712}" srcOrd="1" destOrd="0" presId="urn:microsoft.com/office/officeart/2009/3/layout/HorizontalOrganizationChart"/>
    <dgm:cxn modelId="{86D7217F-2642-4D6E-90EE-5033A5E6DC67}" type="presParOf" srcId="{086240A3-5825-4255-A822-DE01D2E5358F}" destId="{972548A9-FB82-4805-BCD4-D5CD5E2CA6F2}" srcOrd="2" destOrd="0" presId="urn:microsoft.com/office/officeart/2009/3/layout/HorizontalOrganizationChart"/>
    <dgm:cxn modelId="{646069C0-7D49-47AC-92A0-A87C3B63E9D8}" type="presParOf" srcId="{BF822C64-EC21-4562-905C-FB1BA044031E}" destId="{ED6A86E0-B8F5-4CD3-A2A1-762ED1124EE9}" srcOrd="2" destOrd="0" presId="urn:microsoft.com/office/officeart/2009/3/layout/HorizontalOrganizationChart"/>
    <dgm:cxn modelId="{2321F376-5332-4BFB-9B29-D33A771849E5}" type="presParOf" srcId="{BF822C64-EC21-4562-905C-FB1BA044031E}" destId="{194E2764-0E64-45AD-B044-7BF5656EC871}" srcOrd="3" destOrd="0" presId="urn:microsoft.com/office/officeart/2009/3/layout/HorizontalOrganizationChart"/>
    <dgm:cxn modelId="{0D38054F-4928-4CA6-B098-0D973E607252}" type="presParOf" srcId="{194E2764-0E64-45AD-B044-7BF5656EC871}" destId="{3D963592-84EC-4A91-868A-6F3E657DC0E7}" srcOrd="0" destOrd="0" presId="urn:microsoft.com/office/officeart/2009/3/layout/HorizontalOrganizationChart"/>
    <dgm:cxn modelId="{9417D833-25D7-4E4B-8D00-975F50FD687D}" type="presParOf" srcId="{3D963592-84EC-4A91-868A-6F3E657DC0E7}" destId="{295A7748-83D2-48BE-9B32-20855D5EA10C}" srcOrd="0" destOrd="0" presId="urn:microsoft.com/office/officeart/2009/3/layout/HorizontalOrganizationChart"/>
    <dgm:cxn modelId="{C989C2C9-E4F5-40B2-97C9-6CF5D73FC151}" type="presParOf" srcId="{3D963592-84EC-4A91-868A-6F3E657DC0E7}" destId="{418BDDE9-6890-4196-A374-4BE62C205711}" srcOrd="1" destOrd="0" presId="urn:microsoft.com/office/officeart/2009/3/layout/HorizontalOrganizationChart"/>
    <dgm:cxn modelId="{2F910252-FA77-47D1-951F-5D5B13469451}" type="presParOf" srcId="{194E2764-0E64-45AD-B044-7BF5656EC871}" destId="{849DBC84-3892-41A6-8A82-FC36AFB723FF}" srcOrd="1" destOrd="0" presId="urn:microsoft.com/office/officeart/2009/3/layout/HorizontalOrganizationChart"/>
    <dgm:cxn modelId="{30CBB05E-B798-4232-A463-5138538A7B1B}" type="presParOf" srcId="{194E2764-0E64-45AD-B044-7BF5656EC871}" destId="{0EB4A4C4-03D5-46F6-8A0C-652FAB821313}" srcOrd="2" destOrd="0" presId="urn:microsoft.com/office/officeart/2009/3/layout/HorizontalOrganizationChart"/>
    <dgm:cxn modelId="{D30E7470-8382-482C-A935-DADE8218CCFD}" type="presParOf" srcId="{BF822C64-EC21-4562-905C-FB1BA044031E}" destId="{E542D8A7-1B5E-46D5-B85F-DBA79F872D6D}" srcOrd="4" destOrd="0" presId="urn:microsoft.com/office/officeart/2009/3/layout/HorizontalOrganizationChart"/>
    <dgm:cxn modelId="{D173B11B-A03A-44EB-9B8F-DDA847020BED}" type="presParOf" srcId="{BF822C64-EC21-4562-905C-FB1BA044031E}" destId="{B1009EE6-E635-4F37-8681-54BFEA906AE3}" srcOrd="5" destOrd="0" presId="urn:microsoft.com/office/officeart/2009/3/layout/HorizontalOrganizationChart"/>
    <dgm:cxn modelId="{2AF3338E-9AD4-441C-A4AB-498BD73E74D8}" type="presParOf" srcId="{B1009EE6-E635-4F37-8681-54BFEA906AE3}" destId="{943C55D2-119F-4770-9C5E-93A7E3044674}" srcOrd="0" destOrd="0" presId="urn:microsoft.com/office/officeart/2009/3/layout/HorizontalOrganizationChart"/>
    <dgm:cxn modelId="{0977C961-79A5-4C34-88FD-CC76E7D8CA78}" type="presParOf" srcId="{943C55D2-119F-4770-9C5E-93A7E3044674}" destId="{C5714BEC-EAB0-45BD-84F8-0A1E3B65598F}" srcOrd="0" destOrd="0" presId="urn:microsoft.com/office/officeart/2009/3/layout/HorizontalOrganizationChart"/>
    <dgm:cxn modelId="{6F768083-DEF6-4990-AB05-E17F4BAAAEF4}" type="presParOf" srcId="{943C55D2-119F-4770-9C5E-93A7E3044674}" destId="{76E4187D-A798-4FD0-890E-1631AD0B9A4C}" srcOrd="1" destOrd="0" presId="urn:microsoft.com/office/officeart/2009/3/layout/HorizontalOrganizationChart"/>
    <dgm:cxn modelId="{D5B2DF21-5C54-4FFC-B09E-F27A835294F7}" type="presParOf" srcId="{B1009EE6-E635-4F37-8681-54BFEA906AE3}" destId="{7B110A48-2172-4AC8-B60B-B637DF53A636}" srcOrd="1" destOrd="0" presId="urn:microsoft.com/office/officeart/2009/3/layout/HorizontalOrganizationChart"/>
    <dgm:cxn modelId="{03F31EF6-BFD9-46B0-8EE4-3D88096C5AC7}" type="presParOf" srcId="{B1009EE6-E635-4F37-8681-54BFEA906AE3}" destId="{A01C1E2B-FBC4-4594-A527-DBFC4F29A5FC}" srcOrd="2" destOrd="0" presId="urn:microsoft.com/office/officeart/2009/3/layout/HorizontalOrganizationChart"/>
    <dgm:cxn modelId="{76BEA12D-FE0A-48AA-8030-930EC1C23A7A}" type="presParOf" srcId="{8FA70E70-A4C8-4518-AD9A-64573D23950B}" destId="{D1DE5F60-A87A-4427-82B0-C6DF47C47FE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BFE0B7-331E-4926-8FEF-0A759BD448A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4E2D3E68-6889-4386-A393-A0C033FAC616}">
      <dgm:prSet custT="1"/>
      <dgm:spPr/>
      <dgm:t>
        <a:bodyPr/>
        <a:lstStyle/>
        <a:p>
          <a:r>
            <a:rPr lang="en-US" sz="2400" dirty="0"/>
            <a:t>1</a:t>
          </a:r>
          <a:r>
            <a:rPr lang="zh-CN" sz="2400" dirty="0"/>
            <a:t>、</a:t>
          </a:r>
          <a:r>
            <a:rPr lang="en-US" sz="2400" dirty="0"/>
            <a:t>QBXX</a:t>
          </a:r>
          <a:r>
            <a:rPr lang="zh-CN" sz="2400" dirty="0"/>
            <a:t>项目本身具有需求不稳定，流程不规范的问题，导致大量的重复和无效测试，需要快速验证的手段来保证转测版本最低质量要求</a:t>
          </a:r>
        </a:p>
      </dgm:t>
    </dgm:pt>
    <dgm:pt modelId="{732CF292-E028-4D0A-B8D1-FE0BE1A4BB2E}" type="parTrans" cxnId="{CEA4E044-6AF1-4B4E-9D07-4978A6CE42BE}">
      <dgm:prSet/>
      <dgm:spPr/>
      <dgm:t>
        <a:bodyPr/>
        <a:lstStyle/>
        <a:p>
          <a:endParaRPr lang="zh-CN" altLang="en-US"/>
        </a:p>
      </dgm:t>
    </dgm:pt>
    <dgm:pt modelId="{3EC2A39C-C1D8-4950-B11E-DF5B3C612B9E}" type="sibTrans" cxnId="{CEA4E044-6AF1-4B4E-9D07-4978A6CE42BE}">
      <dgm:prSet/>
      <dgm:spPr/>
      <dgm:t>
        <a:bodyPr/>
        <a:lstStyle/>
        <a:p>
          <a:endParaRPr lang="zh-CN" altLang="en-US"/>
        </a:p>
      </dgm:t>
    </dgm:pt>
    <dgm:pt modelId="{9E2DF50F-37AC-4BC9-913E-8315A98D07EA}">
      <dgm:prSet custT="1"/>
      <dgm:spPr/>
      <dgm:t>
        <a:bodyPr/>
        <a:lstStyle/>
        <a:p>
          <a:r>
            <a:rPr lang="en-US" sz="2400" dirty="0"/>
            <a:t>2</a:t>
          </a:r>
          <a:r>
            <a:rPr lang="zh-CN" sz="2400" dirty="0"/>
            <a:t>、当前项目所需的基本的接口测试能力</a:t>
          </a:r>
        </a:p>
      </dgm:t>
    </dgm:pt>
    <dgm:pt modelId="{0529C8AE-0F31-4A9E-86D2-90891E85DA51}" type="parTrans" cxnId="{BDC910AC-08FD-4442-94FF-210106B8B15F}">
      <dgm:prSet/>
      <dgm:spPr/>
      <dgm:t>
        <a:bodyPr/>
        <a:lstStyle/>
        <a:p>
          <a:endParaRPr lang="zh-CN" altLang="en-US"/>
        </a:p>
      </dgm:t>
    </dgm:pt>
    <dgm:pt modelId="{D82DEDB9-31A2-4101-8DC9-44D8E9F6924F}" type="sibTrans" cxnId="{BDC910AC-08FD-4442-94FF-210106B8B15F}">
      <dgm:prSet/>
      <dgm:spPr/>
      <dgm:t>
        <a:bodyPr/>
        <a:lstStyle/>
        <a:p>
          <a:endParaRPr lang="zh-CN" altLang="en-US"/>
        </a:p>
      </dgm:t>
    </dgm:pt>
    <dgm:pt modelId="{DF1D5559-88FD-4933-A20D-8E92E2BF27FE}">
      <dgm:prSet/>
      <dgm:spPr/>
      <dgm:t>
        <a:bodyPr/>
        <a:lstStyle/>
        <a:p>
          <a:r>
            <a:rPr lang="zh-CN" dirty="0"/>
            <a:t>必要性</a:t>
          </a:r>
          <a:r>
            <a:rPr lang="en-US" dirty="0"/>
            <a:t>	</a:t>
          </a:r>
          <a:endParaRPr lang="zh-CN" dirty="0"/>
        </a:p>
      </dgm:t>
    </dgm:pt>
    <dgm:pt modelId="{1E74263C-1032-4017-A6CB-19CEF79C1C89}" type="sibTrans" cxnId="{04505E7C-E477-4152-98C3-844C8F00D1BD}">
      <dgm:prSet/>
      <dgm:spPr/>
      <dgm:t>
        <a:bodyPr/>
        <a:lstStyle/>
        <a:p>
          <a:endParaRPr lang="zh-CN" altLang="en-US"/>
        </a:p>
      </dgm:t>
    </dgm:pt>
    <dgm:pt modelId="{AA0D6CAD-F3A8-40CE-B723-764C410FBAC8}" type="parTrans" cxnId="{04505E7C-E477-4152-98C3-844C8F00D1BD}">
      <dgm:prSet/>
      <dgm:spPr/>
      <dgm:t>
        <a:bodyPr/>
        <a:lstStyle/>
        <a:p>
          <a:endParaRPr lang="zh-CN" altLang="en-US"/>
        </a:p>
      </dgm:t>
    </dgm:pt>
    <dgm:pt modelId="{9726631E-7A2C-4A18-99DC-B068796AB737}" type="pres">
      <dgm:prSet presAssocID="{B2BFE0B7-331E-4926-8FEF-0A759BD448AE}" presName="Name0" presStyleCnt="0">
        <dgm:presLayoutVars>
          <dgm:dir/>
          <dgm:animLvl val="lvl"/>
          <dgm:resizeHandles val="exact"/>
        </dgm:presLayoutVars>
      </dgm:prSet>
      <dgm:spPr/>
    </dgm:pt>
    <dgm:pt modelId="{BA6124CC-C133-4E0E-A825-A6980EDDA16A}" type="pres">
      <dgm:prSet presAssocID="{DF1D5559-88FD-4933-A20D-8E92E2BF27FE}" presName="composite" presStyleCnt="0"/>
      <dgm:spPr/>
    </dgm:pt>
    <dgm:pt modelId="{FFD78441-539D-4509-A677-6E7AF9257274}" type="pres">
      <dgm:prSet presAssocID="{DF1D5559-88FD-4933-A20D-8E92E2BF27F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6A037838-456C-4022-A163-BCE32890B096}" type="pres">
      <dgm:prSet presAssocID="{DF1D5559-88FD-4933-A20D-8E92E2BF27FE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141C243D-D0BC-4815-BCF0-B2F1D779DFD7}" type="presOf" srcId="{9E2DF50F-37AC-4BC9-913E-8315A98D07EA}" destId="{6A037838-456C-4022-A163-BCE32890B096}" srcOrd="0" destOrd="1" presId="urn:microsoft.com/office/officeart/2005/8/layout/hList1"/>
    <dgm:cxn modelId="{CEA4E044-6AF1-4B4E-9D07-4978A6CE42BE}" srcId="{DF1D5559-88FD-4933-A20D-8E92E2BF27FE}" destId="{4E2D3E68-6889-4386-A393-A0C033FAC616}" srcOrd="0" destOrd="0" parTransId="{732CF292-E028-4D0A-B8D1-FE0BE1A4BB2E}" sibTransId="{3EC2A39C-C1D8-4950-B11E-DF5B3C612B9E}"/>
    <dgm:cxn modelId="{2C1A7178-8B6D-4B42-8EDC-B0B92A4E2D97}" type="presOf" srcId="{4E2D3E68-6889-4386-A393-A0C033FAC616}" destId="{6A037838-456C-4022-A163-BCE32890B096}" srcOrd="0" destOrd="0" presId="urn:microsoft.com/office/officeart/2005/8/layout/hList1"/>
    <dgm:cxn modelId="{AA288F58-5989-4036-BA9A-B2C2B29BC9F2}" type="presOf" srcId="{DF1D5559-88FD-4933-A20D-8E92E2BF27FE}" destId="{FFD78441-539D-4509-A677-6E7AF9257274}" srcOrd="0" destOrd="0" presId="urn:microsoft.com/office/officeart/2005/8/layout/hList1"/>
    <dgm:cxn modelId="{04505E7C-E477-4152-98C3-844C8F00D1BD}" srcId="{B2BFE0B7-331E-4926-8FEF-0A759BD448AE}" destId="{DF1D5559-88FD-4933-A20D-8E92E2BF27FE}" srcOrd="0" destOrd="0" parTransId="{AA0D6CAD-F3A8-40CE-B723-764C410FBAC8}" sibTransId="{1E74263C-1032-4017-A6CB-19CEF79C1C89}"/>
    <dgm:cxn modelId="{BDC910AC-08FD-4442-94FF-210106B8B15F}" srcId="{DF1D5559-88FD-4933-A20D-8E92E2BF27FE}" destId="{9E2DF50F-37AC-4BC9-913E-8315A98D07EA}" srcOrd="1" destOrd="0" parTransId="{0529C8AE-0F31-4A9E-86D2-90891E85DA51}" sibTransId="{D82DEDB9-31A2-4101-8DC9-44D8E9F6924F}"/>
    <dgm:cxn modelId="{F078D5EA-668E-47F2-8996-EFA3484FAACF}" type="presOf" srcId="{B2BFE0B7-331E-4926-8FEF-0A759BD448AE}" destId="{9726631E-7A2C-4A18-99DC-B068796AB737}" srcOrd="0" destOrd="0" presId="urn:microsoft.com/office/officeart/2005/8/layout/hList1"/>
    <dgm:cxn modelId="{12CA2BD6-C83C-4B40-97BF-547B6B2602E8}" type="presParOf" srcId="{9726631E-7A2C-4A18-99DC-B068796AB737}" destId="{BA6124CC-C133-4E0E-A825-A6980EDDA16A}" srcOrd="0" destOrd="0" presId="urn:microsoft.com/office/officeart/2005/8/layout/hList1"/>
    <dgm:cxn modelId="{3B60FDBB-0EA1-48D5-A5FA-ED6F2B43A78C}" type="presParOf" srcId="{BA6124CC-C133-4E0E-A825-A6980EDDA16A}" destId="{FFD78441-539D-4509-A677-6E7AF9257274}" srcOrd="0" destOrd="0" presId="urn:microsoft.com/office/officeart/2005/8/layout/hList1"/>
    <dgm:cxn modelId="{1AD3558E-67A1-4CAD-B5C3-21F2311E4B1D}" type="presParOf" srcId="{BA6124CC-C133-4E0E-A825-A6980EDDA16A}" destId="{6A037838-456C-4022-A163-BCE32890B09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D5AE8B-D9CA-402A-BB41-89682069E1D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E9709FE-8B68-46B8-BD35-6941711D9288}">
      <dgm:prSet/>
      <dgm:spPr/>
      <dgm:t>
        <a:bodyPr/>
        <a:lstStyle/>
        <a:p>
          <a:r>
            <a:rPr lang="zh-CN" dirty="0"/>
            <a:t>可行性</a:t>
          </a:r>
        </a:p>
      </dgm:t>
    </dgm:pt>
    <dgm:pt modelId="{1F0E0163-D226-492D-BC58-2067439F7DBC}" type="parTrans" cxnId="{68AD71A7-8A02-4BD8-B776-5203138796A8}">
      <dgm:prSet/>
      <dgm:spPr/>
      <dgm:t>
        <a:bodyPr/>
        <a:lstStyle/>
        <a:p>
          <a:endParaRPr lang="zh-CN" altLang="en-US"/>
        </a:p>
      </dgm:t>
    </dgm:pt>
    <dgm:pt modelId="{48D546A5-EE1F-4E00-B5B4-ABE71F46FE9A}" type="sibTrans" cxnId="{68AD71A7-8A02-4BD8-B776-5203138796A8}">
      <dgm:prSet/>
      <dgm:spPr/>
      <dgm:t>
        <a:bodyPr/>
        <a:lstStyle/>
        <a:p>
          <a:endParaRPr lang="zh-CN" altLang="en-US"/>
        </a:p>
      </dgm:t>
    </dgm:pt>
    <dgm:pt modelId="{D438C3EA-06DA-43F5-BE08-0562EB21C458}">
      <dgm:prSet custT="1"/>
      <dgm:spPr/>
      <dgm:t>
        <a:bodyPr/>
        <a:lstStyle/>
        <a:p>
          <a:r>
            <a:rPr lang="en-US" sz="2400" dirty="0"/>
            <a:t>1</a:t>
          </a:r>
          <a:r>
            <a:rPr lang="zh-CN" altLang="en-US" sz="2400" dirty="0"/>
            <a:t>、</a:t>
          </a:r>
          <a:r>
            <a:rPr lang="en-US" sz="2400" dirty="0"/>
            <a:t>python+unittest+selenium+request+HtmlTestRunnner.py+Jenkin</a:t>
          </a:r>
          <a:r>
            <a:rPr lang="en-US" altLang="zh-CN" sz="2400" dirty="0"/>
            <a:t>s</a:t>
          </a:r>
          <a:r>
            <a:rPr lang="zh-CN" sz="2400" dirty="0"/>
            <a:t>提供了小规模的</a:t>
          </a:r>
          <a:r>
            <a:rPr lang="en-US" sz="2400" dirty="0"/>
            <a:t>web</a:t>
          </a:r>
          <a:r>
            <a:rPr lang="zh-CN" sz="2400" dirty="0"/>
            <a:t>项目功能</a:t>
          </a:r>
          <a:r>
            <a:rPr lang="en-US" sz="2400" dirty="0"/>
            <a:t>+</a:t>
          </a:r>
          <a:r>
            <a:rPr lang="zh-CN" sz="2400" dirty="0"/>
            <a:t>接口自动化快速实现的技术</a:t>
          </a:r>
          <a:r>
            <a:rPr lang="zh-CN" altLang="en-US" sz="2400" dirty="0"/>
            <a:t>支持</a:t>
          </a:r>
          <a:endParaRPr lang="zh-CN" sz="2400" dirty="0"/>
        </a:p>
      </dgm:t>
    </dgm:pt>
    <dgm:pt modelId="{7FC6FA00-CF92-48A5-8B1E-479B5A27F456}" type="parTrans" cxnId="{17E16103-021C-433C-AFC0-05C22616ECA4}">
      <dgm:prSet/>
      <dgm:spPr/>
      <dgm:t>
        <a:bodyPr/>
        <a:lstStyle/>
        <a:p>
          <a:endParaRPr lang="zh-CN" altLang="en-US"/>
        </a:p>
      </dgm:t>
    </dgm:pt>
    <dgm:pt modelId="{2AC2530E-1D27-4664-B4B2-0E95FC6967FD}" type="sibTrans" cxnId="{17E16103-021C-433C-AFC0-05C22616ECA4}">
      <dgm:prSet/>
      <dgm:spPr/>
      <dgm:t>
        <a:bodyPr/>
        <a:lstStyle/>
        <a:p>
          <a:endParaRPr lang="zh-CN" altLang="en-US"/>
        </a:p>
      </dgm:t>
    </dgm:pt>
    <dgm:pt modelId="{A3434BF8-33DF-4137-B5CE-5CFAAA554CE3}">
      <dgm:prSet custT="1"/>
      <dgm:spPr/>
      <dgm:t>
        <a:bodyPr/>
        <a:lstStyle/>
        <a:p>
          <a:r>
            <a:rPr lang="en-US" sz="2400" dirty="0"/>
            <a:t>2</a:t>
          </a:r>
          <a:r>
            <a:rPr lang="zh-CN" sz="2400" dirty="0"/>
            <a:t>、当前项目的系统管理模块新需求较少，界面没有大的改动，可尝试实现</a:t>
          </a:r>
          <a:r>
            <a:rPr lang="en-US" sz="2400" dirty="0"/>
            <a:t>UI</a:t>
          </a:r>
          <a:r>
            <a:rPr lang="zh-CN" sz="2400" dirty="0"/>
            <a:t>自动化测试</a:t>
          </a:r>
        </a:p>
      </dgm:t>
    </dgm:pt>
    <dgm:pt modelId="{82AA7F43-525F-4B6E-8ADA-85E9335F99F0}" type="parTrans" cxnId="{D78C7018-A261-4D53-9698-2A0C83F7564E}">
      <dgm:prSet/>
      <dgm:spPr/>
      <dgm:t>
        <a:bodyPr/>
        <a:lstStyle/>
        <a:p>
          <a:endParaRPr lang="zh-CN" altLang="en-US"/>
        </a:p>
      </dgm:t>
    </dgm:pt>
    <dgm:pt modelId="{0DB1484E-132F-49CB-ACE8-BEEDD702817F}" type="sibTrans" cxnId="{D78C7018-A261-4D53-9698-2A0C83F7564E}">
      <dgm:prSet/>
      <dgm:spPr/>
      <dgm:t>
        <a:bodyPr/>
        <a:lstStyle/>
        <a:p>
          <a:endParaRPr lang="zh-CN" altLang="en-US"/>
        </a:p>
      </dgm:t>
    </dgm:pt>
    <dgm:pt modelId="{51578D62-CB9E-4F20-AD42-B5D8901838C7}">
      <dgm:prSet custT="1"/>
      <dgm:spPr/>
      <dgm:t>
        <a:bodyPr/>
        <a:lstStyle/>
        <a:p>
          <a:r>
            <a:rPr lang="en-US" sz="2400" dirty="0"/>
            <a:t>3</a:t>
          </a:r>
          <a:r>
            <a:rPr lang="zh-CN" sz="2400" dirty="0"/>
            <a:t>、接口设计趋于稳定，可尝试实现接口测试自动化</a:t>
          </a:r>
        </a:p>
      </dgm:t>
    </dgm:pt>
    <dgm:pt modelId="{87BD9611-B1EE-46E8-B1A3-D2A94EB795BB}" type="parTrans" cxnId="{08DBA687-2961-4B7E-84B8-82F68548E5D1}">
      <dgm:prSet/>
      <dgm:spPr/>
      <dgm:t>
        <a:bodyPr/>
        <a:lstStyle/>
        <a:p>
          <a:endParaRPr lang="zh-CN" altLang="en-US"/>
        </a:p>
      </dgm:t>
    </dgm:pt>
    <dgm:pt modelId="{87EF20C7-6FC4-4DBA-9088-FFCF5B352670}" type="sibTrans" cxnId="{08DBA687-2961-4B7E-84B8-82F68548E5D1}">
      <dgm:prSet/>
      <dgm:spPr/>
      <dgm:t>
        <a:bodyPr/>
        <a:lstStyle/>
        <a:p>
          <a:endParaRPr lang="zh-CN" altLang="en-US"/>
        </a:p>
      </dgm:t>
    </dgm:pt>
    <dgm:pt modelId="{0E2E64FE-9468-4FBE-BF1A-C1056B3D51F7}" type="pres">
      <dgm:prSet presAssocID="{01D5AE8B-D9CA-402A-BB41-89682069E1DC}" presName="Name0" presStyleCnt="0">
        <dgm:presLayoutVars>
          <dgm:dir/>
          <dgm:animLvl val="lvl"/>
          <dgm:resizeHandles val="exact"/>
        </dgm:presLayoutVars>
      </dgm:prSet>
      <dgm:spPr/>
    </dgm:pt>
    <dgm:pt modelId="{25569937-C00B-4B2B-ABC8-73DB050A75A4}" type="pres">
      <dgm:prSet presAssocID="{3E9709FE-8B68-46B8-BD35-6941711D9288}" presName="composite" presStyleCnt="0"/>
      <dgm:spPr/>
    </dgm:pt>
    <dgm:pt modelId="{DB763291-DBB3-454E-952A-12A0FABCE666}" type="pres">
      <dgm:prSet presAssocID="{3E9709FE-8B68-46B8-BD35-6941711D928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E418B632-0947-45C2-8895-1D244417E21A}" type="pres">
      <dgm:prSet presAssocID="{3E9709FE-8B68-46B8-BD35-6941711D9288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87002203-B6D7-43D7-B177-160FB86D4FD0}" type="presOf" srcId="{3E9709FE-8B68-46B8-BD35-6941711D9288}" destId="{DB763291-DBB3-454E-952A-12A0FABCE666}" srcOrd="0" destOrd="0" presId="urn:microsoft.com/office/officeart/2005/8/layout/hList1"/>
    <dgm:cxn modelId="{17E16103-021C-433C-AFC0-05C22616ECA4}" srcId="{3E9709FE-8B68-46B8-BD35-6941711D9288}" destId="{D438C3EA-06DA-43F5-BE08-0562EB21C458}" srcOrd="0" destOrd="0" parTransId="{7FC6FA00-CF92-48A5-8B1E-479B5A27F456}" sibTransId="{2AC2530E-1D27-4664-B4B2-0E95FC6967FD}"/>
    <dgm:cxn modelId="{D78C7018-A261-4D53-9698-2A0C83F7564E}" srcId="{3E9709FE-8B68-46B8-BD35-6941711D9288}" destId="{A3434BF8-33DF-4137-B5CE-5CFAAA554CE3}" srcOrd="1" destOrd="0" parTransId="{82AA7F43-525F-4B6E-8ADA-85E9335F99F0}" sibTransId="{0DB1484E-132F-49CB-ACE8-BEEDD702817F}"/>
    <dgm:cxn modelId="{26CB2125-F104-4405-9A40-8BBBECF7408D}" type="presOf" srcId="{01D5AE8B-D9CA-402A-BB41-89682069E1DC}" destId="{0E2E64FE-9468-4FBE-BF1A-C1056B3D51F7}" srcOrd="0" destOrd="0" presId="urn:microsoft.com/office/officeart/2005/8/layout/hList1"/>
    <dgm:cxn modelId="{B577E672-5279-48CE-A2EC-962F863804C6}" type="presOf" srcId="{51578D62-CB9E-4F20-AD42-B5D8901838C7}" destId="{E418B632-0947-45C2-8895-1D244417E21A}" srcOrd="0" destOrd="2" presId="urn:microsoft.com/office/officeart/2005/8/layout/hList1"/>
    <dgm:cxn modelId="{B032AB5A-E81B-4342-826B-07788F944FDC}" type="presOf" srcId="{A3434BF8-33DF-4137-B5CE-5CFAAA554CE3}" destId="{E418B632-0947-45C2-8895-1D244417E21A}" srcOrd="0" destOrd="1" presId="urn:microsoft.com/office/officeart/2005/8/layout/hList1"/>
    <dgm:cxn modelId="{08DBA687-2961-4B7E-84B8-82F68548E5D1}" srcId="{3E9709FE-8B68-46B8-BD35-6941711D9288}" destId="{51578D62-CB9E-4F20-AD42-B5D8901838C7}" srcOrd="2" destOrd="0" parTransId="{87BD9611-B1EE-46E8-B1A3-D2A94EB795BB}" sibTransId="{87EF20C7-6FC4-4DBA-9088-FFCF5B352670}"/>
    <dgm:cxn modelId="{68AD71A7-8A02-4BD8-B776-5203138796A8}" srcId="{01D5AE8B-D9CA-402A-BB41-89682069E1DC}" destId="{3E9709FE-8B68-46B8-BD35-6941711D9288}" srcOrd="0" destOrd="0" parTransId="{1F0E0163-D226-492D-BC58-2067439F7DBC}" sibTransId="{48D546A5-EE1F-4E00-B5B4-ABE71F46FE9A}"/>
    <dgm:cxn modelId="{A4AD90E0-5464-45FA-9FC2-9A9E4DE89DBD}" type="presOf" srcId="{D438C3EA-06DA-43F5-BE08-0562EB21C458}" destId="{E418B632-0947-45C2-8895-1D244417E21A}" srcOrd="0" destOrd="0" presId="urn:microsoft.com/office/officeart/2005/8/layout/hList1"/>
    <dgm:cxn modelId="{1888F4C6-9510-4DF1-BED4-51AE81CB31A6}" type="presParOf" srcId="{0E2E64FE-9468-4FBE-BF1A-C1056B3D51F7}" destId="{25569937-C00B-4B2B-ABC8-73DB050A75A4}" srcOrd="0" destOrd="0" presId="urn:microsoft.com/office/officeart/2005/8/layout/hList1"/>
    <dgm:cxn modelId="{81366665-E6CC-47A9-9FD9-0C6EE53E9FB4}" type="presParOf" srcId="{25569937-C00B-4B2B-ABC8-73DB050A75A4}" destId="{DB763291-DBB3-454E-952A-12A0FABCE666}" srcOrd="0" destOrd="0" presId="urn:microsoft.com/office/officeart/2005/8/layout/hList1"/>
    <dgm:cxn modelId="{DDC767CC-8EBD-4A1C-A0C4-75038ABBA80B}" type="presParOf" srcId="{25569937-C00B-4B2B-ABC8-73DB050A75A4}" destId="{E418B632-0947-45C2-8895-1D244417E21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B06CF2-A918-4F29-BB17-85E35950276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B4B9A3F2-A7E6-446A-8507-AF04323F6781}">
      <dgm:prSet/>
      <dgm:spPr/>
      <dgm:t>
        <a:bodyPr/>
        <a:lstStyle/>
        <a:p>
          <a:r>
            <a:rPr lang="en-US"/>
            <a:t>a</a:t>
          </a:r>
          <a:r>
            <a:rPr lang="zh-CN"/>
            <a:t>、制定项目计划，进行技术层面的可行性分析，输出实施方案初稿</a:t>
          </a:r>
        </a:p>
      </dgm:t>
    </dgm:pt>
    <dgm:pt modelId="{6BBF83E5-FC06-4CDE-9CBB-78E65DB0AEF1}" type="parTrans" cxnId="{896A0BD9-B997-4FEA-9D30-86D74C9A70AC}">
      <dgm:prSet/>
      <dgm:spPr/>
      <dgm:t>
        <a:bodyPr/>
        <a:lstStyle/>
        <a:p>
          <a:endParaRPr lang="zh-CN" altLang="en-US"/>
        </a:p>
      </dgm:t>
    </dgm:pt>
    <dgm:pt modelId="{367CDFB8-D278-4FFD-A061-5A3F61BA6FD3}" type="sibTrans" cxnId="{896A0BD9-B997-4FEA-9D30-86D74C9A70AC}">
      <dgm:prSet/>
      <dgm:spPr/>
      <dgm:t>
        <a:bodyPr/>
        <a:lstStyle/>
        <a:p>
          <a:endParaRPr lang="zh-CN" altLang="en-US"/>
        </a:p>
      </dgm:t>
    </dgm:pt>
    <dgm:pt modelId="{54E896B1-A117-48DE-8EEC-A4A1D874CDD6}">
      <dgm:prSet/>
      <dgm:spPr/>
      <dgm:t>
        <a:bodyPr/>
        <a:lstStyle/>
        <a:p>
          <a:r>
            <a:rPr lang="en-US"/>
            <a:t>b</a:t>
          </a:r>
          <a:r>
            <a:rPr lang="zh-CN"/>
            <a:t>、开发</a:t>
          </a:r>
          <a:r>
            <a:rPr lang="en-US"/>
            <a:t>web</a:t>
          </a:r>
          <a:r>
            <a:rPr lang="zh-CN"/>
            <a:t>自动化测试通用框架</a:t>
          </a:r>
        </a:p>
      </dgm:t>
    </dgm:pt>
    <dgm:pt modelId="{9C831135-E8FE-4101-9FD1-725234E93F42}" type="parTrans" cxnId="{226E648D-2233-4E18-B0CF-13B972DF4570}">
      <dgm:prSet/>
      <dgm:spPr/>
      <dgm:t>
        <a:bodyPr/>
        <a:lstStyle/>
        <a:p>
          <a:endParaRPr lang="zh-CN" altLang="en-US"/>
        </a:p>
      </dgm:t>
    </dgm:pt>
    <dgm:pt modelId="{6C7811F3-600B-46D5-BFD9-7C14D9D98C29}" type="sibTrans" cxnId="{226E648D-2233-4E18-B0CF-13B972DF4570}">
      <dgm:prSet/>
      <dgm:spPr/>
      <dgm:t>
        <a:bodyPr/>
        <a:lstStyle/>
        <a:p>
          <a:endParaRPr lang="zh-CN" altLang="en-US"/>
        </a:p>
      </dgm:t>
    </dgm:pt>
    <dgm:pt modelId="{4ECE4E4B-4733-4321-AED2-E7EF147A9E38}">
      <dgm:prSet/>
      <dgm:spPr/>
      <dgm:t>
        <a:bodyPr/>
        <a:lstStyle/>
        <a:p>
          <a:r>
            <a:rPr lang="en-US"/>
            <a:t>c</a:t>
          </a:r>
          <a:r>
            <a:rPr lang="zh-CN"/>
            <a:t>、在当前项目选择较稳定的功能模块实现完整的</a:t>
          </a:r>
          <a:r>
            <a:rPr lang="en-US"/>
            <a:t>UI</a:t>
          </a:r>
          <a:r>
            <a:rPr lang="zh-CN"/>
            <a:t>自动化测试用例集</a:t>
          </a:r>
        </a:p>
      </dgm:t>
    </dgm:pt>
    <dgm:pt modelId="{E14911C0-C59B-4F02-8717-030E7E42FD0F}" type="parTrans" cxnId="{B0F475DA-AA40-4CE0-B29B-887DD1613EF0}">
      <dgm:prSet/>
      <dgm:spPr/>
      <dgm:t>
        <a:bodyPr/>
        <a:lstStyle/>
        <a:p>
          <a:endParaRPr lang="zh-CN" altLang="en-US"/>
        </a:p>
      </dgm:t>
    </dgm:pt>
    <dgm:pt modelId="{F6E8CC70-D541-4F6B-8699-B629296D9C52}" type="sibTrans" cxnId="{B0F475DA-AA40-4CE0-B29B-887DD1613EF0}">
      <dgm:prSet/>
      <dgm:spPr/>
      <dgm:t>
        <a:bodyPr/>
        <a:lstStyle/>
        <a:p>
          <a:endParaRPr lang="zh-CN" altLang="en-US"/>
        </a:p>
      </dgm:t>
    </dgm:pt>
    <dgm:pt modelId="{D355518E-EA02-4B1A-9F1D-7B333496D472}">
      <dgm:prSet/>
      <dgm:spPr/>
      <dgm:t>
        <a:bodyPr/>
        <a:lstStyle/>
        <a:p>
          <a:r>
            <a:rPr lang="en-US"/>
            <a:t>d</a:t>
          </a:r>
          <a:r>
            <a:rPr lang="zh-CN"/>
            <a:t>、实现项目核心业务功能</a:t>
          </a:r>
          <a:r>
            <a:rPr lang="en-US"/>
            <a:t>+</a:t>
          </a:r>
          <a:r>
            <a:rPr lang="zh-CN"/>
            <a:t>接口冒烟测试自动化用例集</a:t>
          </a:r>
        </a:p>
      </dgm:t>
    </dgm:pt>
    <dgm:pt modelId="{9519CB19-8558-449E-A6CF-0EE23FD8D2D3}" type="parTrans" cxnId="{080CFF9A-AFDC-4E6A-9937-43C4A3513008}">
      <dgm:prSet/>
      <dgm:spPr/>
      <dgm:t>
        <a:bodyPr/>
        <a:lstStyle/>
        <a:p>
          <a:endParaRPr lang="zh-CN" altLang="en-US"/>
        </a:p>
      </dgm:t>
    </dgm:pt>
    <dgm:pt modelId="{F25D089A-A9A4-49C2-B45C-A0F96027FD15}" type="sibTrans" cxnId="{080CFF9A-AFDC-4E6A-9937-43C4A3513008}">
      <dgm:prSet/>
      <dgm:spPr/>
      <dgm:t>
        <a:bodyPr/>
        <a:lstStyle/>
        <a:p>
          <a:endParaRPr lang="zh-CN" altLang="en-US"/>
        </a:p>
      </dgm:t>
    </dgm:pt>
    <dgm:pt modelId="{EBC7ADD2-AA7F-4091-A6CF-E42A1B6EFDCD}">
      <dgm:prSet/>
      <dgm:spPr/>
      <dgm:t>
        <a:bodyPr/>
        <a:lstStyle/>
        <a:p>
          <a:r>
            <a:rPr lang="en-US"/>
            <a:t>e</a:t>
          </a:r>
          <a:r>
            <a:rPr lang="zh-CN"/>
            <a:t>、参与项目持续集成，实现冒烟测试执行全流程自动化</a:t>
          </a:r>
        </a:p>
      </dgm:t>
    </dgm:pt>
    <dgm:pt modelId="{A8B1A6F4-1F4F-4C63-A07F-BA8C0B59191D}" type="parTrans" cxnId="{04D35914-508D-456D-AAC7-1F5C23D35D75}">
      <dgm:prSet/>
      <dgm:spPr/>
      <dgm:t>
        <a:bodyPr/>
        <a:lstStyle/>
        <a:p>
          <a:endParaRPr lang="zh-CN" altLang="en-US"/>
        </a:p>
      </dgm:t>
    </dgm:pt>
    <dgm:pt modelId="{67286829-EFB5-47BA-A7A0-3EE65DFD6AF5}" type="sibTrans" cxnId="{04D35914-508D-456D-AAC7-1F5C23D35D75}">
      <dgm:prSet/>
      <dgm:spPr/>
      <dgm:t>
        <a:bodyPr/>
        <a:lstStyle/>
        <a:p>
          <a:endParaRPr lang="zh-CN" altLang="en-US"/>
        </a:p>
      </dgm:t>
    </dgm:pt>
    <dgm:pt modelId="{916DE06E-B02F-4C90-8E2F-828DA63F81FD}" type="pres">
      <dgm:prSet presAssocID="{D6B06CF2-A918-4F29-BB17-85E35950276B}" presName="outerComposite" presStyleCnt="0">
        <dgm:presLayoutVars>
          <dgm:chMax val="5"/>
          <dgm:dir/>
          <dgm:resizeHandles val="exact"/>
        </dgm:presLayoutVars>
      </dgm:prSet>
      <dgm:spPr/>
    </dgm:pt>
    <dgm:pt modelId="{28FCAD19-2DAD-4E18-990C-81764885E694}" type="pres">
      <dgm:prSet presAssocID="{D6B06CF2-A918-4F29-BB17-85E35950276B}" presName="dummyMaxCanvas" presStyleCnt="0">
        <dgm:presLayoutVars/>
      </dgm:prSet>
      <dgm:spPr/>
    </dgm:pt>
    <dgm:pt modelId="{AA6141C1-6A4E-435A-80B2-07AA0F0FE889}" type="pres">
      <dgm:prSet presAssocID="{D6B06CF2-A918-4F29-BB17-85E35950276B}" presName="FiveNodes_1" presStyleLbl="node1" presStyleIdx="0" presStyleCnt="5">
        <dgm:presLayoutVars>
          <dgm:bulletEnabled val="1"/>
        </dgm:presLayoutVars>
      </dgm:prSet>
      <dgm:spPr/>
    </dgm:pt>
    <dgm:pt modelId="{5AFD05CE-98D5-4547-9B25-6C5C55AC7262}" type="pres">
      <dgm:prSet presAssocID="{D6B06CF2-A918-4F29-BB17-85E35950276B}" presName="FiveNodes_2" presStyleLbl="node1" presStyleIdx="1" presStyleCnt="5">
        <dgm:presLayoutVars>
          <dgm:bulletEnabled val="1"/>
        </dgm:presLayoutVars>
      </dgm:prSet>
      <dgm:spPr/>
    </dgm:pt>
    <dgm:pt modelId="{813363F0-496A-46DE-95B6-04C8DB323A89}" type="pres">
      <dgm:prSet presAssocID="{D6B06CF2-A918-4F29-BB17-85E35950276B}" presName="FiveNodes_3" presStyleLbl="node1" presStyleIdx="2" presStyleCnt="5">
        <dgm:presLayoutVars>
          <dgm:bulletEnabled val="1"/>
        </dgm:presLayoutVars>
      </dgm:prSet>
      <dgm:spPr/>
    </dgm:pt>
    <dgm:pt modelId="{01493D31-643C-4301-A6D2-EBF026E76D33}" type="pres">
      <dgm:prSet presAssocID="{D6B06CF2-A918-4F29-BB17-85E35950276B}" presName="FiveNodes_4" presStyleLbl="node1" presStyleIdx="3" presStyleCnt="5">
        <dgm:presLayoutVars>
          <dgm:bulletEnabled val="1"/>
        </dgm:presLayoutVars>
      </dgm:prSet>
      <dgm:spPr/>
    </dgm:pt>
    <dgm:pt modelId="{5778034E-B5D2-4E86-A77A-B4918ADFBB99}" type="pres">
      <dgm:prSet presAssocID="{D6B06CF2-A918-4F29-BB17-85E35950276B}" presName="FiveNodes_5" presStyleLbl="node1" presStyleIdx="4" presStyleCnt="5">
        <dgm:presLayoutVars>
          <dgm:bulletEnabled val="1"/>
        </dgm:presLayoutVars>
      </dgm:prSet>
      <dgm:spPr/>
    </dgm:pt>
    <dgm:pt modelId="{2C0BF774-27E7-4B53-BDD7-3952A195C990}" type="pres">
      <dgm:prSet presAssocID="{D6B06CF2-A918-4F29-BB17-85E35950276B}" presName="FiveConn_1-2" presStyleLbl="fgAccFollowNode1" presStyleIdx="0" presStyleCnt="4">
        <dgm:presLayoutVars>
          <dgm:bulletEnabled val="1"/>
        </dgm:presLayoutVars>
      </dgm:prSet>
      <dgm:spPr/>
    </dgm:pt>
    <dgm:pt modelId="{49E3CA0E-0FFA-44DD-BA06-CF19B9C165FA}" type="pres">
      <dgm:prSet presAssocID="{D6B06CF2-A918-4F29-BB17-85E35950276B}" presName="FiveConn_2-3" presStyleLbl="fgAccFollowNode1" presStyleIdx="1" presStyleCnt="4">
        <dgm:presLayoutVars>
          <dgm:bulletEnabled val="1"/>
        </dgm:presLayoutVars>
      </dgm:prSet>
      <dgm:spPr/>
    </dgm:pt>
    <dgm:pt modelId="{130E1424-D072-44E4-9531-10D957FA9539}" type="pres">
      <dgm:prSet presAssocID="{D6B06CF2-A918-4F29-BB17-85E35950276B}" presName="FiveConn_3-4" presStyleLbl="fgAccFollowNode1" presStyleIdx="2" presStyleCnt="4">
        <dgm:presLayoutVars>
          <dgm:bulletEnabled val="1"/>
        </dgm:presLayoutVars>
      </dgm:prSet>
      <dgm:spPr/>
    </dgm:pt>
    <dgm:pt modelId="{474D302D-E706-4252-AF06-DCC3D8D51EB5}" type="pres">
      <dgm:prSet presAssocID="{D6B06CF2-A918-4F29-BB17-85E35950276B}" presName="FiveConn_4-5" presStyleLbl="fgAccFollowNode1" presStyleIdx="3" presStyleCnt="4">
        <dgm:presLayoutVars>
          <dgm:bulletEnabled val="1"/>
        </dgm:presLayoutVars>
      </dgm:prSet>
      <dgm:spPr/>
    </dgm:pt>
    <dgm:pt modelId="{8A348C81-E061-48F8-8B47-3E12B757C9C4}" type="pres">
      <dgm:prSet presAssocID="{D6B06CF2-A918-4F29-BB17-85E35950276B}" presName="FiveNodes_1_text" presStyleLbl="node1" presStyleIdx="4" presStyleCnt="5">
        <dgm:presLayoutVars>
          <dgm:bulletEnabled val="1"/>
        </dgm:presLayoutVars>
      </dgm:prSet>
      <dgm:spPr/>
    </dgm:pt>
    <dgm:pt modelId="{F77F9417-F4ED-4BC3-A204-DB6C7902C4CC}" type="pres">
      <dgm:prSet presAssocID="{D6B06CF2-A918-4F29-BB17-85E35950276B}" presName="FiveNodes_2_text" presStyleLbl="node1" presStyleIdx="4" presStyleCnt="5">
        <dgm:presLayoutVars>
          <dgm:bulletEnabled val="1"/>
        </dgm:presLayoutVars>
      </dgm:prSet>
      <dgm:spPr/>
    </dgm:pt>
    <dgm:pt modelId="{B8CCCD87-0C8F-4C43-93BF-CB4EECECAB10}" type="pres">
      <dgm:prSet presAssocID="{D6B06CF2-A918-4F29-BB17-85E35950276B}" presName="FiveNodes_3_text" presStyleLbl="node1" presStyleIdx="4" presStyleCnt="5">
        <dgm:presLayoutVars>
          <dgm:bulletEnabled val="1"/>
        </dgm:presLayoutVars>
      </dgm:prSet>
      <dgm:spPr/>
    </dgm:pt>
    <dgm:pt modelId="{795146F1-F534-42CF-A0D5-70B5E9585344}" type="pres">
      <dgm:prSet presAssocID="{D6B06CF2-A918-4F29-BB17-85E35950276B}" presName="FiveNodes_4_text" presStyleLbl="node1" presStyleIdx="4" presStyleCnt="5">
        <dgm:presLayoutVars>
          <dgm:bulletEnabled val="1"/>
        </dgm:presLayoutVars>
      </dgm:prSet>
      <dgm:spPr/>
    </dgm:pt>
    <dgm:pt modelId="{55397417-1DE5-46F5-B495-07019C7249FC}" type="pres">
      <dgm:prSet presAssocID="{D6B06CF2-A918-4F29-BB17-85E35950276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4D35914-508D-456D-AAC7-1F5C23D35D75}" srcId="{D6B06CF2-A918-4F29-BB17-85E35950276B}" destId="{EBC7ADD2-AA7F-4091-A6CF-E42A1B6EFDCD}" srcOrd="4" destOrd="0" parTransId="{A8B1A6F4-1F4F-4C63-A07F-BA8C0B59191D}" sibTransId="{67286829-EFB5-47BA-A7A0-3EE65DFD6AF5}"/>
    <dgm:cxn modelId="{DFE0FF37-15A9-4A5F-A1AF-2D6E65FFCAD5}" type="presOf" srcId="{4ECE4E4B-4733-4321-AED2-E7EF147A9E38}" destId="{813363F0-496A-46DE-95B6-04C8DB323A89}" srcOrd="0" destOrd="0" presId="urn:microsoft.com/office/officeart/2005/8/layout/vProcess5"/>
    <dgm:cxn modelId="{71FAF45D-09FC-4E56-8EC9-BF10B0FBF49C}" type="presOf" srcId="{F6E8CC70-D541-4F6B-8699-B629296D9C52}" destId="{130E1424-D072-44E4-9531-10D957FA9539}" srcOrd="0" destOrd="0" presId="urn:microsoft.com/office/officeart/2005/8/layout/vProcess5"/>
    <dgm:cxn modelId="{DA304261-6945-45C4-AFF3-03CE9437D66E}" type="presOf" srcId="{4ECE4E4B-4733-4321-AED2-E7EF147A9E38}" destId="{B8CCCD87-0C8F-4C43-93BF-CB4EECECAB10}" srcOrd="1" destOrd="0" presId="urn:microsoft.com/office/officeart/2005/8/layout/vProcess5"/>
    <dgm:cxn modelId="{44C67463-181A-4864-9EB5-BAF9F672EDB1}" type="presOf" srcId="{6C7811F3-600B-46D5-BFD9-7C14D9D98C29}" destId="{49E3CA0E-0FFA-44DD-BA06-CF19B9C165FA}" srcOrd="0" destOrd="0" presId="urn:microsoft.com/office/officeart/2005/8/layout/vProcess5"/>
    <dgm:cxn modelId="{60BC7865-58A7-47A4-A5AB-9E1D0250F4BE}" type="presOf" srcId="{B4B9A3F2-A7E6-446A-8507-AF04323F6781}" destId="{AA6141C1-6A4E-435A-80B2-07AA0F0FE889}" srcOrd="0" destOrd="0" presId="urn:microsoft.com/office/officeart/2005/8/layout/vProcess5"/>
    <dgm:cxn modelId="{8163FE73-4806-4134-AFCB-5BAF1BC3BD97}" type="presOf" srcId="{54E896B1-A117-48DE-8EEC-A4A1D874CDD6}" destId="{F77F9417-F4ED-4BC3-A204-DB6C7902C4CC}" srcOrd="1" destOrd="0" presId="urn:microsoft.com/office/officeart/2005/8/layout/vProcess5"/>
    <dgm:cxn modelId="{B0A5B376-6B1D-4507-B71D-A6A5CFFCB880}" type="presOf" srcId="{D355518E-EA02-4B1A-9F1D-7B333496D472}" destId="{795146F1-F534-42CF-A0D5-70B5E9585344}" srcOrd="1" destOrd="0" presId="urn:microsoft.com/office/officeart/2005/8/layout/vProcess5"/>
    <dgm:cxn modelId="{226E648D-2233-4E18-B0CF-13B972DF4570}" srcId="{D6B06CF2-A918-4F29-BB17-85E35950276B}" destId="{54E896B1-A117-48DE-8EEC-A4A1D874CDD6}" srcOrd="1" destOrd="0" parTransId="{9C831135-E8FE-4101-9FD1-725234E93F42}" sibTransId="{6C7811F3-600B-46D5-BFD9-7C14D9D98C29}"/>
    <dgm:cxn modelId="{C08E4A9A-62C1-45A3-8D32-A731168C715E}" type="presOf" srcId="{B4B9A3F2-A7E6-446A-8507-AF04323F6781}" destId="{8A348C81-E061-48F8-8B47-3E12B757C9C4}" srcOrd="1" destOrd="0" presId="urn:microsoft.com/office/officeart/2005/8/layout/vProcess5"/>
    <dgm:cxn modelId="{080CFF9A-AFDC-4E6A-9937-43C4A3513008}" srcId="{D6B06CF2-A918-4F29-BB17-85E35950276B}" destId="{D355518E-EA02-4B1A-9F1D-7B333496D472}" srcOrd="3" destOrd="0" parTransId="{9519CB19-8558-449E-A6CF-0EE23FD8D2D3}" sibTransId="{F25D089A-A9A4-49C2-B45C-A0F96027FD15}"/>
    <dgm:cxn modelId="{1D9D559E-7686-4C53-B641-141BA7433B39}" type="presOf" srcId="{F25D089A-A9A4-49C2-B45C-A0F96027FD15}" destId="{474D302D-E706-4252-AF06-DCC3D8D51EB5}" srcOrd="0" destOrd="0" presId="urn:microsoft.com/office/officeart/2005/8/layout/vProcess5"/>
    <dgm:cxn modelId="{F1B9FFAD-50FC-4B88-83E4-A1D8DED27767}" type="presOf" srcId="{EBC7ADD2-AA7F-4091-A6CF-E42A1B6EFDCD}" destId="{55397417-1DE5-46F5-B495-07019C7249FC}" srcOrd="1" destOrd="0" presId="urn:microsoft.com/office/officeart/2005/8/layout/vProcess5"/>
    <dgm:cxn modelId="{B82F26BD-0B50-42CD-B386-45ACD0688E3B}" type="presOf" srcId="{D355518E-EA02-4B1A-9F1D-7B333496D472}" destId="{01493D31-643C-4301-A6D2-EBF026E76D33}" srcOrd="0" destOrd="0" presId="urn:microsoft.com/office/officeart/2005/8/layout/vProcess5"/>
    <dgm:cxn modelId="{720ED2CC-7A5F-47B6-89C9-78F874CF4CEF}" type="presOf" srcId="{54E896B1-A117-48DE-8EEC-A4A1D874CDD6}" destId="{5AFD05CE-98D5-4547-9B25-6C5C55AC7262}" srcOrd="0" destOrd="0" presId="urn:microsoft.com/office/officeart/2005/8/layout/vProcess5"/>
    <dgm:cxn modelId="{69AC00D8-667D-4CD4-A817-AC2BF0A774D0}" type="presOf" srcId="{EBC7ADD2-AA7F-4091-A6CF-E42A1B6EFDCD}" destId="{5778034E-B5D2-4E86-A77A-B4918ADFBB99}" srcOrd="0" destOrd="0" presId="urn:microsoft.com/office/officeart/2005/8/layout/vProcess5"/>
    <dgm:cxn modelId="{896A0BD9-B997-4FEA-9D30-86D74C9A70AC}" srcId="{D6B06CF2-A918-4F29-BB17-85E35950276B}" destId="{B4B9A3F2-A7E6-446A-8507-AF04323F6781}" srcOrd="0" destOrd="0" parTransId="{6BBF83E5-FC06-4CDE-9CBB-78E65DB0AEF1}" sibTransId="{367CDFB8-D278-4FFD-A061-5A3F61BA6FD3}"/>
    <dgm:cxn modelId="{B0F475DA-AA40-4CE0-B29B-887DD1613EF0}" srcId="{D6B06CF2-A918-4F29-BB17-85E35950276B}" destId="{4ECE4E4B-4733-4321-AED2-E7EF147A9E38}" srcOrd="2" destOrd="0" parTransId="{E14911C0-C59B-4F02-8717-030E7E42FD0F}" sibTransId="{F6E8CC70-D541-4F6B-8699-B629296D9C52}"/>
    <dgm:cxn modelId="{023C4DDD-1B05-455E-AABF-D820E95C5C87}" type="presOf" srcId="{D6B06CF2-A918-4F29-BB17-85E35950276B}" destId="{916DE06E-B02F-4C90-8E2F-828DA63F81FD}" srcOrd="0" destOrd="0" presId="urn:microsoft.com/office/officeart/2005/8/layout/vProcess5"/>
    <dgm:cxn modelId="{FB9C31E3-C583-4DB9-B973-6904DA534AFB}" type="presOf" srcId="{367CDFB8-D278-4FFD-A061-5A3F61BA6FD3}" destId="{2C0BF774-27E7-4B53-BDD7-3952A195C990}" srcOrd="0" destOrd="0" presId="urn:microsoft.com/office/officeart/2005/8/layout/vProcess5"/>
    <dgm:cxn modelId="{EE91E406-A7A4-4C08-BC28-25A52948CDEC}" type="presParOf" srcId="{916DE06E-B02F-4C90-8E2F-828DA63F81FD}" destId="{28FCAD19-2DAD-4E18-990C-81764885E694}" srcOrd="0" destOrd="0" presId="urn:microsoft.com/office/officeart/2005/8/layout/vProcess5"/>
    <dgm:cxn modelId="{C29C0E81-1F59-4CF8-833A-C0C8D07BECFE}" type="presParOf" srcId="{916DE06E-B02F-4C90-8E2F-828DA63F81FD}" destId="{AA6141C1-6A4E-435A-80B2-07AA0F0FE889}" srcOrd="1" destOrd="0" presId="urn:microsoft.com/office/officeart/2005/8/layout/vProcess5"/>
    <dgm:cxn modelId="{7417577F-49F6-435C-B0A2-F6F9077C07C1}" type="presParOf" srcId="{916DE06E-B02F-4C90-8E2F-828DA63F81FD}" destId="{5AFD05CE-98D5-4547-9B25-6C5C55AC7262}" srcOrd="2" destOrd="0" presId="urn:microsoft.com/office/officeart/2005/8/layout/vProcess5"/>
    <dgm:cxn modelId="{E8F97A99-DDE9-41F7-92EA-A59931D7983E}" type="presParOf" srcId="{916DE06E-B02F-4C90-8E2F-828DA63F81FD}" destId="{813363F0-496A-46DE-95B6-04C8DB323A89}" srcOrd="3" destOrd="0" presId="urn:microsoft.com/office/officeart/2005/8/layout/vProcess5"/>
    <dgm:cxn modelId="{B4267DAA-DA2D-41C0-A23C-FA56F3A6EF85}" type="presParOf" srcId="{916DE06E-B02F-4C90-8E2F-828DA63F81FD}" destId="{01493D31-643C-4301-A6D2-EBF026E76D33}" srcOrd="4" destOrd="0" presId="urn:microsoft.com/office/officeart/2005/8/layout/vProcess5"/>
    <dgm:cxn modelId="{DE0E7C98-11EC-4B01-BCA0-A5841BA0A6C1}" type="presParOf" srcId="{916DE06E-B02F-4C90-8E2F-828DA63F81FD}" destId="{5778034E-B5D2-4E86-A77A-B4918ADFBB99}" srcOrd="5" destOrd="0" presId="urn:microsoft.com/office/officeart/2005/8/layout/vProcess5"/>
    <dgm:cxn modelId="{12FDE378-8FF7-4296-AEE3-4E9371230FCA}" type="presParOf" srcId="{916DE06E-B02F-4C90-8E2F-828DA63F81FD}" destId="{2C0BF774-27E7-4B53-BDD7-3952A195C990}" srcOrd="6" destOrd="0" presId="urn:microsoft.com/office/officeart/2005/8/layout/vProcess5"/>
    <dgm:cxn modelId="{223138DF-7616-4558-B99C-4D80FEAECD01}" type="presParOf" srcId="{916DE06E-B02F-4C90-8E2F-828DA63F81FD}" destId="{49E3CA0E-0FFA-44DD-BA06-CF19B9C165FA}" srcOrd="7" destOrd="0" presId="urn:microsoft.com/office/officeart/2005/8/layout/vProcess5"/>
    <dgm:cxn modelId="{D84902B5-B4E9-41D1-A8AC-5766462D6C33}" type="presParOf" srcId="{916DE06E-B02F-4C90-8E2F-828DA63F81FD}" destId="{130E1424-D072-44E4-9531-10D957FA9539}" srcOrd="8" destOrd="0" presId="urn:microsoft.com/office/officeart/2005/8/layout/vProcess5"/>
    <dgm:cxn modelId="{072B48CE-E7B6-47B6-A5A7-DAE12532C409}" type="presParOf" srcId="{916DE06E-B02F-4C90-8E2F-828DA63F81FD}" destId="{474D302D-E706-4252-AF06-DCC3D8D51EB5}" srcOrd="9" destOrd="0" presId="urn:microsoft.com/office/officeart/2005/8/layout/vProcess5"/>
    <dgm:cxn modelId="{3C94674B-E540-42F8-AA81-B4E69CAE7A40}" type="presParOf" srcId="{916DE06E-B02F-4C90-8E2F-828DA63F81FD}" destId="{8A348C81-E061-48F8-8B47-3E12B757C9C4}" srcOrd="10" destOrd="0" presId="urn:microsoft.com/office/officeart/2005/8/layout/vProcess5"/>
    <dgm:cxn modelId="{0FD035F9-FDB7-4F3B-B64F-5B8C499DC675}" type="presParOf" srcId="{916DE06E-B02F-4C90-8E2F-828DA63F81FD}" destId="{F77F9417-F4ED-4BC3-A204-DB6C7902C4CC}" srcOrd="11" destOrd="0" presId="urn:microsoft.com/office/officeart/2005/8/layout/vProcess5"/>
    <dgm:cxn modelId="{0636E0A7-771B-4154-A9AA-10B3C6D5EB54}" type="presParOf" srcId="{916DE06E-B02F-4C90-8E2F-828DA63F81FD}" destId="{B8CCCD87-0C8F-4C43-93BF-CB4EECECAB10}" srcOrd="12" destOrd="0" presId="urn:microsoft.com/office/officeart/2005/8/layout/vProcess5"/>
    <dgm:cxn modelId="{3C126FB4-AB51-4630-AEFA-6201AB7CA18D}" type="presParOf" srcId="{916DE06E-B02F-4C90-8E2F-828DA63F81FD}" destId="{795146F1-F534-42CF-A0D5-70B5E9585344}" srcOrd="13" destOrd="0" presId="urn:microsoft.com/office/officeart/2005/8/layout/vProcess5"/>
    <dgm:cxn modelId="{03F78E2C-46A3-4A3E-AD1D-CF0D9E4449ED}" type="presParOf" srcId="{916DE06E-B02F-4C90-8E2F-828DA63F81FD}" destId="{55397417-1DE5-46F5-B495-07019C7249F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2859598-691C-4FD1-9651-395A8787CB8C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F5C53D2-52A6-4987-8BCE-4B576E9E9282}">
      <dgm:prSet/>
      <dgm:spPr/>
      <dgm:t>
        <a:bodyPr/>
        <a:lstStyle/>
        <a:p>
          <a:r>
            <a:rPr lang="en-US" dirty="0"/>
            <a:t>Jenkins</a:t>
          </a:r>
          <a:endParaRPr lang="zh-CN" dirty="0"/>
        </a:p>
      </dgm:t>
    </dgm:pt>
    <dgm:pt modelId="{91706B7D-ACC5-49F1-84CA-E381BEECCB24}" type="parTrans" cxnId="{79431B35-36FE-4D80-9C51-6F937D721CF5}">
      <dgm:prSet/>
      <dgm:spPr/>
      <dgm:t>
        <a:bodyPr/>
        <a:lstStyle/>
        <a:p>
          <a:endParaRPr lang="zh-CN" altLang="en-US"/>
        </a:p>
      </dgm:t>
    </dgm:pt>
    <dgm:pt modelId="{1CF57F54-F2D6-4A5A-96AC-9E25ADFBF36C}" type="sibTrans" cxnId="{79431B35-36FE-4D80-9C51-6F937D721CF5}">
      <dgm:prSet/>
      <dgm:spPr/>
      <dgm:t>
        <a:bodyPr/>
        <a:lstStyle/>
        <a:p>
          <a:endParaRPr lang="zh-CN" altLang="en-US"/>
        </a:p>
      </dgm:t>
    </dgm:pt>
    <dgm:pt modelId="{790CA4ED-305E-4A2F-9758-399EE0C97EB1}" type="pres">
      <dgm:prSet presAssocID="{C2859598-691C-4FD1-9651-395A8787CB8C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E937383B-694E-47EC-99C5-037DA2F8C3FE}" type="pres">
      <dgm:prSet presAssocID="{4F5C53D2-52A6-4987-8BCE-4B576E9E9282}" presName="horFlow" presStyleCnt="0"/>
      <dgm:spPr/>
    </dgm:pt>
    <dgm:pt modelId="{6D300933-EAAC-4B35-A5E5-3FF78714A33D}" type="pres">
      <dgm:prSet presAssocID="{4F5C53D2-52A6-4987-8BCE-4B576E9E9282}" presName="bigChev" presStyleLbl="node1" presStyleIdx="0" presStyleCnt="1" custScaleX="383457" custLinFactNeighborX="1607" custLinFactNeighborY="28749"/>
      <dgm:spPr/>
    </dgm:pt>
  </dgm:ptLst>
  <dgm:cxnLst>
    <dgm:cxn modelId="{79431B35-36FE-4D80-9C51-6F937D721CF5}" srcId="{C2859598-691C-4FD1-9651-395A8787CB8C}" destId="{4F5C53D2-52A6-4987-8BCE-4B576E9E9282}" srcOrd="0" destOrd="0" parTransId="{91706B7D-ACC5-49F1-84CA-E381BEECCB24}" sibTransId="{1CF57F54-F2D6-4A5A-96AC-9E25ADFBF36C}"/>
    <dgm:cxn modelId="{5EB33276-2F35-496F-873E-E00DAAEA4BE9}" type="presOf" srcId="{4F5C53D2-52A6-4987-8BCE-4B576E9E9282}" destId="{6D300933-EAAC-4B35-A5E5-3FF78714A33D}" srcOrd="0" destOrd="0" presId="urn:microsoft.com/office/officeart/2005/8/layout/lProcess3"/>
    <dgm:cxn modelId="{8EC2CD99-E321-4C8C-BFC3-FA2C0B98E793}" type="presOf" srcId="{C2859598-691C-4FD1-9651-395A8787CB8C}" destId="{790CA4ED-305E-4A2F-9758-399EE0C97EB1}" srcOrd="0" destOrd="0" presId="urn:microsoft.com/office/officeart/2005/8/layout/lProcess3"/>
    <dgm:cxn modelId="{82546407-D701-46EC-87AA-A7365D8AD314}" type="presParOf" srcId="{790CA4ED-305E-4A2F-9758-399EE0C97EB1}" destId="{E937383B-694E-47EC-99C5-037DA2F8C3FE}" srcOrd="0" destOrd="0" presId="urn:microsoft.com/office/officeart/2005/8/layout/lProcess3"/>
    <dgm:cxn modelId="{42A817A2-9ED6-4E60-A338-01FFF3C82E94}" type="presParOf" srcId="{E937383B-694E-47EC-99C5-037DA2F8C3FE}" destId="{6D300933-EAAC-4B35-A5E5-3FF78714A33D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D4AAD91-FF91-41D8-8554-274F114B10A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BAC817F-7FC6-4C4C-BAB7-5F3F00886569}">
      <dgm:prSet/>
      <dgm:spPr/>
      <dgm:t>
        <a:bodyPr/>
        <a:lstStyle/>
        <a:p>
          <a:r>
            <a:rPr lang="zh-CN" dirty="0"/>
            <a:t>数据库</a:t>
          </a:r>
        </a:p>
      </dgm:t>
    </dgm:pt>
    <dgm:pt modelId="{CB852E8E-D861-476B-B596-07764EAAB90F}" type="parTrans" cxnId="{41137C51-6CF9-473A-B820-1F34D501906C}">
      <dgm:prSet/>
      <dgm:spPr/>
      <dgm:t>
        <a:bodyPr/>
        <a:lstStyle/>
        <a:p>
          <a:endParaRPr lang="zh-CN" altLang="en-US"/>
        </a:p>
      </dgm:t>
    </dgm:pt>
    <dgm:pt modelId="{C808DED5-A813-4C47-92CE-308D99BD97A2}" type="sibTrans" cxnId="{41137C51-6CF9-473A-B820-1F34D501906C}">
      <dgm:prSet/>
      <dgm:spPr/>
      <dgm:t>
        <a:bodyPr/>
        <a:lstStyle/>
        <a:p>
          <a:endParaRPr lang="zh-CN" altLang="en-US"/>
        </a:p>
      </dgm:t>
    </dgm:pt>
    <dgm:pt modelId="{257763EF-F130-41B1-ACDC-27817C5A3CA7}" type="pres">
      <dgm:prSet presAssocID="{AD4AAD91-FF91-41D8-8554-274F114B10A5}" presName="Name0" presStyleCnt="0">
        <dgm:presLayoutVars>
          <dgm:dir/>
          <dgm:animLvl val="lvl"/>
          <dgm:resizeHandles val="exact"/>
        </dgm:presLayoutVars>
      </dgm:prSet>
      <dgm:spPr/>
    </dgm:pt>
    <dgm:pt modelId="{E2C2FFC4-DE5B-4CBF-AE4C-CD0A127DFA0D}" type="pres">
      <dgm:prSet presAssocID="{EBAC817F-7FC6-4C4C-BAB7-5F3F00886569}" presName="linNode" presStyleCnt="0"/>
      <dgm:spPr/>
    </dgm:pt>
    <dgm:pt modelId="{F1F7EDC4-1E67-474B-A38D-BD9ECCCB692C}" type="pres">
      <dgm:prSet presAssocID="{EBAC817F-7FC6-4C4C-BAB7-5F3F00886569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41137C51-6CF9-473A-B820-1F34D501906C}" srcId="{AD4AAD91-FF91-41D8-8554-274F114B10A5}" destId="{EBAC817F-7FC6-4C4C-BAB7-5F3F00886569}" srcOrd="0" destOrd="0" parTransId="{CB852E8E-D861-476B-B596-07764EAAB90F}" sibTransId="{C808DED5-A813-4C47-92CE-308D99BD97A2}"/>
    <dgm:cxn modelId="{1DC0F282-1459-4E2B-AD1D-05B4EB54C502}" type="presOf" srcId="{AD4AAD91-FF91-41D8-8554-274F114B10A5}" destId="{257763EF-F130-41B1-ACDC-27817C5A3CA7}" srcOrd="0" destOrd="0" presId="urn:microsoft.com/office/officeart/2005/8/layout/vList5"/>
    <dgm:cxn modelId="{6F2F77D1-2F4C-4A5F-AD5B-3780B947CD3C}" type="presOf" srcId="{EBAC817F-7FC6-4C4C-BAB7-5F3F00886569}" destId="{F1F7EDC4-1E67-474B-A38D-BD9ECCCB692C}" srcOrd="0" destOrd="0" presId="urn:microsoft.com/office/officeart/2005/8/layout/vList5"/>
    <dgm:cxn modelId="{177B0E7D-5EE6-4416-B92D-74F2702D9953}" type="presParOf" srcId="{257763EF-F130-41B1-ACDC-27817C5A3CA7}" destId="{E2C2FFC4-DE5B-4CBF-AE4C-CD0A127DFA0D}" srcOrd="0" destOrd="0" presId="urn:microsoft.com/office/officeart/2005/8/layout/vList5"/>
    <dgm:cxn modelId="{3285271B-7564-4328-9A4F-BD6B7F80E451}" type="presParOf" srcId="{E2C2FFC4-DE5B-4CBF-AE4C-CD0A127DFA0D}" destId="{F1F7EDC4-1E67-474B-A38D-BD9ECCCB692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B3931C3-DB98-41CB-B6D8-7699C72CDF0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7FC704-95E3-4442-94AB-7FB6829669D2}">
      <dgm:prSet/>
      <dgm:spPr>
        <a:solidFill>
          <a:srgbClr val="92D050"/>
        </a:solidFill>
      </dgm:spPr>
      <dgm:t>
        <a:bodyPr/>
        <a:lstStyle/>
        <a:p>
          <a:r>
            <a:rPr lang="en-US"/>
            <a:t>config</a:t>
          </a:r>
          <a:r>
            <a:rPr lang="zh-CN"/>
            <a:t>：基础配置</a:t>
          </a:r>
        </a:p>
      </dgm:t>
    </dgm:pt>
    <dgm:pt modelId="{135C5CED-0865-4A66-AC49-89DBE209ECEB}" type="parTrans" cxnId="{6CF888DE-4AF3-4C2F-B941-81EE84615C90}">
      <dgm:prSet/>
      <dgm:spPr/>
      <dgm:t>
        <a:bodyPr/>
        <a:lstStyle/>
        <a:p>
          <a:endParaRPr lang="zh-CN" altLang="en-US"/>
        </a:p>
      </dgm:t>
    </dgm:pt>
    <dgm:pt modelId="{DBB9DEB1-A083-442B-AF75-68B9AF10F714}" type="sibTrans" cxnId="{6CF888DE-4AF3-4C2F-B941-81EE84615C90}">
      <dgm:prSet/>
      <dgm:spPr/>
      <dgm:t>
        <a:bodyPr/>
        <a:lstStyle/>
        <a:p>
          <a:endParaRPr lang="zh-CN" altLang="en-US"/>
        </a:p>
      </dgm:t>
    </dgm:pt>
    <dgm:pt modelId="{3A3CEA12-0F48-49EF-997B-742179D94749}">
      <dgm:prSet/>
      <dgm:spPr>
        <a:solidFill>
          <a:srgbClr val="92D050"/>
        </a:solidFill>
      </dgm:spPr>
      <dgm:t>
        <a:bodyPr/>
        <a:lstStyle/>
        <a:p>
          <a:r>
            <a:rPr lang="en-US"/>
            <a:t>driver</a:t>
          </a:r>
          <a:r>
            <a:rPr lang="zh-CN"/>
            <a:t>：浏览器驱动</a:t>
          </a:r>
        </a:p>
      </dgm:t>
    </dgm:pt>
    <dgm:pt modelId="{12807F94-A18B-4705-BA79-877323C7A156}" type="parTrans" cxnId="{298DABE2-B7ED-49EC-A876-83C125C68835}">
      <dgm:prSet/>
      <dgm:spPr/>
      <dgm:t>
        <a:bodyPr/>
        <a:lstStyle/>
        <a:p>
          <a:endParaRPr lang="zh-CN" altLang="en-US"/>
        </a:p>
      </dgm:t>
    </dgm:pt>
    <dgm:pt modelId="{F6B0EF32-8DED-494C-853A-7BB802973F0D}" type="sibTrans" cxnId="{298DABE2-B7ED-49EC-A876-83C125C68835}">
      <dgm:prSet/>
      <dgm:spPr/>
      <dgm:t>
        <a:bodyPr/>
        <a:lstStyle/>
        <a:p>
          <a:endParaRPr lang="zh-CN" altLang="en-US"/>
        </a:p>
      </dgm:t>
    </dgm:pt>
    <dgm:pt modelId="{BBBC4217-5523-45DB-B73E-5F88602C33DE}">
      <dgm:prSet/>
      <dgm:spPr>
        <a:solidFill>
          <a:srgbClr val="92D050"/>
        </a:solidFill>
      </dgm:spPr>
      <dgm:t>
        <a:bodyPr/>
        <a:lstStyle/>
        <a:p>
          <a:r>
            <a:rPr lang="en-US"/>
            <a:t>tool</a:t>
          </a:r>
          <a:r>
            <a:rPr lang="zh-CN"/>
            <a:t>：工具类</a:t>
          </a:r>
        </a:p>
      </dgm:t>
    </dgm:pt>
    <dgm:pt modelId="{18AC8836-BE8C-495B-9704-26B29144D0A0}" type="parTrans" cxnId="{6E47FBD8-4B0D-4D9D-8B9D-FC3BF3214C28}">
      <dgm:prSet/>
      <dgm:spPr/>
      <dgm:t>
        <a:bodyPr/>
        <a:lstStyle/>
        <a:p>
          <a:endParaRPr lang="zh-CN" altLang="en-US"/>
        </a:p>
      </dgm:t>
    </dgm:pt>
    <dgm:pt modelId="{6A9141EB-EF42-462B-93B0-4597E36EEF05}" type="sibTrans" cxnId="{6E47FBD8-4B0D-4D9D-8B9D-FC3BF3214C28}">
      <dgm:prSet/>
      <dgm:spPr/>
      <dgm:t>
        <a:bodyPr/>
        <a:lstStyle/>
        <a:p>
          <a:endParaRPr lang="zh-CN" altLang="en-US"/>
        </a:p>
      </dgm:t>
    </dgm:pt>
    <dgm:pt modelId="{77EB64A9-6B0A-413E-9EA5-7486E247B9BB}">
      <dgm:prSet/>
      <dgm:spPr>
        <a:solidFill>
          <a:srgbClr val="92D050"/>
        </a:solidFill>
      </dgm:spPr>
      <dgm:t>
        <a:bodyPr/>
        <a:lstStyle/>
        <a:p>
          <a:r>
            <a:rPr lang="en-US"/>
            <a:t>logger</a:t>
          </a:r>
          <a:r>
            <a:rPr lang="zh-CN"/>
            <a:t>：日志操作类</a:t>
          </a:r>
        </a:p>
      </dgm:t>
    </dgm:pt>
    <dgm:pt modelId="{6464803E-1784-4DE2-AED3-06837C1F94E4}" type="parTrans" cxnId="{A8C6515D-FF7B-4A18-8E47-381BB566CD3B}">
      <dgm:prSet/>
      <dgm:spPr/>
      <dgm:t>
        <a:bodyPr/>
        <a:lstStyle/>
        <a:p>
          <a:endParaRPr lang="zh-CN" altLang="en-US"/>
        </a:p>
      </dgm:t>
    </dgm:pt>
    <dgm:pt modelId="{802B35E1-5A58-4F25-9C1D-B6A619D02947}" type="sibTrans" cxnId="{A8C6515D-FF7B-4A18-8E47-381BB566CD3B}">
      <dgm:prSet/>
      <dgm:spPr/>
      <dgm:t>
        <a:bodyPr/>
        <a:lstStyle/>
        <a:p>
          <a:endParaRPr lang="zh-CN" altLang="en-US"/>
        </a:p>
      </dgm:t>
    </dgm:pt>
    <dgm:pt modelId="{E557DEB0-085C-4BC7-8779-134CC8C63301}">
      <dgm:prSet/>
      <dgm:spPr>
        <a:solidFill>
          <a:srgbClr val="92D050"/>
        </a:solidFill>
      </dgm:spPr>
      <dgm:t>
        <a:bodyPr/>
        <a:lstStyle/>
        <a:p>
          <a:r>
            <a:rPr lang="en-US"/>
            <a:t>superclass</a:t>
          </a:r>
          <a:r>
            <a:rPr lang="zh-CN"/>
            <a:t>：提供</a:t>
          </a:r>
          <a:r>
            <a:rPr lang="en-US"/>
            <a:t>base</a:t>
          </a:r>
          <a:r>
            <a:rPr lang="zh-CN"/>
            <a:t>、</a:t>
          </a:r>
          <a:r>
            <a:rPr lang="en-US"/>
            <a:t>case</a:t>
          </a:r>
          <a:r>
            <a:rPr lang="zh-CN"/>
            <a:t>和</a:t>
          </a:r>
          <a:r>
            <a:rPr lang="en-US"/>
            <a:t>suite</a:t>
          </a:r>
          <a:r>
            <a:rPr lang="zh-CN"/>
            <a:t>级父类</a:t>
          </a:r>
        </a:p>
      </dgm:t>
    </dgm:pt>
    <dgm:pt modelId="{F64F0B5F-AF0E-4E81-8BB6-04651A7B1867}" type="parTrans" cxnId="{81957607-7DAE-49B1-B39A-A51E41A33CE7}">
      <dgm:prSet/>
      <dgm:spPr/>
      <dgm:t>
        <a:bodyPr/>
        <a:lstStyle/>
        <a:p>
          <a:endParaRPr lang="zh-CN" altLang="en-US"/>
        </a:p>
      </dgm:t>
    </dgm:pt>
    <dgm:pt modelId="{6F3381B0-59AC-41F9-8514-5046B6BDA75C}" type="sibTrans" cxnId="{81957607-7DAE-49B1-B39A-A51E41A33CE7}">
      <dgm:prSet/>
      <dgm:spPr/>
      <dgm:t>
        <a:bodyPr/>
        <a:lstStyle/>
        <a:p>
          <a:endParaRPr lang="zh-CN" altLang="en-US"/>
        </a:p>
      </dgm:t>
    </dgm:pt>
    <dgm:pt modelId="{3FD61DB0-6C27-4083-AAF5-E2BB65398832}">
      <dgm:prSet/>
      <dgm:spPr>
        <a:solidFill>
          <a:srgbClr val="FFC000"/>
        </a:solidFill>
      </dgm:spPr>
      <dgm:t>
        <a:bodyPr/>
        <a:lstStyle/>
        <a:p>
          <a:r>
            <a:rPr lang="en-US"/>
            <a:t>base</a:t>
          </a:r>
          <a:r>
            <a:rPr lang="zh-CN"/>
            <a:t>：基本控件</a:t>
          </a:r>
        </a:p>
      </dgm:t>
    </dgm:pt>
    <dgm:pt modelId="{5BAA5BB3-5674-4D99-A8C3-D197F4A3F833}" type="parTrans" cxnId="{477275D7-9312-41E6-A275-C63175316F41}">
      <dgm:prSet/>
      <dgm:spPr/>
      <dgm:t>
        <a:bodyPr/>
        <a:lstStyle/>
        <a:p>
          <a:endParaRPr lang="zh-CN" altLang="en-US"/>
        </a:p>
      </dgm:t>
    </dgm:pt>
    <dgm:pt modelId="{B2721B27-C224-4F74-93E3-888424CCCBDD}" type="sibTrans" cxnId="{477275D7-9312-41E6-A275-C63175316F41}">
      <dgm:prSet/>
      <dgm:spPr/>
      <dgm:t>
        <a:bodyPr/>
        <a:lstStyle/>
        <a:p>
          <a:endParaRPr lang="zh-CN" altLang="en-US"/>
        </a:p>
      </dgm:t>
    </dgm:pt>
    <dgm:pt modelId="{CD67AEB9-B77C-43E4-A587-02C589563A72}">
      <dgm:prSet/>
      <dgm:spPr>
        <a:solidFill>
          <a:srgbClr val="FFC000"/>
        </a:solidFill>
      </dgm:spPr>
      <dgm:t>
        <a:bodyPr/>
        <a:lstStyle/>
        <a:p>
          <a:r>
            <a:rPr lang="en-US"/>
            <a:t>action</a:t>
          </a:r>
          <a:r>
            <a:rPr lang="zh-CN"/>
            <a:t>：业务操作</a:t>
          </a:r>
        </a:p>
      </dgm:t>
    </dgm:pt>
    <dgm:pt modelId="{4205FB58-83EA-4DE6-ABE8-AD70C6703817}" type="parTrans" cxnId="{0D9AB532-5436-40ED-AA13-72EB26C86800}">
      <dgm:prSet/>
      <dgm:spPr/>
      <dgm:t>
        <a:bodyPr/>
        <a:lstStyle/>
        <a:p>
          <a:endParaRPr lang="zh-CN" altLang="en-US"/>
        </a:p>
      </dgm:t>
    </dgm:pt>
    <dgm:pt modelId="{E5E65644-C5F6-4065-A769-528DC335D663}" type="sibTrans" cxnId="{0D9AB532-5436-40ED-AA13-72EB26C86800}">
      <dgm:prSet/>
      <dgm:spPr/>
      <dgm:t>
        <a:bodyPr/>
        <a:lstStyle/>
        <a:p>
          <a:endParaRPr lang="zh-CN" altLang="en-US"/>
        </a:p>
      </dgm:t>
    </dgm:pt>
    <dgm:pt modelId="{C2964177-C30A-4934-B73B-460FD9E873DC}">
      <dgm:prSet/>
      <dgm:spPr>
        <a:solidFill>
          <a:srgbClr val="FFC000"/>
        </a:solidFill>
      </dgm:spPr>
      <dgm:t>
        <a:bodyPr/>
        <a:lstStyle/>
        <a:p>
          <a:r>
            <a:rPr lang="en-US"/>
            <a:t>case</a:t>
          </a:r>
          <a:r>
            <a:rPr lang="zh-CN"/>
            <a:t>：测试用例</a:t>
          </a:r>
        </a:p>
      </dgm:t>
    </dgm:pt>
    <dgm:pt modelId="{CEB60857-9D1C-49D8-AB88-DB15FFCBD22B}" type="parTrans" cxnId="{47975B65-2298-477D-AF23-3E1062CA5223}">
      <dgm:prSet/>
      <dgm:spPr/>
      <dgm:t>
        <a:bodyPr/>
        <a:lstStyle/>
        <a:p>
          <a:endParaRPr lang="zh-CN" altLang="en-US"/>
        </a:p>
      </dgm:t>
    </dgm:pt>
    <dgm:pt modelId="{9EAFD7A4-8E7F-499C-BB4E-7D10BBD01096}" type="sibTrans" cxnId="{47975B65-2298-477D-AF23-3E1062CA5223}">
      <dgm:prSet/>
      <dgm:spPr/>
      <dgm:t>
        <a:bodyPr/>
        <a:lstStyle/>
        <a:p>
          <a:endParaRPr lang="zh-CN" altLang="en-US"/>
        </a:p>
      </dgm:t>
    </dgm:pt>
    <dgm:pt modelId="{CC560649-FA99-4020-9962-68DA6025F3E3}">
      <dgm:prSet/>
      <dgm:spPr/>
      <dgm:t>
        <a:bodyPr/>
        <a:lstStyle/>
        <a:p>
          <a:r>
            <a:rPr lang="en-US"/>
            <a:t>data</a:t>
          </a:r>
          <a:r>
            <a:rPr lang="zh-CN"/>
            <a:t>：测试数据</a:t>
          </a:r>
        </a:p>
      </dgm:t>
    </dgm:pt>
    <dgm:pt modelId="{3C24EAB8-1EC6-44D9-A4B4-E019CC4A2B9C}" type="parTrans" cxnId="{20D3378C-A6CF-48F3-9618-831CA189506C}">
      <dgm:prSet/>
      <dgm:spPr/>
      <dgm:t>
        <a:bodyPr/>
        <a:lstStyle/>
        <a:p>
          <a:endParaRPr lang="zh-CN" altLang="en-US"/>
        </a:p>
      </dgm:t>
    </dgm:pt>
    <dgm:pt modelId="{A0F79377-CA66-4066-822E-11B8A5EFAC8C}" type="sibTrans" cxnId="{20D3378C-A6CF-48F3-9618-831CA189506C}">
      <dgm:prSet/>
      <dgm:spPr/>
      <dgm:t>
        <a:bodyPr/>
        <a:lstStyle/>
        <a:p>
          <a:endParaRPr lang="zh-CN" altLang="en-US"/>
        </a:p>
      </dgm:t>
    </dgm:pt>
    <dgm:pt modelId="{E2C5A742-36DE-449C-BF59-D839535A261C}">
      <dgm:prSet/>
      <dgm:spPr>
        <a:solidFill>
          <a:srgbClr val="FFC000"/>
        </a:solidFill>
      </dgm:spPr>
      <dgm:t>
        <a:bodyPr/>
        <a:lstStyle/>
        <a:p>
          <a:r>
            <a:rPr lang="en-US"/>
            <a:t>suite</a:t>
          </a:r>
          <a:r>
            <a:rPr lang="zh-CN"/>
            <a:t>：测试套</a:t>
          </a:r>
        </a:p>
      </dgm:t>
    </dgm:pt>
    <dgm:pt modelId="{90F8F644-0F19-4A22-B846-16A7C4D95F1B}" type="parTrans" cxnId="{6703866C-1885-445A-A414-847B54AF7697}">
      <dgm:prSet/>
      <dgm:spPr/>
      <dgm:t>
        <a:bodyPr/>
        <a:lstStyle/>
        <a:p>
          <a:endParaRPr lang="zh-CN" altLang="en-US"/>
        </a:p>
      </dgm:t>
    </dgm:pt>
    <dgm:pt modelId="{D1356619-F2F8-4A9F-B428-EF773D0D29AE}" type="sibTrans" cxnId="{6703866C-1885-445A-A414-847B54AF7697}">
      <dgm:prSet/>
      <dgm:spPr/>
      <dgm:t>
        <a:bodyPr/>
        <a:lstStyle/>
        <a:p>
          <a:endParaRPr lang="zh-CN" altLang="en-US"/>
        </a:p>
      </dgm:t>
    </dgm:pt>
    <dgm:pt modelId="{B7415570-17B3-4D17-BCC6-780A03FAFAEC}">
      <dgm:prSet/>
      <dgm:spPr>
        <a:solidFill>
          <a:srgbClr val="92D050"/>
        </a:solidFill>
      </dgm:spPr>
      <dgm:t>
        <a:bodyPr/>
        <a:lstStyle/>
        <a:p>
          <a:r>
            <a:rPr lang="en-US"/>
            <a:t>report</a:t>
          </a:r>
          <a:r>
            <a:rPr lang="zh-CN"/>
            <a:t>：测试报告处理</a:t>
          </a:r>
        </a:p>
      </dgm:t>
    </dgm:pt>
    <dgm:pt modelId="{09D4A91E-795D-4581-95B1-CA3AAA84240A}" type="parTrans" cxnId="{3DEBBAED-7CB2-405C-9B87-F5CD3FD73853}">
      <dgm:prSet/>
      <dgm:spPr/>
      <dgm:t>
        <a:bodyPr/>
        <a:lstStyle/>
        <a:p>
          <a:endParaRPr lang="zh-CN" altLang="en-US"/>
        </a:p>
      </dgm:t>
    </dgm:pt>
    <dgm:pt modelId="{5C6287D3-7D9D-4696-A62C-C1A61248D1FE}" type="sibTrans" cxnId="{3DEBBAED-7CB2-405C-9B87-F5CD3FD73853}">
      <dgm:prSet/>
      <dgm:spPr/>
      <dgm:t>
        <a:bodyPr/>
        <a:lstStyle/>
        <a:p>
          <a:endParaRPr lang="zh-CN" altLang="en-US"/>
        </a:p>
      </dgm:t>
    </dgm:pt>
    <dgm:pt modelId="{CC27B731-D420-4339-8261-EDE1E6D8E04A}" type="pres">
      <dgm:prSet presAssocID="{6B3931C3-DB98-41CB-B6D8-7699C72CDF01}" presName="linear" presStyleCnt="0">
        <dgm:presLayoutVars>
          <dgm:animLvl val="lvl"/>
          <dgm:resizeHandles val="exact"/>
        </dgm:presLayoutVars>
      </dgm:prSet>
      <dgm:spPr/>
    </dgm:pt>
    <dgm:pt modelId="{AA1782E2-A6D4-4619-9E93-F1B3A8A9528C}" type="pres">
      <dgm:prSet presAssocID="{2B7FC704-95E3-4442-94AB-7FB6829669D2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FBC6FD21-3C94-4A59-8028-9467FC287E1A}" type="pres">
      <dgm:prSet presAssocID="{DBB9DEB1-A083-442B-AF75-68B9AF10F714}" presName="spacer" presStyleCnt="0"/>
      <dgm:spPr/>
    </dgm:pt>
    <dgm:pt modelId="{C776A2BA-DEB9-4C95-8212-CD49C63FA6CA}" type="pres">
      <dgm:prSet presAssocID="{3A3CEA12-0F48-49EF-997B-742179D94749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9705A54C-164F-4F96-9E6B-5B0F0DB970B0}" type="pres">
      <dgm:prSet presAssocID="{F6B0EF32-8DED-494C-853A-7BB802973F0D}" presName="spacer" presStyleCnt="0"/>
      <dgm:spPr/>
    </dgm:pt>
    <dgm:pt modelId="{7E768B6F-A0E9-4059-928A-17C36FCE4957}" type="pres">
      <dgm:prSet presAssocID="{BBBC4217-5523-45DB-B73E-5F88602C33DE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6CE920A9-FEAB-4D49-8D12-EB3FFA6EEFDB}" type="pres">
      <dgm:prSet presAssocID="{6A9141EB-EF42-462B-93B0-4597E36EEF05}" presName="spacer" presStyleCnt="0"/>
      <dgm:spPr/>
    </dgm:pt>
    <dgm:pt modelId="{99239A81-96B2-4801-A361-C731F5C4F9A0}" type="pres">
      <dgm:prSet presAssocID="{77EB64A9-6B0A-413E-9EA5-7486E247B9BB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4510F025-A100-4703-AFC7-54A8DE09E889}" type="pres">
      <dgm:prSet presAssocID="{802B35E1-5A58-4F25-9C1D-B6A619D02947}" presName="spacer" presStyleCnt="0"/>
      <dgm:spPr/>
    </dgm:pt>
    <dgm:pt modelId="{9F528877-8646-4FE5-9C28-3394F34853DE}" type="pres">
      <dgm:prSet presAssocID="{E557DEB0-085C-4BC7-8779-134CC8C63301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9D6A37E6-80E8-4BAA-BBD2-75A70BEF3B2B}" type="pres">
      <dgm:prSet presAssocID="{6F3381B0-59AC-41F9-8514-5046B6BDA75C}" presName="spacer" presStyleCnt="0"/>
      <dgm:spPr/>
    </dgm:pt>
    <dgm:pt modelId="{3D8F76D6-14F6-402D-A4E0-FEDC48BA0E3D}" type="pres">
      <dgm:prSet presAssocID="{3FD61DB0-6C27-4083-AAF5-E2BB65398832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0D80AFC3-DDF4-482B-883B-647D9E38E51D}" type="pres">
      <dgm:prSet presAssocID="{B2721B27-C224-4F74-93E3-888424CCCBDD}" presName="spacer" presStyleCnt="0"/>
      <dgm:spPr/>
    </dgm:pt>
    <dgm:pt modelId="{9358615B-9041-4C09-9979-5A29B1A53C8B}" type="pres">
      <dgm:prSet presAssocID="{CD67AEB9-B77C-43E4-A587-02C589563A72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A4D838FD-078F-4834-A329-50490B06674A}" type="pres">
      <dgm:prSet presAssocID="{E5E65644-C5F6-4065-A769-528DC335D663}" presName="spacer" presStyleCnt="0"/>
      <dgm:spPr/>
    </dgm:pt>
    <dgm:pt modelId="{FFA91959-0CE2-42C0-9FE8-16D3CBDBD002}" type="pres">
      <dgm:prSet presAssocID="{C2964177-C30A-4934-B73B-460FD9E873DC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2681B303-8753-4AA4-906D-47647A73FD63}" type="pres">
      <dgm:prSet presAssocID="{9EAFD7A4-8E7F-499C-BB4E-7D10BBD01096}" presName="spacer" presStyleCnt="0"/>
      <dgm:spPr/>
    </dgm:pt>
    <dgm:pt modelId="{F59132AF-30F2-423A-8B7E-36A2CFFA2FB6}" type="pres">
      <dgm:prSet presAssocID="{CC560649-FA99-4020-9962-68DA6025F3E3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0C217655-3FDD-40DB-9B13-2257CE771F0A}" type="pres">
      <dgm:prSet presAssocID="{A0F79377-CA66-4066-822E-11B8A5EFAC8C}" presName="spacer" presStyleCnt="0"/>
      <dgm:spPr/>
    </dgm:pt>
    <dgm:pt modelId="{92F6DDD4-72B8-4718-93C8-0DBE3CBBDA0F}" type="pres">
      <dgm:prSet presAssocID="{E2C5A742-36DE-449C-BF59-D839535A261C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E24FA2D7-61EB-4462-8602-DA1C8FE53352}" type="pres">
      <dgm:prSet presAssocID="{D1356619-F2F8-4A9F-B428-EF773D0D29AE}" presName="spacer" presStyleCnt="0"/>
      <dgm:spPr/>
    </dgm:pt>
    <dgm:pt modelId="{47C38575-EFF5-4AD6-B866-1E27268B1B43}" type="pres">
      <dgm:prSet presAssocID="{B7415570-17B3-4D17-BCC6-780A03FAFAEC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B455E705-6A37-4C57-A31F-A459B66F9961}" type="presOf" srcId="{C2964177-C30A-4934-B73B-460FD9E873DC}" destId="{FFA91959-0CE2-42C0-9FE8-16D3CBDBD002}" srcOrd="0" destOrd="0" presId="urn:microsoft.com/office/officeart/2005/8/layout/vList2"/>
    <dgm:cxn modelId="{81957607-7DAE-49B1-B39A-A51E41A33CE7}" srcId="{6B3931C3-DB98-41CB-B6D8-7699C72CDF01}" destId="{E557DEB0-085C-4BC7-8779-134CC8C63301}" srcOrd="4" destOrd="0" parTransId="{F64F0B5F-AF0E-4E81-8BB6-04651A7B1867}" sibTransId="{6F3381B0-59AC-41F9-8514-5046B6BDA75C}"/>
    <dgm:cxn modelId="{980E6708-3CD2-4F2B-B506-A29C4C21F0CE}" type="presOf" srcId="{3FD61DB0-6C27-4083-AAF5-E2BB65398832}" destId="{3D8F76D6-14F6-402D-A4E0-FEDC48BA0E3D}" srcOrd="0" destOrd="0" presId="urn:microsoft.com/office/officeart/2005/8/layout/vList2"/>
    <dgm:cxn modelId="{FC978C0D-EABE-4079-A0C6-96FA1498A636}" type="presOf" srcId="{77EB64A9-6B0A-413E-9EA5-7486E247B9BB}" destId="{99239A81-96B2-4801-A361-C731F5C4F9A0}" srcOrd="0" destOrd="0" presId="urn:microsoft.com/office/officeart/2005/8/layout/vList2"/>
    <dgm:cxn modelId="{247E8A19-F479-4E79-89CC-2D2746395F77}" type="presOf" srcId="{3A3CEA12-0F48-49EF-997B-742179D94749}" destId="{C776A2BA-DEB9-4C95-8212-CD49C63FA6CA}" srcOrd="0" destOrd="0" presId="urn:microsoft.com/office/officeart/2005/8/layout/vList2"/>
    <dgm:cxn modelId="{0D9AB532-5436-40ED-AA13-72EB26C86800}" srcId="{6B3931C3-DB98-41CB-B6D8-7699C72CDF01}" destId="{CD67AEB9-B77C-43E4-A587-02C589563A72}" srcOrd="6" destOrd="0" parTransId="{4205FB58-83EA-4DE6-ABE8-AD70C6703817}" sibTransId="{E5E65644-C5F6-4065-A769-528DC335D663}"/>
    <dgm:cxn modelId="{A8C6515D-FF7B-4A18-8E47-381BB566CD3B}" srcId="{6B3931C3-DB98-41CB-B6D8-7699C72CDF01}" destId="{77EB64A9-6B0A-413E-9EA5-7486E247B9BB}" srcOrd="3" destOrd="0" parTransId="{6464803E-1784-4DE2-AED3-06837C1F94E4}" sibTransId="{802B35E1-5A58-4F25-9C1D-B6A619D02947}"/>
    <dgm:cxn modelId="{353A6842-963E-4938-BB14-070C566E5E4B}" type="presOf" srcId="{B7415570-17B3-4D17-BCC6-780A03FAFAEC}" destId="{47C38575-EFF5-4AD6-B866-1E27268B1B43}" srcOrd="0" destOrd="0" presId="urn:microsoft.com/office/officeart/2005/8/layout/vList2"/>
    <dgm:cxn modelId="{47975B65-2298-477D-AF23-3E1062CA5223}" srcId="{6B3931C3-DB98-41CB-B6D8-7699C72CDF01}" destId="{C2964177-C30A-4934-B73B-460FD9E873DC}" srcOrd="7" destOrd="0" parTransId="{CEB60857-9D1C-49D8-AB88-DB15FFCBD22B}" sibTransId="{9EAFD7A4-8E7F-499C-BB4E-7D10BBD01096}"/>
    <dgm:cxn modelId="{B477DC48-E8A9-49D8-96B5-788B57916628}" type="presOf" srcId="{6B3931C3-DB98-41CB-B6D8-7699C72CDF01}" destId="{CC27B731-D420-4339-8261-EDE1E6D8E04A}" srcOrd="0" destOrd="0" presId="urn:microsoft.com/office/officeart/2005/8/layout/vList2"/>
    <dgm:cxn modelId="{6703866C-1885-445A-A414-847B54AF7697}" srcId="{6B3931C3-DB98-41CB-B6D8-7699C72CDF01}" destId="{E2C5A742-36DE-449C-BF59-D839535A261C}" srcOrd="9" destOrd="0" parTransId="{90F8F644-0F19-4A22-B846-16A7C4D95F1B}" sibTransId="{D1356619-F2F8-4A9F-B428-EF773D0D29AE}"/>
    <dgm:cxn modelId="{0E96D44D-2547-4EFF-846D-FA1F200AE10E}" type="presOf" srcId="{CC560649-FA99-4020-9962-68DA6025F3E3}" destId="{F59132AF-30F2-423A-8B7E-36A2CFFA2FB6}" srcOrd="0" destOrd="0" presId="urn:microsoft.com/office/officeart/2005/8/layout/vList2"/>
    <dgm:cxn modelId="{20D3378C-A6CF-48F3-9618-831CA189506C}" srcId="{6B3931C3-DB98-41CB-B6D8-7699C72CDF01}" destId="{CC560649-FA99-4020-9962-68DA6025F3E3}" srcOrd="8" destOrd="0" parTransId="{3C24EAB8-1EC6-44D9-A4B4-E019CC4A2B9C}" sibTransId="{A0F79377-CA66-4066-822E-11B8A5EFAC8C}"/>
    <dgm:cxn modelId="{7ED7868F-4BDB-4EE2-ACE9-925F2F72FBE8}" type="presOf" srcId="{CD67AEB9-B77C-43E4-A587-02C589563A72}" destId="{9358615B-9041-4C09-9979-5A29B1A53C8B}" srcOrd="0" destOrd="0" presId="urn:microsoft.com/office/officeart/2005/8/layout/vList2"/>
    <dgm:cxn modelId="{EC219B92-1066-4103-991D-E4A58F6B4D75}" type="presOf" srcId="{2B7FC704-95E3-4442-94AB-7FB6829669D2}" destId="{AA1782E2-A6D4-4619-9E93-F1B3A8A9528C}" srcOrd="0" destOrd="0" presId="urn:microsoft.com/office/officeart/2005/8/layout/vList2"/>
    <dgm:cxn modelId="{771FB2A4-7179-49B0-B10C-BE52F8DD3857}" type="presOf" srcId="{E2C5A742-36DE-449C-BF59-D839535A261C}" destId="{92F6DDD4-72B8-4718-93C8-0DBE3CBBDA0F}" srcOrd="0" destOrd="0" presId="urn:microsoft.com/office/officeart/2005/8/layout/vList2"/>
    <dgm:cxn modelId="{5FFB89D4-44E5-4EFF-8220-694F83AB89ED}" type="presOf" srcId="{E557DEB0-085C-4BC7-8779-134CC8C63301}" destId="{9F528877-8646-4FE5-9C28-3394F34853DE}" srcOrd="0" destOrd="0" presId="urn:microsoft.com/office/officeart/2005/8/layout/vList2"/>
    <dgm:cxn modelId="{477275D7-9312-41E6-A275-C63175316F41}" srcId="{6B3931C3-DB98-41CB-B6D8-7699C72CDF01}" destId="{3FD61DB0-6C27-4083-AAF5-E2BB65398832}" srcOrd="5" destOrd="0" parTransId="{5BAA5BB3-5674-4D99-A8C3-D197F4A3F833}" sibTransId="{B2721B27-C224-4F74-93E3-888424CCCBDD}"/>
    <dgm:cxn modelId="{6E47FBD8-4B0D-4D9D-8B9D-FC3BF3214C28}" srcId="{6B3931C3-DB98-41CB-B6D8-7699C72CDF01}" destId="{BBBC4217-5523-45DB-B73E-5F88602C33DE}" srcOrd="2" destOrd="0" parTransId="{18AC8836-BE8C-495B-9704-26B29144D0A0}" sibTransId="{6A9141EB-EF42-462B-93B0-4597E36EEF05}"/>
    <dgm:cxn modelId="{B7759AD9-F9D3-41EF-BABC-AF3FCA2BF932}" type="presOf" srcId="{BBBC4217-5523-45DB-B73E-5F88602C33DE}" destId="{7E768B6F-A0E9-4059-928A-17C36FCE4957}" srcOrd="0" destOrd="0" presId="urn:microsoft.com/office/officeart/2005/8/layout/vList2"/>
    <dgm:cxn modelId="{6CF888DE-4AF3-4C2F-B941-81EE84615C90}" srcId="{6B3931C3-DB98-41CB-B6D8-7699C72CDF01}" destId="{2B7FC704-95E3-4442-94AB-7FB6829669D2}" srcOrd="0" destOrd="0" parTransId="{135C5CED-0865-4A66-AC49-89DBE209ECEB}" sibTransId="{DBB9DEB1-A083-442B-AF75-68B9AF10F714}"/>
    <dgm:cxn modelId="{298DABE2-B7ED-49EC-A876-83C125C68835}" srcId="{6B3931C3-DB98-41CB-B6D8-7699C72CDF01}" destId="{3A3CEA12-0F48-49EF-997B-742179D94749}" srcOrd="1" destOrd="0" parTransId="{12807F94-A18B-4705-BA79-877323C7A156}" sibTransId="{F6B0EF32-8DED-494C-853A-7BB802973F0D}"/>
    <dgm:cxn modelId="{3DEBBAED-7CB2-405C-9B87-F5CD3FD73853}" srcId="{6B3931C3-DB98-41CB-B6D8-7699C72CDF01}" destId="{B7415570-17B3-4D17-BCC6-780A03FAFAEC}" srcOrd="10" destOrd="0" parTransId="{09D4A91E-795D-4581-95B1-CA3AAA84240A}" sibTransId="{5C6287D3-7D9D-4696-A62C-C1A61248D1FE}"/>
    <dgm:cxn modelId="{8BCA4BDA-3AFF-46AA-95A1-923D27019E6C}" type="presParOf" srcId="{CC27B731-D420-4339-8261-EDE1E6D8E04A}" destId="{AA1782E2-A6D4-4619-9E93-F1B3A8A9528C}" srcOrd="0" destOrd="0" presId="urn:microsoft.com/office/officeart/2005/8/layout/vList2"/>
    <dgm:cxn modelId="{A71F64D3-49D8-4D1D-AB80-3A35016E86D3}" type="presParOf" srcId="{CC27B731-D420-4339-8261-EDE1E6D8E04A}" destId="{FBC6FD21-3C94-4A59-8028-9467FC287E1A}" srcOrd="1" destOrd="0" presId="urn:microsoft.com/office/officeart/2005/8/layout/vList2"/>
    <dgm:cxn modelId="{F31B7D4E-3BF0-40B2-878C-42D6E0EB0F8C}" type="presParOf" srcId="{CC27B731-D420-4339-8261-EDE1E6D8E04A}" destId="{C776A2BA-DEB9-4C95-8212-CD49C63FA6CA}" srcOrd="2" destOrd="0" presId="urn:microsoft.com/office/officeart/2005/8/layout/vList2"/>
    <dgm:cxn modelId="{9D6FBAB9-727B-4909-B57C-B93F081A882B}" type="presParOf" srcId="{CC27B731-D420-4339-8261-EDE1E6D8E04A}" destId="{9705A54C-164F-4F96-9E6B-5B0F0DB970B0}" srcOrd="3" destOrd="0" presId="urn:microsoft.com/office/officeart/2005/8/layout/vList2"/>
    <dgm:cxn modelId="{5EA25203-086E-4DA9-AC24-27F275ECFF84}" type="presParOf" srcId="{CC27B731-D420-4339-8261-EDE1E6D8E04A}" destId="{7E768B6F-A0E9-4059-928A-17C36FCE4957}" srcOrd="4" destOrd="0" presId="urn:microsoft.com/office/officeart/2005/8/layout/vList2"/>
    <dgm:cxn modelId="{2B6C07EE-7F6E-47EE-9CF9-D81C1DCBDDFB}" type="presParOf" srcId="{CC27B731-D420-4339-8261-EDE1E6D8E04A}" destId="{6CE920A9-FEAB-4D49-8D12-EB3FFA6EEFDB}" srcOrd="5" destOrd="0" presId="urn:microsoft.com/office/officeart/2005/8/layout/vList2"/>
    <dgm:cxn modelId="{4FD2B76F-ACF5-4212-AF1E-998B6D012547}" type="presParOf" srcId="{CC27B731-D420-4339-8261-EDE1E6D8E04A}" destId="{99239A81-96B2-4801-A361-C731F5C4F9A0}" srcOrd="6" destOrd="0" presId="urn:microsoft.com/office/officeart/2005/8/layout/vList2"/>
    <dgm:cxn modelId="{04997329-CE8E-4A7C-96C2-A641068D10CE}" type="presParOf" srcId="{CC27B731-D420-4339-8261-EDE1E6D8E04A}" destId="{4510F025-A100-4703-AFC7-54A8DE09E889}" srcOrd="7" destOrd="0" presId="urn:microsoft.com/office/officeart/2005/8/layout/vList2"/>
    <dgm:cxn modelId="{DD9270A7-EA26-4F45-BF2D-C2A2CA92A793}" type="presParOf" srcId="{CC27B731-D420-4339-8261-EDE1E6D8E04A}" destId="{9F528877-8646-4FE5-9C28-3394F34853DE}" srcOrd="8" destOrd="0" presId="urn:microsoft.com/office/officeart/2005/8/layout/vList2"/>
    <dgm:cxn modelId="{B130D123-2F38-4F6D-BAC5-B7424E167692}" type="presParOf" srcId="{CC27B731-D420-4339-8261-EDE1E6D8E04A}" destId="{9D6A37E6-80E8-4BAA-BBD2-75A70BEF3B2B}" srcOrd="9" destOrd="0" presId="urn:microsoft.com/office/officeart/2005/8/layout/vList2"/>
    <dgm:cxn modelId="{1D3C810F-D59A-40F0-BFE7-14E3C7F2E210}" type="presParOf" srcId="{CC27B731-D420-4339-8261-EDE1E6D8E04A}" destId="{3D8F76D6-14F6-402D-A4E0-FEDC48BA0E3D}" srcOrd="10" destOrd="0" presId="urn:microsoft.com/office/officeart/2005/8/layout/vList2"/>
    <dgm:cxn modelId="{5448DC31-7D20-4B9C-957F-DDA6A886806C}" type="presParOf" srcId="{CC27B731-D420-4339-8261-EDE1E6D8E04A}" destId="{0D80AFC3-DDF4-482B-883B-647D9E38E51D}" srcOrd="11" destOrd="0" presId="urn:microsoft.com/office/officeart/2005/8/layout/vList2"/>
    <dgm:cxn modelId="{7FC3466D-5C1C-4BB6-ABDC-EA88010D17F7}" type="presParOf" srcId="{CC27B731-D420-4339-8261-EDE1E6D8E04A}" destId="{9358615B-9041-4C09-9979-5A29B1A53C8B}" srcOrd="12" destOrd="0" presId="urn:microsoft.com/office/officeart/2005/8/layout/vList2"/>
    <dgm:cxn modelId="{DC3630D8-078B-44E4-B067-CB88DEEAFFE6}" type="presParOf" srcId="{CC27B731-D420-4339-8261-EDE1E6D8E04A}" destId="{A4D838FD-078F-4834-A329-50490B06674A}" srcOrd="13" destOrd="0" presId="urn:microsoft.com/office/officeart/2005/8/layout/vList2"/>
    <dgm:cxn modelId="{BE3674B2-CA4C-45AB-963F-393A4CCD3F51}" type="presParOf" srcId="{CC27B731-D420-4339-8261-EDE1E6D8E04A}" destId="{FFA91959-0CE2-42C0-9FE8-16D3CBDBD002}" srcOrd="14" destOrd="0" presId="urn:microsoft.com/office/officeart/2005/8/layout/vList2"/>
    <dgm:cxn modelId="{4F15565E-B2D5-4FA3-84C3-D867EF5DF37F}" type="presParOf" srcId="{CC27B731-D420-4339-8261-EDE1E6D8E04A}" destId="{2681B303-8753-4AA4-906D-47647A73FD63}" srcOrd="15" destOrd="0" presId="urn:microsoft.com/office/officeart/2005/8/layout/vList2"/>
    <dgm:cxn modelId="{4A7A9540-23DF-4C5D-83C2-E674CC8647B8}" type="presParOf" srcId="{CC27B731-D420-4339-8261-EDE1E6D8E04A}" destId="{F59132AF-30F2-423A-8B7E-36A2CFFA2FB6}" srcOrd="16" destOrd="0" presId="urn:microsoft.com/office/officeart/2005/8/layout/vList2"/>
    <dgm:cxn modelId="{B6A9DA6A-5E2E-4CFF-BA39-FBC2990D722F}" type="presParOf" srcId="{CC27B731-D420-4339-8261-EDE1E6D8E04A}" destId="{0C217655-3FDD-40DB-9B13-2257CE771F0A}" srcOrd="17" destOrd="0" presId="urn:microsoft.com/office/officeart/2005/8/layout/vList2"/>
    <dgm:cxn modelId="{D9F7C61B-8305-46D0-90D5-67F96AF382C3}" type="presParOf" srcId="{CC27B731-D420-4339-8261-EDE1E6D8E04A}" destId="{92F6DDD4-72B8-4718-93C8-0DBE3CBBDA0F}" srcOrd="18" destOrd="0" presId="urn:microsoft.com/office/officeart/2005/8/layout/vList2"/>
    <dgm:cxn modelId="{120D9A2C-6C06-414F-B6C5-3D7566D2F210}" type="presParOf" srcId="{CC27B731-D420-4339-8261-EDE1E6D8E04A}" destId="{E24FA2D7-61EB-4462-8602-DA1C8FE53352}" srcOrd="19" destOrd="0" presId="urn:microsoft.com/office/officeart/2005/8/layout/vList2"/>
    <dgm:cxn modelId="{1B7ACE57-E92A-4203-B438-5B5415CCF6B2}" type="presParOf" srcId="{CC27B731-D420-4339-8261-EDE1E6D8E04A}" destId="{47C38575-EFF5-4AD6-B866-1E27268B1B43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EC37F9B-23F8-4870-9DF8-7BC478E970F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E6101BE-3CA4-43FC-9545-1305EBC5C16A}">
      <dgm:prSet/>
      <dgm:spPr/>
      <dgm:t>
        <a:bodyPr/>
        <a:lstStyle/>
        <a:p>
          <a:r>
            <a:rPr lang="zh-CN"/>
            <a:t>相关技术介绍</a:t>
          </a:r>
        </a:p>
      </dgm:t>
    </dgm:pt>
    <dgm:pt modelId="{8166487D-9AA9-4C41-AF52-0CC26D58E22D}" type="parTrans" cxnId="{3FCDC9F9-B7E9-4229-8FFD-DA9CFBB2D2CD}">
      <dgm:prSet/>
      <dgm:spPr/>
      <dgm:t>
        <a:bodyPr/>
        <a:lstStyle/>
        <a:p>
          <a:endParaRPr lang="zh-CN" altLang="en-US"/>
        </a:p>
      </dgm:t>
    </dgm:pt>
    <dgm:pt modelId="{D8B9E553-AFF6-4485-B399-504B69D547CF}" type="sibTrans" cxnId="{3FCDC9F9-B7E9-4229-8FFD-DA9CFBB2D2CD}">
      <dgm:prSet/>
      <dgm:spPr/>
      <dgm:t>
        <a:bodyPr/>
        <a:lstStyle/>
        <a:p>
          <a:endParaRPr lang="zh-CN" altLang="en-US"/>
        </a:p>
      </dgm:t>
    </dgm:pt>
    <dgm:pt modelId="{CCA042CE-DD97-487A-A6B1-ED810A9EC4CF}">
      <dgm:prSet/>
      <dgm:spPr/>
      <dgm:t>
        <a:bodyPr/>
        <a:lstStyle/>
        <a:p>
          <a:r>
            <a:rPr lang="en-US" dirty="0"/>
            <a:t>python</a:t>
          </a:r>
          <a:r>
            <a:rPr lang="zh-CN" dirty="0"/>
            <a:t>：易入门的编程语言</a:t>
          </a:r>
        </a:p>
      </dgm:t>
    </dgm:pt>
    <dgm:pt modelId="{8F6C3CCD-872F-4777-9E66-804532EBB17E}" type="parTrans" cxnId="{1F9D872F-2143-4C02-93CC-DA4812C48633}">
      <dgm:prSet/>
      <dgm:spPr/>
      <dgm:t>
        <a:bodyPr/>
        <a:lstStyle/>
        <a:p>
          <a:endParaRPr lang="zh-CN" altLang="en-US"/>
        </a:p>
      </dgm:t>
    </dgm:pt>
    <dgm:pt modelId="{1CABA70F-4AFB-4700-A3BB-56AE42A6485B}" type="sibTrans" cxnId="{1F9D872F-2143-4C02-93CC-DA4812C48633}">
      <dgm:prSet/>
      <dgm:spPr/>
      <dgm:t>
        <a:bodyPr/>
        <a:lstStyle/>
        <a:p>
          <a:endParaRPr lang="zh-CN" altLang="en-US"/>
        </a:p>
      </dgm:t>
    </dgm:pt>
    <dgm:pt modelId="{A04EE60F-DDE2-40A2-AB81-73FB944CA93E}">
      <dgm:prSet/>
      <dgm:spPr/>
      <dgm:t>
        <a:bodyPr/>
        <a:lstStyle/>
        <a:p>
          <a:r>
            <a:rPr lang="en-US" dirty="0"/>
            <a:t>selenium</a:t>
          </a:r>
          <a:r>
            <a:rPr lang="zh-CN" dirty="0"/>
            <a:t>：操作浏览器</a:t>
          </a:r>
        </a:p>
      </dgm:t>
    </dgm:pt>
    <dgm:pt modelId="{38EF0E69-0860-4989-AAC4-26DD9A9D492F}" type="parTrans" cxnId="{5350F882-FC47-4E61-8C29-3CD7FAA08A97}">
      <dgm:prSet/>
      <dgm:spPr/>
      <dgm:t>
        <a:bodyPr/>
        <a:lstStyle/>
        <a:p>
          <a:endParaRPr lang="zh-CN" altLang="en-US"/>
        </a:p>
      </dgm:t>
    </dgm:pt>
    <dgm:pt modelId="{84954003-F26A-4765-9CBB-38588BB7CDD8}" type="sibTrans" cxnId="{5350F882-FC47-4E61-8C29-3CD7FAA08A97}">
      <dgm:prSet/>
      <dgm:spPr/>
      <dgm:t>
        <a:bodyPr/>
        <a:lstStyle/>
        <a:p>
          <a:endParaRPr lang="zh-CN" altLang="en-US"/>
        </a:p>
      </dgm:t>
    </dgm:pt>
    <dgm:pt modelId="{B7B46E8F-D549-4A2F-82AF-CB605918B51D}">
      <dgm:prSet/>
      <dgm:spPr/>
      <dgm:t>
        <a:bodyPr/>
        <a:lstStyle/>
        <a:p>
          <a:r>
            <a:rPr lang="en-US" dirty="0"/>
            <a:t>Request</a:t>
          </a:r>
          <a:r>
            <a:rPr lang="zh-CN" dirty="0"/>
            <a:t>：操作</a:t>
          </a:r>
          <a:r>
            <a:rPr lang="en-US" dirty="0"/>
            <a:t>web</a:t>
          </a:r>
          <a:r>
            <a:rPr lang="zh-CN" dirty="0"/>
            <a:t>接口</a:t>
          </a:r>
        </a:p>
      </dgm:t>
    </dgm:pt>
    <dgm:pt modelId="{5C005569-9E8A-4120-98A1-01793B04167F}" type="parTrans" cxnId="{876F1066-A455-44DC-9728-FC96C248CBD3}">
      <dgm:prSet/>
      <dgm:spPr/>
      <dgm:t>
        <a:bodyPr/>
        <a:lstStyle/>
        <a:p>
          <a:endParaRPr lang="zh-CN" altLang="en-US"/>
        </a:p>
      </dgm:t>
    </dgm:pt>
    <dgm:pt modelId="{C343CA76-86A8-4B29-817D-434FF144A7BE}" type="sibTrans" cxnId="{876F1066-A455-44DC-9728-FC96C248CBD3}">
      <dgm:prSet/>
      <dgm:spPr/>
      <dgm:t>
        <a:bodyPr/>
        <a:lstStyle/>
        <a:p>
          <a:endParaRPr lang="zh-CN" altLang="en-US"/>
        </a:p>
      </dgm:t>
    </dgm:pt>
    <dgm:pt modelId="{81813C59-61AD-4732-BDAA-BA33967C3278}">
      <dgm:prSet/>
      <dgm:spPr/>
      <dgm:t>
        <a:bodyPr/>
        <a:lstStyle/>
        <a:p>
          <a:r>
            <a:rPr lang="en-US" dirty="0" err="1"/>
            <a:t>unittest</a:t>
          </a:r>
          <a:r>
            <a:rPr lang="zh-CN" dirty="0"/>
            <a:t>：单元测试框架</a:t>
          </a:r>
        </a:p>
      </dgm:t>
    </dgm:pt>
    <dgm:pt modelId="{E2C17B1B-4B71-4B81-AEA0-3EC364E639AC}" type="parTrans" cxnId="{A80D3954-B64D-40E9-B9A2-F1649A0E4079}">
      <dgm:prSet/>
      <dgm:spPr/>
      <dgm:t>
        <a:bodyPr/>
        <a:lstStyle/>
        <a:p>
          <a:endParaRPr lang="zh-CN" altLang="en-US"/>
        </a:p>
      </dgm:t>
    </dgm:pt>
    <dgm:pt modelId="{EBDAB0E7-F6D0-4C5A-8634-D7B5E080D1E3}" type="sibTrans" cxnId="{A80D3954-B64D-40E9-B9A2-F1649A0E4079}">
      <dgm:prSet/>
      <dgm:spPr/>
      <dgm:t>
        <a:bodyPr/>
        <a:lstStyle/>
        <a:p>
          <a:endParaRPr lang="zh-CN" altLang="en-US"/>
        </a:p>
      </dgm:t>
    </dgm:pt>
    <dgm:pt modelId="{F2250506-D61E-48FF-99F7-78DE3931791A}">
      <dgm:prSet/>
      <dgm:spPr/>
      <dgm:t>
        <a:bodyPr/>
        <a:lstStyle/>
        <a:p>
          <a:r>
            <a:rPr lang="en-US" dirty="0"/>
            <a:t>HTMLTestRunner.py</a:t>
          </a:r>
          <a:r>
            <a:rPr lang="zh-CN" dirty="0"/>
            <a:t>：</a:t>
          </a:r>
          <a:r>
            <a:rPr lang="zh-CN" altLang="en-US" dirty="0"/>
            <a:t>快速生成</a:t>
          </a:r>
          <a:r>
            <a:rPr lang="zh-CN" dirty="0"/>
            <a:t>测试报告</a:t>
          </a:r>
        </a:p>
      </dgm:t>
    </dgm:pt>
    <dgm:pt modelId="{B484118C-65A5-4FBE-8294-0CC67F0BF304}" type="parTrans" cxnId="{F8C71912-2127-420C-B874-ED833D2316AA}">
      <dgm:prSet/>
      <dgm:spPr/>
      <dgm:t>
        <a:bodyPr/>
        <a:lstStyle/>
        <a:p>
          <a:endParaRPr lang="zh-CN" altLang="en-US"/>
        </a:p>
      </dgm:t>
    </dgm:pt>
    <dgm:pt modelId="{BB866481-1397-41E7-961A-BFE44072589B}" type="sibTrans" cxnId="{F8C71912-2127-420C-B874-ED833D2316AA}">
      <dgm:prSet/>
      <dgm:spPr/>
      <dgm:t>
        <a:bodyPr/>
        <a:lstStyle/>
        <a:p>
          <a:endParaRPr lang="zh-CN" altLang="en-US"/>
        </a:p>
      </dgm:t>
    </dgm:pt>
    <dgm:pt modelId="{CB47C531-37EA-4500-96F4-77B487A75EFC}">
      <dgm:prSet/>
      <dgm:spPr/>
      <dgm:t>
        <a:bodyPr/>
        <a:lstStyle/>
        <a:p>
          <a:r>
            <a:rPr lang="en-US" dirty="0"/>
            <a:t>Jenkins</a:t>
          </a:r>
          <a:r>
            <a:rPr lang="zh-CN" dirty="0"/>
            <a:t>：持续集成</a:t>
          </a:r>
        </a:p>
      </dgm:t>
    </dgm:pt>
    <dgm:pt modelId="{D2103C9F-98F3-43EF-AAE8-DB04D405F4F3}" type="parTrans" cxnId="{202E7F09-EB0D-4DE5-8805-5145C00102D5}">
      <dgm:prSet/>
      <dgm:spPr/>
      <dgm:t>
        <a:bodyPr/>
        <a:lstStyle/>
        <a:p>
          <a:endParaRPr lang="zh-CN" altLang="en-US"/>
        </a:p>
      </dgm:t>
    </dgm:pt>
    <dgm:pt modelId="{F00485F8-0DA2-428D-832F-1E6AE4653CF0}" type="sibTrans" cxnId="{202E7F09-EB0D-4DE5-8805-5145C00102D5}">
      <dgm:prSet/>
      <dgm:spPr/>
      <dgm:t>
        <a:bodyPr/>
        <a:lstStyle/>
        <a:p>
          <a:endParaRPr lang="zh-CN" altLang="en-US"/>
        </a:p>
      </dgm:t>
    </dgm:pt>
    <dgm:pt modelId="{EBD2DD37-218D-4C95-A007-664AA70AE0E1}" type="pres">
      <dgm:prSet presAssocID="{1EC37F9B-23F8-4870-9DF8-7BC478E970F7}" presName="Name0" presStyleCnt="0">
        <dgm:presLayoutVars>
          <dgm:dir/>
          <dgm:animLvl val="lvl"/>
          <dgm:resizeHandles val="exact"/>
        </dgm:presLayoutVars>
      </dgm:prSet>
      <dgm:spPr/>
    </dgm:pt>
    <dgm:pt modelId="{BDB6E004-028D-466A-BF55-723C4836AAB7}" type="pres">
      <dgm:prSet presAssocID="{5E6101BE-3CA4-43FC-9545-1305EBC5C16A}" presName="linNode" presStyleCnt="0"/>
      <dgm:spPr/>
    </dgm:pt>
    <dgm:pt modelId="{290D0073-096D-41E7-BC44-D34F2213E9FB}" type="pres">
      <dgm:prSet presAssocID="{5E6101BE-3CA4-43FC-9545-1305EBC5C16A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CE608C34-657E-40D0-9A55-1276737CE4C2}" type="pres">
      <dgm:prSet presAssocID="{5E6101BE-3CA4-43FC-9545-1305EBC5C16A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202E7F09-EB0D-4DE5-8805-5145C00102D5}" srcId="{5E6101BE-3CA4-43FC-9545-1305EBC5C16A}" destId="{CB47C531-37EA-4500-96F4-77B487A75EFC}" srcOrd="5" destOrd="0" parTransId="{D2103C9F-98F3-43EF-AAE8-DB04D405F4F3}" sibTransId="{F00485F8-0DA2-428D-832F-1E6AE4653CF0}"/>
    <dgm:cxn modelId="{F068570A-47FF-4117-96D1-AB4AE0A08CC4}" type="presOf" srcId="{CB47C531-37EA-4500-96F4-77B487A75EFC}" destId="{CE608C34-657E-40D0-9A55-1276737CE4C2}" srcOrd="0" destOrd="5" presId="urn:microsoft.com/office/officeart/2005/8/layout/vList5"/>
    <dgm:cxn modelId="{F8C71912-2127-420C-B874-ED833D2316AA}" srcId="{5E6101BE-3CA4-43FC-9545-1305EBC5C16A}" destId="{F2250506-D61E-48FF-99F7-78DE3931791A}" srcOrd="4" destOrd="0" parTransId="{B484118C-65A5-4FBE-8294-0CC67F0BF304}" sibTransId="{BB866481-1397-41E7-961A-BFE44072589B}"/>
    <dgm:cxn modelId="{1F9D872F-2143-4C02-93CC-DA4812C48633}" srcId="{5E6101BE-3CA4-43FC-9545-1305EBC5C16A}" destId="{CCA042CE-DD97-487A-A6B1-ED810A9EC4CF}" srcOrd="0" destOrd="0" parTransId="{8F6C3CCD-872F-4777-9E66-804532EBB17E}" sibTransId="{1CABA70F-4AFB-4700-A3BB-56AE42A6485B}"/>
    <dgm:cxn modelId="{938B1E62-353C-4C74-A1B1-D579415AC457}" type="presOf" srcId="{1EC37F9B-23F8-4870-9DF8-7BC478E970F7}" destId="{EBD2DD37-218D-4C95-A007-664AA70AE0E1}" srcOrd="0" destOrd="0" presId="urn:microsoft.com/office/officeart/2005/8/layout/vList5"/>
    <dgm:cxn modelId="{DDAA6442-F6F6-48B0-8119-2B0D1CB36862}" type="presOf" srcId="{5E6101BE-3CA4-43FC-9545-1305EBC5C16A}" destId="{290D0073-096D-41E7-BC44-D34F2213E9FB}" srcOrd="0" destOrd="0" presId="urn:microsoft.com/office/officeart/2005/8/layout/vList5"/>
    <dgm:cxn modelId="{876F1066-A455-44DC-9728-FC96C248CBD3}" srcId="{5E6101BE-3CA4-43FC-9545-1305EBC5C16A}" destId="{B7B46E8F-D549-4A2F-82AF-CB605918B51D}" srcOrd="2" destOrd="0" parTransId="{5C005569-9E8A-4120-98A1-01793B04167F}" sibTransId="{C343CA76-86A8-4B29-817D-434FF144A7BE}"/>
    <dgm:cxn modelId="{2D081768-2CC1-4B1F-AB77-F60B31B4CFBE}" type="presOf" srcId="{CCA042CE-DD97-487A-A6B1-ED810A9EC4CF}" destId="{CE608C34-657E-40D0-9A55-1276737CE4C2}" srcOrd="0" destOrd="0" presId="urn:microsoft.com/office/officeart/2005/8/layout/vList5"/>
    <dgm:cxn modelId="{B323374F-172D-49CC-B113-0ACBDA39890E}" type="presOf" srcId="{F2250506-D61E-48FF-99F7-78DE3931791A}" destId="{CE608C34-657E-40D0-9A55-1276737CE4C2}" srcOrd="0" destOrd="4" presId="urn:microsoft.com/office/officeart/2005/8/layout/vList5"/>
    <dgm:cxn modelId="{A80D3954-B64D-40E9-B9A2-F1649A0E4079}" srcId="{5E6101BE-3CA4-43FC-9545-1305EBC5C16A}" destId="{81813C59-61AD-4732-BDAA-BA33967C3278}" srcOrd="3" destOrd="0" parTransId="{E2C17B1B-4B71-4B81-AEA0-3EC364E639AC}" sibTransId="{EBDAB0E7-F6D0-4C5A-8634-D7B5E080D1E3}"/>
    <dgm:cxn modelId="{5350F882-FC47-4E61-8C29-3CD7FAA08A97}" srcId="{5E6101BE-3CA4-43FC-9545-1305EBC5C16A}" destId="{A04EE60F-DDE2-40A2-AB81-73FB944CA93E}" srcOrd="1" destOrd="0" parTransId="{38EF0E69-0860-4989-AAC4-26DD9A9D492F}" sibTransId="{84954003-F26A-4765-9CBB-38588BB7CDD8}"/>
    <dgm:cxn modelId="{274D5F9E-2033-4FF8-9AB2-DD909B059828}" type="presOf" srcId="{B7B46E8F-D549-4A2F-82AF-CB605918B51D}" destId="{CE608C34-657E-40D0-9A55-1276737CE4C2}" srcOrd="0" destOrd="2" presId="urn:microsoft.com/office/officeart/2005/8/layout/vList5"/>
    <dgm:cxn modelId="{D8B65CEC-FA42-4CCA-A3EA-C70C6BF09413}" type="presOf" srcId="{81813C59-61AD-4732-BDAA-BA33967C3278}" destId="{CE608C34-657E-40D0-9A55-1276737CE4C2}" srcOrd="0" destOrd="3" presId="urn:microsoft.com/office/officeart/2005/8/layout/vList5"/>
    <dgm:cxn modelId="{3FCDC9F9-B7E9-4229-8FFD-DA9CFBB2D2CD}" srcId="{1EC37F9B-23F8-4870-9DF8-7BC478E970F7}" destId="{5E6101BE-3CA4-43FC-9545-1305EBC5C16A}" srcOrd="0" destOrd="0" parTransId="{8166487D-9AA9-4C41-AF52-0CC26D58E22D}" sibTransId="{D8B9E553-AFF6-4485-B399-504B69D547CF}"/>
    <dgm:cxn modelId="{8EE98BFF-2313-43F6-9B6E-861AC738FF9C}" type="presOf" srcId="{A04EE60F-DDE2-40A2-AB81-73FB944CA93E}" destId="{CE608C34-657E-40D0-9A55-1276737CE4C2}" srcOrd="0" destOrd="1" presId="urn:microsoft.com/office/officeart/2005/8/layout/vList5"/>
    <dgm:cxn modelId="{CADA1166-082E-4777-B58E-4C6612A08650}" type="presParOf" srcId="{EBD2DD37-218D-4C95-A007-664AA70AE0E1}" destId="{BDB6E004-028D-466A-BF55-723C4836AAB7}" srcOrd="0" destOrd="0" presId="urn:microsoft.com/office/officeart/2005/8/layout/vList5"/>
    <dgm:cxn modelId="{66F42FE9-7DB8-49D5-A0FC-31BCFE09F6CA}" type="presParOf" srcId="{BDB6E004-028D-466A-BF55-723C4836AAB7}" destId="{290D0073-096D-41E7-BC44-D34F2213E9FB}" srcOrd="0" destOrd="0" presId="urn:microsoft.com/office/officeart/2005/8/layout/vList5"/>
    <dgm:cxn modelId="{285CF9B8-E66C-48E4-B62A-4478395BE269}" type="presParOf" srcId="{BDB6E004-028D-466A-BF55-723C4836AAB7}" destId="{CE608C34-657E-40D0-9A55-1276737CE4C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F78D7-F1CD-4FA5-B691-B43AC7B87199}">
      <dsp:nvSpPr>
        <dsp:cNvPr id="0" name=""/>
        <dsp:cNvSpPr/>
      </dsp:nvSpPr>
      <dsp:spPr>
        <a:xfrm rot="5400000">
          <a:off x="-106731" y="107590"/>
          <a:ext cx="711546" cy="4980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1</a:t>
          </a:r>
          <a:endParaRPr lang="zh-CN" altLang="en-US" sz="1200" kern="1200" dirty="0"/>
        </a:p>
      </dsp:txBody>
      <dsp:txXfrm rot="-5400000">
        <a:off x="1" y="249899"/>
        <a:ext cx="498082" cy="213464"/>
      </dsp:txXfrm>
    </dsp:sp>
    <dsp:sp modelId="{FAA3B426-4245-4F52-9B4E-F8577AEAF166}">
      <dsp:nvSpPr>
        <dsp:cNvPr id="0" name=""/>
        <dsp:cNvSpPr/>
      </dsp:nvSpPr>
      <dsp:spPr>
        <a:xfrm rot="5400000">
          <a:off x="793856" y="-294915"/>
          <a:ext cx="462505" cy="10540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接口测试</a:t>
          </a:r>
        </a:p>
      </dsp:txBody>
      <dsp:txXfrm rot="-5400000">
        <a:off x="498083" y="23436"/>
        <a:ext cx="1031474" cy="417349"/>
      </dsp:txXfrm>
    </dsp:sp>
    <dsp:sp modelId="{AE81FCE0-0A17-4D69-8E97-D556C9F9C9F2}">
      <dsp:nvSpPr>
        <dsp:cNvPr id="0" name=""/>
        <dsp:cNvSpPr/>
      </dsp:nvSpPr>
      <dsp:spPr>
        <a:xfrm rot="5400000">
          <a:off x="-106731" y="719096"/>
          <a:ext cx="711546" cy="4980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2</a:t>
          </a:r>
          <a:endParaRPr lang="zh-CN" altLang="en-US" sz="1200" kern="1200" dirty="0"/>
        </a:p>
      </dsp:txBody>
      <dsp:txXfrm rot="-5400000">
        <a:off x="1" y="861405"/>
        <a:ext cx="498082" cy="213464"/>
      </dsp:txXfrm>
    </dsp:sp>
    <dsp:sp modelId="{F03EE707-69EA-457B-A3DA-45BDC5EFB5B5}">
      <dsp:nvSpPr>
        <dsp:cNvPr id="0" name=""/>
        <dsp:cNvSpPr/>
      </dsp:nvSpPr>
      <dsp:spPr>
        <a:xfrm rot="5400000">
          <a:off x="793856" y="316591"/>
          <a:ext cx="462505" cy="10540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功能测试</a:t>
          </a:r>
        </a:p>
      </dsp:txBody>
      <dsp:txXfrm rot="-5400000">
        <a:off x="498083" y="634942"/>
        <a:ext cx="1031474" cy="41734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82E48-EAFB-43C1-9BAC-CC56FE849376}">
      <dsp:nvSpPr>
        <dsp:cNvPr id="0" name=""/>
        <dsp:cNvSpPr/>
      </dsp:nvSpPr>
      <dsp:spPr>
        <a:xfrm>
          <a:off x="0" y="39699"/>
          <a:ext cx="10515600" cy="7107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700" kern="1200"/>
            <a:t>相关文档</a:t>
          </a:r>
        </a:p>
      </dsp:txBody>
      <dsp:txXfrm>
        <a:off x="34697" y="74396"/>
        <a:ext cx="10446206" cy="641381"/>
      </dsp:txXfrm>
    </dsp:sp>
    <dsp:sp modelId="{93EBD896-BD9C-4F5D-8C0A-3834D41F744B}">
      <dsp:nvSpPr>
        <dsp:cNvPr id="0" name=""/>
        <dsp:cNvSpPr/>
      </dsp:nvSpPr>
      <dsp:spPr>
        <a:xfrm>
          <a:off x="0" y="750474"/>
          <a:ext cx="10515600" cy="2403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100" kern="1200" dirty="0"/>
            <a:t>自动化框架设计初稿</a:t>
          </a:r>
          <a:r>
            <a:rPr lang="en-US" sz="2100" kern="1200" dirty="0"/>
            <a:t>.xlsx</a:t>
          </a:r>
          <a:endParaRPr lang="zh-C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100" kern="1200" dirty="0"/>
            <a:t>自动化框架环境搭建步骤</a:t>
          </a:r>
          <a:r>
            <a:rPr lang="en-US" sz="2100" kern="1200" dirty="0"/>
            <a:t>.docx</a:t>
          </a:r>
          <a:endParaRPr lang="zh-C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QBXX</a:t>
          </a:r>
          <a:r>
            <a:rPr lang="zh-CN" sz="2100" kern="1200" dirty="0"/>
            <a:t>自动化用例开发规范</a:t>
          </a:r>
          <a:r>
            <a:rPr lang="en-US" sz="2100" kern="1200" dirty="0"/>
            <a:t>.rtf</a:t>
          </a:r>
          <a:endParaRPr lang="zh-C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JCW</a:t>
          </a:r>
          <a:r>
            <a:rPr lang="zh-CN" sz="2100" kern="1200"/>
            <a:t>项目前端开发关键元素</a:t>
          </a:r>
          <a:r>
            <a:rPr lang="en-US" sz="2100" kern="1200"/>
            <a:t>id</a:t>
          </a:r>
          <a:r>
            <a:rPr lang="zh-CN" sz="2100" kern="1200"/>
            <a:t>和</a:t>
          </a:r>
          <a:r>
            <a:rPr lang="en-US" sz="2100" kern="1200"/>
            <a:t>name</a:t>
          </a:r>
          <a:r>
            <a:rPr lang="zh-CN" sz="2100" kern="1200"/>
            <a:t>属性生成规则</a:t>
          </a:r>
          <a:r>
            <a:rPr lang="en-US" sz="2100" kern="1200"/>
            <a:t>.xlsx</a:t>
          </a:r>
          <a:endParaRPr lang="zh-CN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case</a:t>
          </a:r>
          <a:r>
            <a:rPr lang="zh-CN" sz="2100" kern="1200" dirty="0"/>
            <a:t>类快速生成模板</a:t>
          </a:r>
          <a:r>
            <a:rPr lang="en-US" sz="2100" kern="1200" dirty="0"/>
            <a:t>.txt</a:t>
          </a:r>
          <a:endParaRPr lang="zh-C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100" kern="1200" dirty="0"/>
            <a:t>数据验证规则</a:t>
          </a:r>
          <a:r>
            <a:rPr lang="en-US" sz="2100" kern="1200" dirty="0"/>
            <a:t>.</a:t>
          </a:r>
          <a:r>
            <a:rPr lang="en-US" sz="2100" kern="1200" dirty="0" err="1"/>
            <a:t>png</a:t>
          </a:r>
          <a:endParaRPr lang="zh-CN" sz="2100" kern="1200" dirty="0"/>
        </a:p>
      </dsp:txBody>
      <dsp:txXfrm>
        <a:off x="0" y="750474"/>
        <a:ext cx="10515600" cy="2403269"/>
      </dsp:txXfrm>
    </dsp:sp>
    <dsp:sp modelId="{9CD31323-3C95-477C-8259-1CF56031E10A}">
      <dsp:nvSpPr>
        <dsp:cNvPr id="0" name=""/>
        <dsp:cNvSpPr/>
      </dsp:nvSpPr>
      <dsp:spPr>
        <a:xfrm>
          <a:off x="0" y="3153743"/>
          <a:ext cx="10515600" cy="7107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700" kern="1200"/>
            <a:t>项目代码及相关文档存放路径</a:t>
          </a:r>
        </a:p>
      </dsp:txBody>
      <dsp:txXfrm>
        <a:off x="34697" y="3188440"/>
        <a:ext cx="10446206" cy="641381"/>
      </dsp:txXfrm>
    </dsp:sp>
    <dsp:sp modelId="{0D304678-9BA0-4D65-9623-663FEB154A91}">
      <dsp:nvSpPr>
        <dsp:cNvPr id="0" name=""/>
        <dsp:cNvSpPr/>
      </dsp:nvSpPr>
      <dsp:spPr>
        <a:xfrm>
          <a:off x="0" y="3864519"/>
          <a:ext cx="105156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svn://192.168.0.94/Repository/AutoTest</a:t>
          </a:r>
          <a:endParaRPr lang="zh-CN" sz="2100" kern="1200"/>
        </a:p>
      </dsp:txBody>
      <dsp:txXfrm>
        <a:off x="0" y="3864519"/>
        <a:ext cx="10515600" cy="4471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4D097-2066-4F07-AA0C-CC57EE78F1B0}">
      <dsp:nvSpPr>
        <dsp:cNvPr id="0" name=""/>
        <dsp:cNvSpPr/>
      </dsp:nvSpPr>
      <dsp:spPr>
        <a:xfrm>
          <a:off x="1243" y="75629"/>
          <a:ext cx="4200078" cy="42000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kern="1200"/>
            <a:t>直接收益</a:t>
          </a:r>
          <a:r>
            <a:rPr lang="en-US" sz="2100" kern="1200"/>
            <a:t>	</a:t>
          </a:r>
          <a:endParaRPr lang="zh-CN" sz="2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</a:t>
          </a:r>
          <a:r>
            <a:rPr lang="zh-CN" sz="1600" kern="1200"/>
            <a:t>、在当前项目落地冒烟测试自动化，确保转测版本的最低质量要求，大幅减少重复和无效测试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b</a:t>
          </a:r>
          <a:r>
            <a:rPr lang="zh-CN" sz="1600" kern="1200"/>
            <a:t>、提供接口测试能力，提升项目层面的测试质量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</a:t>
          </a:r>
          <a:r>
            <a:rPr lang="zh-CN" sz="1600" kern="1200"/>
            <a:t>、借助脚本和工具，提高测试效率，扩大测试广度和深度</a:t>
          </a:r>
        </a:p>
      </dsp:txBody>
      <dsp:txXfrm>
        <a:off x="616330" y="690716"/>
        <a:ext cx="2969904" cy="2969904"/>
      </dsp:txXfrm>
    </dsp:sp>
    <dsp:sp modelId="{BFD95DB5-C894-471B-9E2A-E367759756B0}">
      <dsp:nvSpPr>
        <dsp:cNvPr id="0" name=""/>
        <dsp:cNvSpPr/>
      </dsp:nvSpPr>
      <dsp:spPr>
        <a:xfrm>
          <a:off x="3874180" y="-518009"/>
          <a:ext cx="2618993" cy="1417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3874180" y="-234504"/>
        <a:ext cx="2193735" cy="850516"/>
      </dsp:txXfrm>
    </dsp:sp>
    <dsp:sp modelId="{065F22B4-CD35-47CD-8199-9D481DE8B282}">
      <dsp:nvSpPr>
        <dsp:cNvPr id="0" name=""/>
        <dsp:cNvSpPr/>
      </dsp:nvSpPr>
      <dsp:spPr>
        <a:xfrm>
          <a:off x="6314277" y="75629"/>
          <a:ext cx="4200078" cy="42000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kern="1200"/>
            <a:t>间接收益</a:t>
          </a:r>
          <a:r>
            <a:rPr lang="en-US" sz="2100" kern="1200"/>
            <a:t>	</a:t>
          </a:r>
          <a:endParaRPr lang="zh-CN" sz="2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</a:t>
          </a:r>
          <a:r>
            <a:rPr lang="zh-CN" sz="1600" kern="1200"/>
            <a:t>、反向推动开发和测试流程规范化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b</a:t>
          </a:r>
          <a:r>
            <a:rPr lang="zh-CN" sz="1600" kern="1200"/>
            <a:t>、通过在不同项目中复用，不断完善和优化测试框架，提升测试团队的自动化水平</a:t>
          </a:r>
        </a:p>
      </dsp:txBody>
      <dsp:txXfrm>
        <a:off x="6929364" y="690716"/>
        <a:ext cx="2969904" cy="2969904"/>
      </dsp:txXfrm>
    </dsp:sp>
    <dsp:sp modelId="{527AA8A1-4851-4687-A37C-78C43DE1C670}">
      <dsp:nvSpPr>
        <dsp:cNvPr id="0" name=""/>
        <dsp:cNvSpPr/>
      </dsp:nvSpPr>
      <dsp:spPr>
        <a:xfrm rot="10800000">
          <a:off x="4022425" y="3451820"/>
          <a:ext cx="2618993" cy="1417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 rot="10800000">
        <a:off x="4447683" y="3735325"/>
        <a:ext cx="2193735" cy="85051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6A23A-4AD1-4904-891C-0207936EDF5F}">
      <dsp:nvSpPr>
        <dsp:cNvPr id="0" name=""/>
        <dsp:cNvSpPr/>
      </dsp:nvSpPr>
      <dsp:spPr>
        <a:xfrm>
          <a:off x="5134" y="0"/>
          <a:ext cx="10505330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700" kern="1200"/>
            <a:t>当前进展</a:t>
          </a:r>
          <a:r>
            <a:rPr lang="en-US" sz="3700" kern="1200"/>
            <a:t>	</a:t>
          </a:r>
          <a:endParaRPr lang="zh-CN" sz="37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a</a:t>
          </a:r>
          <a:r>
            <a:rPr lang="zh-CN" sz="2900" kern="1200"/>
            <a:t>、项目</a:t>
          </a:r>
          <a:r>
            <a:rPr lang="en-US" sz="2900" kern="1200"/>
            <a:t>framework</a:t>
          </a:r>
          <a:r>
            <a:rPr lang="zh-CN" sz="2900" kern="1200"/>
            <a:t>基础功能开发完成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b</a:t>
          </a:r>
          <a:r>
            <a:rPr lang="zh-CN" sz="2900" kern="1200"/>
            <a:t>、输出《</a:t>
          </a:r>
          <a:r>
            <a:rPr lang="en-US" sz="2900" kern="1200"/>
            <a:t>QBXX</a:t>
          </a:r>
          <a:r>
            <a:rPr lang="zh-CN" sz="2900" kern="1200"/>
            <a:t>系统管理自动化用例清单》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c</a:t>
          </a:r>
          <a:r>
            <a:rPr lang="zh-CN" sz="2900" kern="1200"/>
            <a:t>、系统管理</a:t>
          </a:r>
          <a:r>
            <a:rPr lang="en-US" sz="2900" kern="1200"/>
            <a:t>-</a:t>
          </a:r>
          <a:r>
            <a:rPr lang="zh-CN" sz="2900" kern="1200"/>
            <a:t>账户管理模块冒烟测试用例已完成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d</a:t>
          </a:r>
          <a:r>
            <a:rPr lang="zh-CN" sz="2900" kern="1200"/>
            <a:t>、输出《自动化框架环境搭建步骤》《</a:t>
          </a:r>
          <a:r>
            <a:rPr lang="en-US" sz="2900" kern="1200"/>
            <a:t>case</a:t>
          </a:r>
          <a:r>
            <a:rPr lang="zh-CN" sz="2900" kern="1200"/>
            <a:t>类快速生成模板》、《</a:t>
          </a:r>
          <a:r>
            <a:rPr lang="en-US" sz="2900" kern="1200"/>
            <a:t>JCW</a:t>
          </a:r>
          <a:r>
            <a:rPr lang="zh-CN" sz="2900" kern="1200"/>
            <a:t>项目前端开发关键元素</a:t>
          </a:r>
          <a:r>
            <a:rPr lang="en-US" sz="2900" kern="1200"/>
            <a:t>id</a:t>
          </a:r>
          <a:r>
            <a:rPr lang="zh-CN" sz="2900" kern="1200"/>
            <a:t>和</a:t>
          </a:r>
          <a:r>
            <a:rPr lang="en-US" sz="2900" kern="1200"/>
            <a:t>name</a:t>
          </a:r>
          <a:r>
            <a:rPr lang="zh-CN" sz="2900" kern="1200"/>
            <a:t>属性生成规则》、《</a:t>
          </a:r>
          <a:r>
            <a:rPr lang="en-US" sz="2900" kern="1200"/>
            <a:t>QBXX</a:t>
          </a:r>
          <a:r>
            <a:rPr lang="zh-CN" sz="2900" kern="1200"/>
            <a:t>自动化用例开发规范》</a:t>
          </a:r>
        </a:p>
      </dsp:txBody>
      <dsp:txXfrm>
        <a:off x="132580" y="127446"/>
        <a:ext cx="10250438" cy="409644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AECA0F-7252-4B2D-A027-CCA029EF5250}">
      <dsp:nvSpPr>
        <dsp:cNvPr id="0" name=""/>
        <dsp:cNvSpPr/>
      </dsp:nvSpPr>
      <dsp:spPr>
        <a:xfrm>
          <a:off x="5134" y="0"/>
          <a:ext cx="10505330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500" kern="1200"/>
            <a:t>主要风险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a</a:t>
          </a:r>
          <a:r>
            <a:rPr lang="zh-CN" sz="3500" kern="1200"/>
            <a:t>、当前项目需求变更频繁，且经常重构</a:t>
          </a:r>
          <a:r>
            <a:rPr lang="en-US" sz="3500" kern="1200"/>
            <a:t>UI</a:t>
          </a:r>
          <a:r>
            <a:rPr lang="zh-CN" sz="3500" kern="1200"/>
            <a:t>，自动化脚本维护成本很高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b</a:t>
          </a:r>
          <a:r>
            <a:rPr lang="zh-CN" sz="3500" kern="1200" dirty="0"/>
            <a:t>、项目没有可靠的接口文档，接口测试难以实行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500" kern="1200" dirty="0"/>
            <a:t>c</a:t>
          </a:r>
          <a:r>
            <a:rPr lang="zh-CN" altLang="en-US" sz="3500" kern="1200" dirty="0"/>
            <a:t>、项目场地无外网</a:t>
          </a:r>
          <a:endParaRPr lang="zh-CN" sz="3500" kern="1200" dirty="0"/>
        </a:p>
      </dsp:txBody>
      <dsp:txXfrm>
        <a:off x="132580" y="127446"/>
        <a:ext cx="10250438" cy="409644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ADC2E-4A91-4968-A8A9-FC7B7DCE759D}">
      <dsp:nvSpPr>
        <dsp:cNvPr id="0" name=""/>
        <dsp:cNvSpPr/>
      </dsp:nvSpPr>
      <dsp:spPr>
        <a:xfrm>
          <a:off x="5134" y="0"/>
          <a:ext cx="10505330" cy="4756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100" kern="1200"/>
            <a:t>解决方案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/>
            <a:t>a</a:t>
          </a:r>
          <a:r>
            <a:rPr lang="zh-CN" sz="4000" kern="1200"/>
            <a:t>、明确用户需求，规范开发流程，同时要求前端开发过程中给关键元素添加定制属性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/>
            <a:t>b</a:t>
          </a:r>
          <a:r>
            <a:rPr lang="zh-CN" sz="4000" kern="1200"/>
            <a:t>、规范接口设计，并提供可靠的接口文档</a:t>
          </a:r>
        </a:p>
      </dsp:txBody>
      <dsp:txXfrm>
        <a:off x="144436" y="139302"/>
        <a:ext cx="10226726" cy="447752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DF7BF-A831-41EB-9ADC-688AF9A19456}">
      <dsp:nvSpPr>
        <dsp:cNvPr id="0" name=""/>
        <dsp:cNvSpPr/>
      </dsp:nvSpPr>
      <dsp:spPr>
        <a:xfrm>
          <a:off x="0" y="59341"/>
          <a:ext cx="10515600" cy="5528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</a:t>
          </a:r>
          <a:r>
            <a:rPr lang="zh-CN" sz="2100" kern="1200"/>
            <a:t>、持续的优化框架结构，提高其执行效率和稳定性</a:t>
          </a:r>
        </a:p>
      </dsp:txBody>
      <dsp:txXfrm>
        <a:off x="26987" y="86328"/>
        <a:ext cx="10461626" cy="498850"/>
      </dsp:txXfrm>
    </dsp:sp>
    <dsp:sp modelId="{09F83E13-C8B3-4270-8D2F-7760BDD454EE}">
      <dsp:nvSpPr>
        <dsp:cNvPr id="0" name=""/>
        <dsp:cNvSpPr/>
      </dsp:nvSpPr>
      <dsp:spPr>
        <a:xfrm>
          <a:off x="0" y="672646"/>
          <a:ext cx="10515600" cy="5528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</a:t>
          </a:r>
          <a:r>
            <a:rPr lang="zh-CN" sz="2100" kern="1200"/>
            <a:t>、完善当前项目系统管理模块测试用例</a:t>
          </a:r>
        </a:p>
      </dsp:txBody>
      <dsp:txXfrm>
        <a:off x="26987" y="699633"/>
        <a:ext cx="10461626" cy="498850"/>
      </dsp:txXfrm>
    </dsp:sp>
    <dsp:sp modelId="{1EC2D677-01B2-4935-8851-524E4E7307E6}">
      <dsp:nvSpPr>
        <dsp:cNvPr id="0" name=""/>
        <dsp:cNvSpPr/>
      </dsp:nvSpPr>
      <dsp:spPr>
        <a:xfrm>
          <a:off x="0" y="1285951"/>
          <a:ext cx="10515600" cy="5528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</a:t>
          </a:r>
          <a:r>
            <a:rPr lang="zh-CN" sz="2100" kern="1200"/>
            <a:t>、明确业务流程，实现当前项目个人中心模块冒烟测试用例</a:t>
          </a:r>
        </a:p>
      </dsp:txBody>
      <dsp:txXfrm>
        <a:off x="26987" y="1312938"/>
        <a:ext cx="10461626" cy="498850"/>
      </dsp:txXfrm>
    </dsp:sp>
    <dsp:sp modelId="{09538C9C-29CB-4847-B588-B0E054C1F0E1}">
      <dsp:nvSpPr>
        <dsp:cNvPr id="0" name=""/>
        <dsp:cNvSpPr/>
      </dsp:nvSpPr>
      <dsp:spPr>
        <a:xfrm>
          <a:off x="0" y="1899256"/>
          <a:ext cx="10515600" cy="5528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</a:t>
          </a:r>
          <a:r>
            <a:rPr lang="zh-CN" sz="2100" kern="1200"/>
            <a:t>、与开发组一起维护接口文档，同时实现当前项目接口测试自动化</a:t>
          </a:r>
        </a:p>
      </dsp:txBody>
      <dsp:txXfrm>
        <a:off x="26987" y="1926243"/>
        <a:ext cx="10461626" cy="498850"/>
      </dsp:txXfrm>
    </dsp:sp>
    <dsp:sp modelId="{BD474161-EEBD-49D7-BCF9-963F37E3B5EB}">
      <dsp:nvSpPr>
        <dsp:cNvPr id="0" name=""/>
        <dsp:cNvSpPr/>
      </dsp:nvSpPr>
      <dsp:spPr>
        <a:xfrm>
          <a:off x="0" y="2512561"/>
          <a:ext cx="10515600" cy="5528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</a:t>
          </a:r>
          <a:r>
            <a:rPr lang="zh-CN" sz="2100" kern="1200"/>
            <a:t>、实现测试套一键式执行</a:t>
          </a:r>
        </a:p>
      </dsp:txBody>
      <dsp:txXfrm>
        <a:off x="26987" y="2539548"/>
        <a:ext cx="10461626" cy="498850"/>
      </dsp:txXfrm>
    </dsp:sp>
    <dsp:sp modelId="{91203FD3-962F-4BF6-A1F4-09D4A86CCB57}">
      <dsp:nvSpPr>
        <dsp:cNvPr id="0" name=""/>
        <dsp:cNvSpPr/>
      </dsp:nvSpPr>
      <dsp:spPr>
        <a:xfrm>
          <a:off x="0" y="3125866"/>
          <a:ext cx="10515600" cy="5528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</a:t>
          </a:r>
          <a:r>
            <a:rPr lang="zh-CN" sz="2100" kern="1200" dirty="0"/>
            <a:t>、梳理文档，总结归纳</a:t>
          </a:r>
        </a:p>
      </dsp:txBody>
      <dsp:txXfrm>
        <a:off x="26987" y="3152853"/>
        <a:ext cx="10461626" cy="498850"/>
      </dsp:txXfrm>
    </dsp:sp>
    <dsp:sp modelId="{E6F0A9CE-7830-436E-9CA2-257FC3A00E2A}">
      <dsp:nvSpPr>
        <dsp:cNvPr id="0" name=""/>
        <dsp:cNvSpPr/>
      </dsp:nvSpPr>
      <dsp:spPr>
        <a:xfrm>
          <a:off x="0" y="3739171"/>
          <a:ext cx="10515600" cy="5528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</a:t>
          </a:r>
          <a:r>
            <a:rPr lang="zh-CN" sz="2100" kern="1200"/>
            <a:t>、待项目产品化之后，输出更复杂的用例集</a:t>
          </a:r>
        </a:p>
      </dsp:txBody>
      <dsp:txXfrm>
        <a:off x="26987" y="3766158"/>
        <a:ext cx="10461626" cy="4988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42D8A7-1B5E-46D5-B85F-DBA79F872D6D}">
      <dsp:nvSpPr>
        <dsp:cNvPr id="0" name=""/>
        <dsp:cNvSpPr/>
      </dsp:nvSpPr>
      <dsp:spPr>
        <a:xfrm>
          <a:off x="4884901" y="2175669"/>
          <a:ext cx="745796" cy="1603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2898" y="0"/>
              </a:lnTo>
              <a:lnTo>
                <a:pt x="372898" y="1603462"/>
              </a:lnTo>
              <a:lnTo>
                <a:pt x="745796" y="16034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6A86E0-B8F5-4CD3-A2A1-762ED1124EE9}">
      <dsp:nvSpPr>
        <dsp:cNvPr id="0" name=""/>
        <dsp:cNvSpPr/>
      </dsp:nvSpPr>
      <dsp:spPr>
        <a:xfrm>
          <a:off x="4884901" y="2129949"/>
          <a:ext cx="7457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5796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3DAAD1-AE0F-43C9-8C60-425858CCB5F7}">
      <dsp:nvSpPr>
        <dsp:cNvPr id="0" name=""/>
        <dsp:cNvSpPr/>
      </dsp:nvSpPr>
      <dsp:spPr>
        <a:xfrm>
          <a:off x="4884901" y="572206"/>
          <a:ext cx="745796" cy="1603462"/>
        </a:xfrm>
        <a:custGeom>
          <a:avLst/>
          <a:gdLst/>
          <a:ahLst/>
          <a:cxnLst/>
          <a:rect l="0" t="0" r="0" b="0"/>
          <a:pathLst>
            <a:path>
              <a:moveTo>
                <a:pt x="0" y="1603462"/>
              </a:moveTo>
              <a:lnTo>
                <a:pt x="372898" y="1603462"/>
              </a:lnTo>
              <a:lnTo>
                <a:pt x="372898" y="0"/>
              </a:lnTo>
              <a:lnTo>
                <a:pt x="74579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65B006-1B2C-4E02-A225-C0FA9136D7D4}">
      <dsp:nvSpPr>
        <dsp:cNvPr id="0" name=""/>
        <dsp:cNvSpPr/>
      </dsp:nvSpPr>
      <dsp:spPr>
        <a:xfrm>
          <a:off x="1155920" y="1606999"/>
          <a:ext cx="3728981" cy="1137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/>
            <a:t>目标</a:t>
          </a:r>
          <a:r>
            <a:rPr lang="en-US" sz="2300" kern="1200"/>
            <a:t>	</a:t>
          </a:r>
          <a:endParaRPr lang="zh-CN" sz="2300" kern="1200"/>
        </a:p>
      </dsp:txBody>
      <dsp:txXfrm>
        <a:off x="1155920" y="1606999"/>
        <a:ext cx="3728981" cy="1137339"/>
      </dsp:txXfrm>
    </dsp:sp>
    <dsp:sp modelId="{F96995DB-34FC-44A3-AEEB-3E53F45B547F}">
      <dsp:nvSpPr>
        <dsp:cNvPr id="0" name=""/>
        <dsp:cNvSpPr/>
      </dsp:nvSpPr>
      <dsp:spPr>
        <a:xfrm>
          <a:off x="5630698" y="3537"/>
          <a:ext cx="3728981" cy="1137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</a:t>
          </a:r>
          <a:r>
            <a:rPr lang="zh-CN" sz="2300" kern="1200"/>
            <a:t>、预研</a:t>
          </a:r>
          <a:r>
            <a:rPr lang="en-US" sz="2300" kern="1200"/>
            <a:t>web</a:t>
          </a:r>
          <a:r>
            <a:rPr lang="zh-CN" sz="2300" kern="1200"/>
            <a:t>测试自动化，开发自动化测试框架</a:t>
          </a:r>
        </a:p>
      </dsp:txBody>
      <dsp:txXfrm>
        <a:off x="5630698" y="3537"/>
        <a:ext cx="3728981" cy="1137339"/>
      </dsp:txXfrm>
    </dsp:sp>
    <dsp:sp modelId="{295A7748-83D2-48BE-9B32-20855D5EA10C}">
      <dsp:nvSpPr>
        <dsp:cNvPr id="0" name=""/>
        <dsp:cNvSpPr/>
      </dsp:nvSpPr>
      <dsp:spPr>
        <a:xfrm>
          <a:off x="5630698" y="1606999"/>
          <a:ext cx="3728981" cy="1137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</a:t>
          </a:r>
          <a:r>
            <a:rPr lang="zh-CN" sz="2300" kern="1200"/>
            <a:t>、在</a:t>
          </a:r>
          <a:r>
            <a:rPr lang="en-US" sz="2300" kern="1200"/>
            <a:t>QBXX</a:t>
          </a:r>
          <a:r>
            <a:rPr lang="zh-CN" sz="2300" kern="1200"/>
            <a:t>项目落地冒烟测试自动化，解决无效测试的问题</a:t>
          </a:r>
        </a:p>
      </dsp:txBody>
      <dsp:txXfrm>
        <a:off x="5630698" y="1606999"/>
        <a:ext cx="3728981" cy="1137339"/>
      </dsp:txXfrm>
    </dsp:sp>
    <dsp:sp modelId="{C5714BEC-EAB0-45BD-84F8-0A1E3B65598F}">
      <dsp:nvSpPr>
        <dsp:cNvPr id="0" name=""/>
        <dsp:cNvSpPr/>
      </dsp:nvSpPr>
      <dsp:spPr>
        <a:xfrm>
          <a:off x="5630698" y="3210461"/>
          <a:ext cx="3728981" cy="1137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3</a:t>
          </a:r>
          <a:r>
            <a:rPr lang="zh-CN" sz="2300" kern="1200" dirty="0"/>
            <a:t>、输出自动化测试全流程策略文档，</a:t>
          </a:r>
          <a:r>
            <a:rPr lang="zh-CN" altLang="en-US" sz="2300" kern="1200" dirty="0"/>
            <a:t>尝试在其他的项目上复用</a:t>
          </a:r>
          <a:endParaRPr lang="zh-CN" sz="2300" kern="1200" dirty="0"/>
        </a:p>
      </dsp:txBody>
      <dsp:txXfrm>
        <a:off x="5630698" y="3210461"/>
        <a:ext cx="3728981" cy="11373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D78441-539D-4509-A677-6E7AF9257274}">
      <dsp:nvSpPr>
        <dsp:cNvPr id="0" name=""/>
        <dsp:cNvSpPr/>
      </dsp:nvSpPr>
      <dsp:spPr>
        <a:xfrm>
          <a:off x="0" y="27402"/>
          <a:ext cx="9131423" cy="138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195072" rIns="341376" bIns="19507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800" kern="1200" dirty="0"/>
            <a:t>必要性</a:t>
          </a:r>
          <a:r>
            <a:rPr lang="en-US" sz="4800" kern="1200" dirty="0"/>
            <a:t>	</a:t>
          </a:r>
          <a:endParaRPr lang="zh-CN" sz="4800" kern="1200" dirty="0"/>
        </a:p>
      </dsp:txBody>
      <dsp:txXfrm>
        <a:off x="0" y="27402"/>
        <a:ext cx="9131423" cy="1382400"/>
      </dsp:txXfrm>
    </dsp:sp>
    <dsp:sp modelId="{6A037838-456C-4022-A163-BCE32890B096}">
      <dsp:nvSpPr>
        <dsp:cNvPr id="0" name=""/>
        <dsp:cNvSpPr/>
      </dsp:nvSpPr>
      <dsp:spPr>
        <a:xfrm>
          <a:off x="0" y="1409802"/>
          <a:ext cx="9131423" cy="2108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1</a:t>
          </a:r>
          <a:r>
            <a:rPr lang="zh-CN" sz="2400" kern="1200" dirty="0"/>
            <a:t>、</a:t>
          </a:r>
          <a:r>
            <a:rPr lang="en-US" sz="2400" kern="1200" dirty="0"/>
            <a:t>QBXX</a:t>
          </a:r>
          <a:r>
            <a:rPr lang="zh-CN" sz="2400" kern="1200" dirty="0"/>
            <a:t>项目本身具有需求不稳定，流程不规范的问题，导致大量的重复和无效测试，需要快速验证的手段来保证转测版本最低质量要求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2</a:t>
          </a:r>
          <a:r>
            <a:rPr lang="zh-CN" sz="2400" kern="1200" dirty="0"/>
            <a:t>、当前项目所需的基本的接口测试能力</a:t>
          </a:r>
        </a:p>
      </dsp:txBody>
      <dsp:txXfrm>
        <a:off x="0" y="1409802"/>
        <a:ext cx="9131423" cy="21081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763291-DBB3-454E-952A-12A0FABCE666}">
      <dsp:nvSpPr>
        <dsp:cNvPr id="0" name=""/>
        <dsp:cNvSpPr/>
      </dsp:nvSpPr>
      <dsp:spPr>
        <a:xfrm>
          <a:off x="0" y="30429"/>
          <a:ext cx="10515600" cy="169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608" tIns="239776" rIns="419608" bIns="239776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900" kern="1200" dirty="0"/>
            <a:t>可行性</a:t>
          </a:r>
        </a:p>
      </dsp:txBody>
      <dsp:txXfrm>
        <a:off x="0" y="30429"/>
        <a:ext cx="10515600" cy="1699200"/>
      </dsp:txXfrm>
    </dsp:sp>
    <dsp:sp modelId="{E418B632-0947-45C2-8895-1D244417E21A}">
      <dsp:nvSpPr>
        <dsp:cNvPr id="0" name=""/>
        <dsp:cNvSpPr/>
      </dsp:nvSpPr>
      <dsp:spPr>
        <a:xfrm>
          <a:off x="0" y="1729629"/>
          <a:ext cx="10515600" cy="2591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1</a:t>
          </a:r>
          <a:r>
            <a:rPr lang="zh-CN" altLang="en-US" sz="2400" kern="1200" dirty="0"/>
            <a:t>、</a:t>
          </a:r>
          <a:r>
            <a:rPr lang="en-US" sz="2400" kern="1200" dirty="0"/>
            <a:t>python+unittest+selenium+request+HtmlTestRunnner.py+Jenkin</a:t>
          </a:r>
          <a:r>
            <a:rPr lang="en-US" altLang="zh-CN" sz="2400" kern="1200" dirty="0"/>
            <a:t>s</a:t>
          </a:r>
          <a:r>
            <a:rPr lang="zh-CN" sz="2400" kern="1200" dirty="0"/>
            <a:t>提供了小规模的</a:t>
          </a:r>
          <a:r>
            <a:rPr lang="en-US" sz="2400" kern="1200" dirty="0"/>
            <a:t>web</a:t>
          </a:r>
          <a:r>
            <a:rPr lang="zh-CN" sz="2400" kern="1200" dirty="0"/>
            <a:t>项目功能</a:t>
          </a:r>
          <a:r>
            <a:rPr lang="en-US" sz="2400" kern="1200" dirty="0"/>
            <a:t>+</a:t>
          </a:r>
          <a:r>
            <a:rPr lang="zh-CN" sz="2400" kern="1200" dirty="0"/>
            <a:t>接口自动化快速实现的技术</a:t>
          </a:r>
          <a:r>
            <a:rPr lang="zh-CN" altLang="en-US" sz="2400" kern="1200" dirty="0"/>
            <a:t>支持</a:t>
          </a:r>
          <a:endParaRPr lang="zh-C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2</a:t>
          </a:r>
          <a:r>
            <a:rPr lang="zh-CN" sz="2400" kern="1200" dirty="0"/>
            <a:t>、当前项目的系统管理模块新需求较少，界面没有大的改动，可尝试实现</a:t>
          </a:r>
          <a:r>
            <a:rPr lang="en-US" sz="2400" kern="1200" dirty="0"/>
            <a:t>UI</a:t>
          </a:r>
          <a:r>
            <a:rPr lang="zh-CN" sz="2400" kern="1200" dirty="0"/>
            <a:t>自动化测试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3</a:t>
          </a:r>
          <a:r>
            <a:rPr lang="zh-CN" sz="2400" kern="1200" dirty="0"/>
            <a:t>、接口设计趋于稳定，可尝试实现接口测试自动化</a:t>
          </a:r>
        </a:p>
      </dsp:txBody>
      <dsp:txXfrm>
        <a:off x="0" y="1729629"/>
        <a:ext cx="10515600" cy="25912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141C1-6A4E-435A-80B2-07AA0F0FE889}">
      <dsp:nvSpPr>
        <dsp:cNvPr id="0" name=""/>
        <dsp:cNvSpPr/>
      </dsp:nvSpPr>
      <dsp:spPr>
        <a:xfrm>
          <a:off x="0" y="0"/>
          <a:ext cx="8097012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</a:t>
          </a:r>
          <a:r>
            <a:rPr lang="zh-CN" sz="1800" kern="1200"/>
            <a:t>、制定项目计划，进行技术层面的可行性分析，输出实施方案初稿</a:t>
          </a:r>
        </a:p>
      </dsp:txBody>
      <dsp:txXfrm>
        <a:off x="22940" y="22940"/>
        <a:ext cx="7160195" cy="737360"/>
      </dsp:txXfrm>
    </dsp:sp>
    <dsp:sp modelId="{5AFD05CE-98D5-4547-9B25-6C5C55AC7262}">
      <dsp:nvSpPr>
        <dsp:cNvPr id="0" name=""/>
        <dsp:cNvSpPr/>
      </dsp:nvSpPr>
      <dsp:spPr>
        <a:xfrm>
          <a:off x="604647" y="892024"/>
          <a:ext cx="8097012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</a:t>
          </a:r>
          <a:r>
            <a:rPr lang="zh-CN" sz="1800" kern="1200"/>
            <a:t>、开发</a:t>
          </a:r>
          <a:r>
            <a:rPr lang="en-US" sz="1800" kern="1200"/>
            <a:t>web</a:t>
          </a:r>
          <a:r>
            <a:rPr lang="zh-CN" sz="1800" kern="1200"/>
            <a:t>自动化测试通用框架</a:t>
          </a:r>
        </a:p>
      </dsp:txBody>
      <dsp:txXfrm>
        <a:off x="627587" y="914964"/>
        <a:ext cx="6937378" cy="737360"/>
      </dsp:txXfrm>
    </dsp:sp>
    <dsp:sp modelId="{813363F0-496A-46DE-95B6-04C8DB323A89}">
      <dsp:nvSpPr>
        <dsp:cNvPr id="0" name=""/>
        <dsp:cNvSpPr/>
      </dsp:nvSpPr>
      <dsp:spPr>
        <a:xfrm>
          <a:off x="1209293" y="1784048"/>
          <a:ext cx="8097012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</a:t>
          </a:r>
          <a:r>
            <a:rPr lang="zh-CN" sz="1800" kern="1200"/>
            <a:t>、在当前项目选择较稳定的功能模块实现完整的</a:t>
          </a:r>
          <a:r>
            <a:rPr lang="en-US" sz="1800" kern="1200"/>
            <a:t>UI</a:t>
          </a:r>
          <a:r>
            <a:rPr lang="zh-CN" sz="1800" kern="1200"/>
            <a:t>自动化测试用例集</a:t>
          </a:r>
        </a:p>
      </dsp:txBody>
      <dsp:txXfrm>
        <a:off x="1232233" y="1806988"/>
        <a:ext cx="6937378" cy="737360"/>
      </dsp:txXfrm>
    </dsp:sp>
    <dsp:sp modelId="{01493D31-643C-4301-A6D2-EBF026E76D33}">
      <dsp:nvSpPr>
        <dsp:cNvPr id="0" name=""/>
        <dsp:cNvSpPr/>
      </dsp:nvSpPr>
      <dsp:spPr>
        <a:xfrm>
          <a:off x="1813940" y="2676072"/>
          <a:ext cx="8097012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</a:t>
          </a:r>
          <a:r>
            <a:rPr lang="zh-CN" sz="1800" kern="1200"/>
            <a:t>、实现项目核心业务功能</a:t>
          </a:r>
          <a:r>
            <a:rPr lang="en-US" sz="1800" kern="1200"/>
            <a:t>+</a:t>
          </a:r>
          <a:r>
            <a:rPr lang="zh-CN" sz="1800" kern="1200"/>
            <a:t>接口冒烟测试自动化用例集</a:t>
          </a:r>
        </a:p>
      </dsp:txBody>
      <dsp:txXfrm>
        <a:off x="1836880" y="2699012"/>
        <a:ext cx="6937378" cy="737360"/>
      </dsp:txXfrm>
    </dsp:sp>
    <dsp:sp modelId="{5778034E-B5D2-4E86-A77A-B4918ADFBB99}">
      <dsp:nvSpPr>
        <dsp:cNvPr id="0" name=""/>
        <dsp:cNvSpPr/>
      </dsp:nvSpPr>
      <dsp:spPr>
        <a:xfrm>
          <a:off x="2418587" y="3568097"/>
          <a:ext cx="8097012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</a:t>
          </a:r>
          <a:r>
            <a:rPr lang="zh-CN" sz="1800" kern="1200"/>
            <a:t>、参与项目持续集成，实现冒烟测试执行全流程自动化</a:t>
          </a:r>
        </a:p>
      </dsp:txBody>
      <dsp:txXfrm>
        <a:off x="2441527" y="3591037"/>
        <a:ext cx="6937378" cy="737360"/>
      </dsp:txXfrm>
    </dsp:sp>
    <dsp:sp modelId="{2C0BF774-27E7-4B53-BDD7-3952A195C990}">
      <dsp:nvSpPr>
        <dsp:cNvPr id="0" name=""/>
        <dsp:cNvSpPr/>
      </dsp:nvSpPr>
      <dsp:spPr>
        <a:xfrm>
          <a:off x="7587905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7702454" y="572200"/>
        <a:ext cx="280008" cy="383102"/>
      </dsp:txXfrm>
    </dsp:sp>
    <dsp:sp modelId="{49E3CA0E-0FFA-44DD-BA06-CF19B9C165FA}">
      <dsp:nvSpPr>
        <dsp:cNvPr id="0" name=""/>
        <dsp:cNvSpPr/>
      </dsp:nvSpPr>
      <dsp:spPr>
        <a:xfrm>
          <a:off x="8192552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8307101" y="1464225"/>
        <a:ext cx="280008" cy="383102"/>
      </dsp:txXfrm>
    </dsp:sp>
    <dsp:sp modelId="{130E1424-D072-44E4-9531-10D957FA9539}">
      <dsp:nvSpPr>
        <dsp:cNvPr id="0" name=""/>
        <dsp:cNvSpPr/>
      </dsp:nvSpPr>
      <dsp:spPr>
        <a:xfrm>
          <a:off x="8797199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8911748" y="2343195"/>
        <a:ext cx="280008" cy="383102"/>
      </dsp:txXfrm>
    </dsp:sp>
    <dsp:sp modelId="{474D302D-E706-4252-AF06-DCC3D8D51EB5}">
      <dsp:nvSpPr>
        <dsp:cNvPr id="0" name=""/>
        <dsp:cNvSpPr/>
      </dsp:nvSpPr>
      <dsp:spPr>
        <a:xfrm>
          <a:off x="9401846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9516395" y="3243922"/>
        <a:ext cx="280008" cy="3831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00933-EAAC-4B35-A5E5-3FF78714A33D}">
      <dsp:nvSpPr>
        <dsp:cNvPr id="0" name=""/>
        <dsp:cNvSpPr/>
      </dsp:nvSpPr>
      <dsp:spPr>
        <a:xfrm>
          <a:off x="104806" y="977"/>
          <a:ext cx="5596537" cy="583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Jenkins</a:t>
          </a:r>
          <a:endParaRPr lang="zh-CN" sz="3300" kern="1200" dirty="0"/>
        </a:p>
      </dsp:txBody>
      <dsp:txXfrm>
        <a:off x="396705" y="977"/>
        <a:ext cx="5012739" cy="5837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7EDC4-1E67-474B-A38D-BD9ECCCB692C}">
      <dsp:nvSpPr>
        <dsp:cNvPr id="0" name=""/>
        <dsp:cNvSpPr/>
      </dsp:nvSpPr>
      <dsp:spPr>
        <a:xfrm>
          <a:off x="664551" y="0"/>
          <a:ext cx="747620" cy="31710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300" kern="1200" dirty="0"/>
            <a:t>数据库</a:t>
          </a:r>
        </a:p>
      </dsp:txBody>
      <dsp:txXfrm>
        <a:off x="701047" y="36496"/>
        <a:ext cx="674628" cy="30980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1782E2-A6D4-4619-9E93-F1B3A8A9528C}">
      <dsp:nvSpPr>
        <dsp:cNvPr id="0" name=""/>
        <dsp:cNvSpPr/>
      </dsp:nvSpPr>
      <dsp:spPr>
        <a:xfrm>
          <a:off x="0" y="106231"/>
          <a:ext cx="10515600" cy="342225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config</a:t>
          </a:r>
          <a:r>
            <a:rPr lang="zh-CN" sz="1300" kern="1200"/>
            <a:t>：基础配置</a:t>
          </a:r>
        </a:p>
      </dsp:txBody>
      <dsp:txXfrm>
        <a:off x="16706" y="122937"/>
        <a:ext cx="10482188" cy="308813"/>
      </dsp:txXfrm>
    </dsp:sp>
    <dsp:sp modelId="{C776A2BA-DEB9-4C95-8212-CD49C63FA6CA}">
      <dsp:nvSpPr>
        <dsp:cNvPr id="0" name=""/>
        <dsp:cNvSpPr/>
      </dsp:nvSpPr>
      <dsp:spPr>
        <a:xfrm>
          <a:off x="0" y="485896"/>
          <a:ext cx="10515600" cy="342225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driver</a:t>
          </a:r>
          <a:r>
            <a:rPr lang="zh-CN" sz="1300" kern="1200"/>
            <a:t>：浏览器驱动</a:t>
          </a:r>
        </a:p>
      </dsp:txBody>
      <dsp:txXfrm>
        <a:off x="16706" y="502602"/>
        <a:ext cx="10482188" cy="308813"/>
      </dsp:txXfrm>
    </dsp:sp>
    <dsp:sp modelId="{7E768B6F-A0E9-4059-928A-17C36FCE4957}">
      <dsp:nvSpPr>
        <dsp:cNvPr id="0" name=""/>
        <dsp:cNvSpPr/>
      </dsp:nvSpPr>
      <dsp:spPr>
        <a:xfrm>
          <a:off x="0" y="865561"/>
          <a:ext cx="10515600" cy="342225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tool</a:t>
          </a:r>
          <a:r>
            <a:rPr lang="zh-CN" sz="1300" kern="1200"/>
            <a:t>：工具类</a:t>
          </a:r>
        </a:p>
      </dsp:txBody>
      <dsp:txXfrm>
        <a:off x="16706" y="882267"/>
        <a:ext cx="10482188" cy="308813"/>
      </dsp:txXfrm>
    </dsp:sp>
    <dsp:sp modelId="{99239A81-96B2-4801-A361-C731F5C4F9A0}">
      <dsp:nvSpPr>
        <dsp:cNvPr id="0" name=""/>
        <dsp:cNvSpPr/>
      </dsp:nvSpPr>
      <dsp:spPr>
        <a:xfrm>
          <a:off x="0" y="1245226"/>
          <a:ext cx="10515600" cy="342225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logger</a:t>
          </a:r>
          <a:r>
            <a:rPr lang="zh-CN" sz="1300" kern="1200"/>
            <a:t>：日志操作类</a:t>
          </a:r>
        </a:p>
      </dsp:txBody>
      <dsp:txXfrm>
        <a:off x="16706" y="1261932"/>
        <a:ext cx="10482188" cy="308813"/>
      </dsp:txXfrm>
    </dsp:sp>
    <dsp:sp modelId="{9F528877-8646-4FE5-9C28-3394F34853DE}">
      <dsp:nvSpPr>
        <dsp:cNvPr id="0" name=""/>
        <dsp:cNvSpPr/>
      </dsp:nvSpPr>
      <dsp:spPr>
        <a:xfrm>
          <a:off x="0" y="1624891"/>
          <a:ext cx="10515600" cy="342225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superclass</a:t>
          </a:r>
          <a:r>
            <a:rPr lang="zh-CN" sz="1300" kern="1200"/>
            <a:t>：提供</a:t>
          </a:r>
          <a:r>
            <a:rPr lang="en-US" sz="1300" kern="1200"/>
            <a:t>base</a:t>
          </a:r>
          <a:r>
            <a:rPr lang="zh-CN" sz="1300" kern="1200"/>
            <a:t>、</a:t>
          </a:r>
          <a:r>
            <a:rPr lang="en-US" sz="1300" kern="1200"/>
            <a:t>case</a:t>
          </a:r>
          <a:r>
            <a:rPr lang="zh-CN" sz="1300" kern="1200"/>
            <a:t>和</a:t>
          </a:r>
          <a:r>
            <a:rPr lang="en-US" sz="1300" kern="1200"/>
            <a:t>suite</a:t>
          </a:r>
          <a:r>
            <a:rPr lang="zh-CN" sz="1300" kern="1200"/>
            <a:t>级父类</a:t>
          </a:r>
        </a:p>
      </dsp:txBody>
      <dsp:txXfrm>
        <a:off x="16706" y="1641597"/>
        <a:ext cx="10482188" cy="308813"/>
      </dsp:txXfrm>
    </dsp:sp>
    <dsp:sp modelId="{3D8F76D6-14F6-402D-A4E0-FEDC48BA0E3D}">
      <dsp:nvSpPr>
        <dsp:cNvPr id="0" name=""/>
        <dsp:cNvSpPr/>
      </dsp:nvSpPr>
      <dsp:spPr>
        <a:xfrm>
          <a:off x="0" y="2004556"/>
          <a:ext cx="10515600" cy="342225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base</a:t>
          </a:r>
          <a:r>
            <a:rPr lang="zh-CN" sz="1300" kern="1200"/>
            <a:t>：基本控件</a:t>
          </a:r>
        </a:p>
      </dsp:txBody>
      <dsp:txXfrm>
        <a:off x="16706" y="2021262"/>
        <a:ext cx="10482188" cy="308813"/>
      </dsp:txXfrm>
    </dsp:sp>
    <dsp:sp modelId="{9358615B-9041-4C09-9979-5A29B1A53C8B}">
      <dsp:nvSpPr>
        <dsp:cNvPr id="0" name=""/>
        <dsp:cNvSpPr/>
      </dsp:nvSpPr>
      <dsp:spPr>
        <a:xfrm>
          <a:off x="0" y="2384221"/>
          <a:ext cx="10515600" cy="342225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action</a:t>
          </a:r>
          <a:r>
            <a:rPr lang="zh-CN" sz="1300" kern="1200"/>
            <a:t>：业务操作</a:t>
          </a:r>
        </a:p>
      </dsp:txBody>
      <dsp:txXfrm>
        <a:off x="16706" y="2400927"/>
        <a:ext cx="10482188" cy="308813"/>
      </dsp:txXfrm>
    </dsp:sp>
    <dsp:sp modelId="{FFA91959-0CE2-42C0-9FE8-16D3CBDBD002}">
      <dsp:nvSpPr>
        <dsp:cNvPr id="0" name=""/>
        <dsp:cNvSpPr/>
      </dsp:nvSpPr>
      <dsp:spPr>
        <a:xfrm>
          <a:off x="0" y="2763886"/>
          <a:ext cx="10515600" cy="342225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case</a:t>
          </a:r>
          <a:r>
            <a:rPr lang="zh-CN" sz="1300" kern="1200"/>
            <a:t>：测试用例</a:t>
          </a:r>
        </a:p>
      </dsp:txBody>
      <dsp:txXfrm>
        <a:off x="16706" y="2780592"/>
        <a:ext cx="10482188" cy="308813"/>
      </dsp:txXfrm>
    </dsp:sp>
    <dsp:sp modelId="{F59132AF-30F2-423A-8B7E-36A2CFFA2FB6}">
      <dsp:nvSpPr>
        <dsp:cNvPr id="0" name=""/>
        <dsp:cNvSpPr/>
      </dsp:nvSpPr>
      <dsp:spPr>
        <a:xfrm>
          <a:off x="0" y="3143551"/>
          <a:ext cx="10515600" cy="342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</a:t>
          </a:r>
          <a:r>
            <a:rPr lang="zh-CN" sz="1300" kern="1200"/>
            <a:t>：测试数据</a:t>
          </a:r>
        </a:p>
      </dsp:txBody>
      <dsp:txXfrm>
        <a:off x="16706" y="3160257"/>
        <a:ext cx="10482188" cy="308813"/>
      </dsp:txXfrm>
    </dsp:sp>
    <dsp:sp modelId="{92F6DDD4-72B8-4718-93C8-0DBE3CBBDA0F}">
      <dsp:nvSpPr>
        <dsp:cNvPr id="0" name=""/>
        <dsp:cNvSpPr/>
      </dsp:nvSpPr>
      <dsp:spPr>
        <a:xfrm>
          <a:off x="0" y="3523216"/>
          <a:ext cx="10515600" cy="342225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suite</a:t>
          </a:r>
          <a:r>
            <a:rPr lang="zh-CN" sz="1300" kern="1200"/>
            <a:t>：测试套</a:t>
          </a:r>
        </a:p>
      </dsp:txBody>
      <dsp:txXfrm>
        <a:off x="16706" y="3539922"/>
        <a:ext cx="10482188" cy="308813"/>
      </dsp:txXfrm>
    </dsp:sp>
    <dsp:sp modelId="{47C38575-EFF5-4AD6-B866-1E27268B1B43}">
      <dsp:nvSpPr>
        <dsp:cNvPr id="0" name=""/>
        <dsp:cNvSpPr/>
      </dsp:nvSpPr>
      <dsp:spPr>
        <a:xfrm>
          <a:off x="0" y="3902881"/>
          <a:ext cx="10515600" cy="342225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report</a:t>
          </a:r>
          <a:r>
            <a:rPr lang="zh-CN" sz="1300" kern="1200"/>
            <a:t>：测试报告处理</a:t>
          </a:r>
        </a:p>
      </dsp:txBody>
      <dsp:txXfrm>
        <a:off x="16706" y="3919587"/>
        <a:ext cx="10482188" cy="3088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08C34-657E-40D0-9A55-1276737CE4C2}">
      <dsp:nvSpPr>
        <dsp:cNvPr id="0" name=""/>
        <dsp:cNvSpPr/>
      </dsp:nvSpPr>
      <dsp:spPr>
        <a:xfrm rot="5400000">
          <a:off x="5410072" y="-1189323"/>
          <a:ext cx="3481070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python</a:t>
          </a:r>
          <a:r>
            <a:rPr lang="zh-CN" sz="2700" kern="1200" dirty="0"/>
            <a:t>：易入门的编程语言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selenium</a:t>
          </a:r>
          <a:r>
            <a:rPr lang="zh-CN" sz="2700" kern="1200" dirty="0"/>
            <a:t>：操作浏览器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Request</a:t>
          </a:r>
          <a:r>
            <a:rPr lang="zh-CN" sz="2700" kern="1200" dirty="0"/>
            <a:t>：操作</a:t>
          </a:r>
          <a:r>
            <a:rPr lang="en-US" sz="2700" kern="1200" dirty="0"/>
            <a:t>web</a:t>
          </a:r>
          <a:r>
            <a:rPr lang="zh-CN" sz="2700" kern="1200" dirty="0"/>
            <a:t>接口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err="1"/>
            <a:t>unittest</a:t>
          </a:r>
          <a:r>
            <a:rPr lang="zh-CN" sz="2700" kern="1200" dirty="0"/>
            <a:t>：单元测试框架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HTMLTestRunner.py</a:t>
          </a:r>
          <a:r>
            <a:rPr lang="zh-CN" sz="2700" kern="1200" dirty="0"/>
            <a:t>：</a:t>
          </a:r>
          <a:r>
            <a:rPr lang="zh-CN" altLang="en-US" sz="2700" kern="1200" dirty="0"/>
            <a:t>快速生成</a:t>
          </a:r>
          <a:r>
            <a:rPr lang="zh-CN" sz="2700" kern="1200" dirty="0"/>
            <a:t>测试报告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Jenkins</a:t>
          </a:r>
          <a:r>
            <a:rPr lang="zh-CN" sz="2700" kern="1200" dirty="0"/>
            <a:t>：持续集成</a:t>
          </a:r>
        </a:p>
      </dsp:txBody>
      <dsp:txXfrm rot="-5400000">
        <a:off x="3785615" y="605066"/>
        <a:ext cx="6560052" cy="3141206"/>
      </dsp:txXfrm>
    </dsp:sp>
    <dsp:sp modelId="{290D0073-096D-41E7-BC44-D34F2213E9FB}">
      <dsp:nvSpPr>
        <dsp:cNvPr id="0" name=""/>
        <dsp:cNvSpPr/>
      </dsp:nvSpPr>
      <dsp:spPr>
        <a:xfrm>
          <a:off x="0" y="0"/>
          <a:ext cx="3785616" cy="43513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6500" kern="1200"/>
            <a:t>相关技术介绍</a:t>
          </a:r>
        </a:p>
      </dsp:txBody>
      <dsp:txXfrm>
        <a:off x="184799" y="184799"/>
        <a:ext cx="3416018" cy="3981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BC162-7D9D-475A-AEAC-D0A61B159401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A6AC8-FD3D-48A7-947F-F12516B89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980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F29A5-1729-4195-A3B4-5BC5E2254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DB14E2-2D41-4146-8414-10F144C0D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653403-ABFF-4A56-B76B-C079D7A39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8771-7D63-4FDC-85A8-45B1079F163F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62363-4D79-49FA-85C0-6173F6E3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382DB6-A2BA-43FF-AA5C-BDA5E007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5C01-A588-4CAB-A998-5EA5FCD3A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6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6A139-23AB-487F-A6E0-0A03157A5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3C8219-341D-4AAB-B239-6DAC14CE4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1D6C4E-CC3A-4459-B0B1-61768043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8771-7D63-4FDC-85A8-45B1079F163F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1001C4-7430-4FCA-B467-DDE23565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D15FEC-C5C5-40E9-A877-9810A2C0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5C01-A588-4CAB-A998-5EA5FCD3A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78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EF6D8F-3F4D-4BF3-9F4E-5C53076A5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60D79B-03CF-48C9-8203-15E471A44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C2710C-E931-430B-8541-F970635B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8771-7D63-4FDC-85A8-45B1079F163F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5EBC4B-B58A-410D-87AB-A2BAB6939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894B89-1421-4B82-AA51-5C8BAFA6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5C01-A588-4CAB-A998-5EA5FCD3A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62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2FD7F-0761-48DD-A64E-79CFBF019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FEDCF2-F6B8-4876-BCAA-02787A8F5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850601-164E-42D2-9C52-09EE87B5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8771-7D63-4FDC-85A8-45B1079F163F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D1B437-149D-4C9F-BC4E-21677093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D1389-D3A4-4C0D-95B7-3D0D9A13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5C01-A588-4CAB-A998-5EA5FCD3A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44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428C6-4567-4987-9CF8-466C7B3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8EF7DD-DCD6-4322-9FFD-53816C83A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7C2E70-FED7-42CB-886F-855E121B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8771-7D63-4FDC-85A8-45B1079F163F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61F1F9-A001-41C5-AD50-8CF670B6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866A99-12DD-4E00-8A27-A0C47F9A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5C01-A588-4CAB-A998-5EA5FCD3A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95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01B8A-CF9B-4D20-A890-AB7A72E6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413278-F54C-436F-B3FC-E57CA9D91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4A86C6-2EB7-44CC-A25F-6EDB4958E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DF0771-FD7B-4318-B816-2C9BBFF7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8771-7D63-4FDC-85A8-45B1079F163F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26F462-5923-4DB2-9047-0104803C5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03263F-605D-451A-A8F8-9A45294F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5C01-A588-4CAB-A998-5EA5FCD3A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19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752CC-5A3D-4402-B02E-D34BE6080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062207-FD7A-431E-8652-0BA510D6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16934-2455-4E21-82F3-26279CA7F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7D38F6-9562-47C5-8934-B6A49488B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EED771-6987-48C3-8109-C5480B6CF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A7D758-45AD-42A5-8ADA-982650AE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8771-7D63-4FDC-85A8-45B1079F163F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A3F537-4AF0-4A77-AEA4-40675A820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159583-997D-448F-B3D5-562A24C9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5C01-A588-4CAB-A998-5EA5FCD3A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81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B7A68-8349-4482-847E-BF7D2205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3386A5-00DB-4DF0-92AC-C49F75AA3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8771-7D63-4FDC-85A8-45B1079F163F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0E76EC-3D0D-4B02-853A-93EA747EB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0E872C-C0AB-4796-B32F-0EF0CF1B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5C01-A588-4CAB-A998-5EA5FCD3A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36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92060F-0A2B-401A-BAE8-5B9AE9667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8771-7D63-4FDC-85A8-45B1079F163F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3B6CF8-6A50-439C-9550-4B14BBE0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BD5EDE-85E9-441F-9596-40035334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5C01-A588-4CAB-A998-5EA5FCD3A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12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96FC9-329A-4A0C-BEDF-A89FCDE39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730670-D301-4FFB-864F-02C9AAE64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AAF52F-ADC0-4BC0-B4AD-192DFED69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5EFC6F-8DC2-46A8-B2AA-E5B1B3F9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8771-7D63-4FDC-85A8-45B1079F163F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FE4109-A54F-4ADE-BFE6-1CD44C99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2498F1-1843-45FE-9B7F-03D40C27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5C01-A588-4CAB-A998-5EA5FCD3A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92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12E96-3C0F-4B5C-9A2C-5A7709CD3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16651F-B33A-4921-9EB5-4CA647213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7422D8-4F68-4322-BC7C-2392002E6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4BADDA-B501-4331-9A6C-31BDD1309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8771-7D63-4FDC-85A8-45B1079F163F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7DBABA-0DED-4D8A-B3EC-5CBE7B17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8C7E86-2271-4753-9C70-73BA9701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5C01-A588-4CAB-A998-5EA5FCD3A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70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5D4EFC-5149-4B65-A999-3C1A6AFA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96A503-91C7-4698-B398-DB9E6C0BF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3ACC8C-A709-444F-8CBD-2881E974E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A8771-7D63-4FDC-85A8-45B1079F163F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92518-3A84-4E01-B09C-91BF010E0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7A8164-9DC6-4BB6-AF58-E289886F7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25C01-A588-4CAB-A998-5EA5FCD3A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49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6389E-E9FD-4A70-A079-CF5AA07E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916" y="1030715"/>
            <a:ext cx="8470168" cy="2707517"/>
          </a:xfrm>
        </p:spPr>
        <p:txBody>
          <a:bodyPr/>
          <a:lstStyle/>
          <a:p>
            <a:r>
              <a:rPr lang="zh-CN" altLang="zh-CN" b="1" dirty="0"/>
              <a:t>自动化测试实施方案</a:t>
            </a:r>
            <a:r>
              <a:rPr lang="en-US" altLang="zh-CN" b="1" dirty="0"/>
              <a:t>V1.0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93B709-5391-4D27-96F7-89709FAA3AB7}"/>
              </a:ext>
            </a:extLst>
          </p:cNvPr>
          <p:cNvSpPr txBox="1"/>
          <p:nvPr/>
        </p:nvSpPr>
        <p:spPr>
          <a:xfrm>
            <a:off x="9548690" y="4473526"/>
            <a:ext cx="2757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制作人</a:t>
            </a:r>
            <a:r>
              <a:rPr lang="en-US" altLang="zh-CN" sz="2000" dirty="0"/>
              <a:t>	</a:t>
            </a:r>
            <a:r>
              <a:rPr lang="zh-CN" altLang="en-US" sz="2000" dirty="0"/>
              <a:t>朱燕</a:t>
            </a:r>
          </a:p>
        </p:txBody>
      </p:sp>
    </p:spTree>
    <p:extLst>
      <p:ext uri="{BB962C8B-B14F-4D97-AF65-F5344CB8AC3E}">
        <p14:creationId xmlns:p14="http://schemas.microsoft.com/office/powerpoint/2010/main" val="4241553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1A6BD-49C2-40E0-9A48-B534D22C4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框架介绍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D0FFBA6F-4EBF-4F63-911F-1943CD160D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2275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0346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A1062-F093-4F1A-9A17-D9A324DA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框架介绍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8A068898-F2BA-4370-95A6-D94D26C506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6313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9160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1AE2D-74FE-4F77-9119-9FDB9866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框架介绍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9BB8656-3450-48C6-938D-31ED0F6A6C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8618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4625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386A7-E620-41D1-9D43-CFA9D0E6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收益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0BD055C-C7F0-496B-8F52-93064DA1AF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45501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8096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D1093-1C62-4463-955D-F63C6E49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进展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42EA922-1778-4D3C-B9D2-6D46E2EF6D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5822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7645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0A302-C376-4B71-AF91-3F7B9A3A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进展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FE03356-A42D-4913-B883-AE36783F6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1114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5742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B4D35679-86CD-46FF-835F-E4371C8CC9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212829"/>
              </p:ext>
            </p:extLst>
          </p:nvPr>
        </p:nvGraphicFramePr>
        <p:xfrm>
          <a:off x="838200" y="1420837"/>
          <a:ext cx="10515600" cy="4756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6886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F973D-97EA-4F18-9FD0-D1687A89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后续实施策略</a:t>
            </a:r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98BA250A-C043-4C09-8DDE-A6DC5F6AB6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78798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2773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5138E4B-1839-4A31-8F99-BB72D48CA9D4}"/>
              </a:ext>
            </a:extLst>
          </p:cNvPr>
          <p:cNvSpPr/>
          <p:nvPr/>
        </p:nvSpPr>
        <p:spPr>
          <a:xfrm>
            <a:off x="4378664" y="2278018"/>
            <a:ext cx="264687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1" i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70502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38634718-58C2-4A57-94D3-7B62BE63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A7EB2C9A-D63A-41B3-98AB-9B56BE42C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65231"/>
            <a:ext cx="10515600" cy="301173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基于</a:t>
            </a:r>
            <a:r>
              <a:rPr lang="en-US" altLang="zh-CN" dirty="0"/>
              <a:t>QBXX</a:t>
            </a:r>
            <a:r>
              <a:rPr lang="zh-CN" altLang="zh-CN" dirty="0"/>
              <a:t>项目，设计自动化测试工作的初步实施方案，包含整体计划、通用框架简介、预期收益和后续实施策略等内容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82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B658D-2CDA-41C5-8321-B17F8542B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初步计划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FE5A94A-90AE-4498-8F83-B3CAC2AF5FE6}"/>
              </a:ext>
            </a:extLst>
          </p:cNvPr>
          <p:cNvSpPr/>
          <p:nvPr/>
        </p:nvSpPr>
        <p:spPr>
          <a:xfrm>
            <a:off x="1084385" y="3555609"/>
            <a:ext cx="1552135" cy="478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D1AE047-C4FC-4996-A82D-9345206C9D11}"/>
              </a:ext>
            </a:extLst>
          </p:cNvPr>
          <p:cNvSpPr/>
          <p:nvPr/>
        </p:nvSpPr>
        <p:spPr>
          <a:xfrm>
            <a:off x="3263705" y="3555609"/>
            <a:ext cx="1552135" cy="478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codeReview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52614CA-EEB1-4020-8C77-EEDC2E49A58D}"/>
              </a:ext>
            </a:extLst>
          </p:cNvPr>
          <p:cNvSpPr/>
          <p:nvPr/>
        </p:nvSpPr>
        <p:spPr>
          <a:xfrm>
            <a:off x="5443025" y="3555609"/>
            <a:ext cx="1552135" cy="478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冒烟测试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B1A47F0-4468-4EA2-8117-12972EA253E4}"/>
              </a:ext>
            </a:extLst>
          </p:cNvPr>
          <p:cNvSpPr/>
          <p:nvPr/>
        </p:nvSpPr>
        <p:spPr>
          <a:xfrm>
            <a:off x="7622345" y="3555609"/>
            <a:ext cx="1552135" cy="478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全量测试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A24B09C-8445-4DEA-91A2-CD6FBE365217}"/>
              </a:ext>
            </a:extLst>
          </p:cNvPr>
          <p:cNvSpPr/>
          <p:nvPr/>
        </p:nvSpPr>
        <p:spPr>
          <a:xfrm>
            <a:off x="9801665" y="3555609"/>
            <a:ext cx="1552135" cy="478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交付</a:t>
            </a:r>
          </a:p>
        </p:txBody>
      </p:sp>
      <p:sp>
        <p:nvSpPr>
          <p:cNvPr id="26" name="箭头: 燕尾形 25">
            <a:extLst>
              <a:ext uri="{FF2B5EF4-FFF2-40B4-BE49-F238E27FC236}">
                <a16:creationId xmlns:a16="http://schemas.microsoft.com/office/drawing/2014/main" id="{C349BDEB-DB6E-4591-9FD1-3B52D3A312CB}"/>
              </a:ext>
            </a:extLst>
          </p:cNvPr>
          <p:cNvSpPr/>
          <p:nvPr/>
        </p:nvSpPr>
        <p:spPr>
          <a:xfrm>
            <a:off x="2828777" y="3675184"/>
            <a:ext cx="323557" cy="23915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燕尾形 26">
            <a:extLst>
              <a:ext uri="{FF2B5EF4-FFF2-40B4-BE49-F238E27FC236}">
                <a16:creationId xmlns:a16="http://schemas.microsoft.com/office/drawing/2014/main" id="{5FBBB276-8C40-41D7-AC4C-1989727E0488}"/>
              </a:ext>
            </a:extLst>
          </p:cNvPr>
          <p:cNvSpPr/>
          <p:nvPr/>
        </p:nvSpPr>
        <p:spPr>
          <a:xfrm>
            <a:off x="4995645" y="3675183"/>
            <a:ext cx="323557" cy="23915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燕尾形 27">
            <a:extLst>
              <a:ext uri="{FF2B5EF4-FFF2-40B4-BE49-F238E27FC236}">
                <a16:creationId xmlns:a16="http://schemas.microsoft.com/office/drawing/2014/main" id="{A84EFE49-59DA-46EB-B407-1C1630B26531}"/>
              </a:ext>
            </a:extLst>
          </p:cNvPr>
          <p:cNvSpPr/>
          <p:nvPr/>
        </p:nvSpPr>
        <p:spPr>
          <a:xfrm>
            <a:off x="7211158" y="3675182"/>
            <a:ext cx="323557" cy="23915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燕尾形 28">
            <a:extLst>
              <a:ext uri="{FF2B5EF4-FFF2-40B4-BE49-F238E27FC236}">
                <a16:creationId xmlns:a16="http://schemas.microsoft.com/office/drawing/2014/main" id="{4D4E848D-8A62-4286-A3CD-80A3FC595915}"/>
              </a:ext>
            </a:extLst>
          </p:cNvPr>
          <p:cNvSpPr/>
          <p:nvPr/>
        </p:nvSpPr>
        <p:spPr>
          <a:xfrm>
            <a:off x="9326294" y="3675182"/>
            <a:ext cx="323557" cy="23915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8DBEBC1-28BB-4EF2-A575-891ACEC780DD}"/>
              </a:ext>
            </a:extLst>
          </p:cNvPr>
          <p:cNvSpPr/>
          <p:nvPr/>
        </p:nvSpPr>
        <p:spPr>
          <a:xfrm>
            <a:off x="3263705" y="1930788"/>
            <a:ext cx="5910775" cy="478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Bug</a:t>
            </a:r>
            <a:r>
              <a:rPr lang="zh-CN" altLang="en-US" dirty="0"/>
              <a:t>修复</a:t>
            </a:r>
          </a:p>
        </p:txBody>
      </p:sp>
      <p:sp>
        <p:nvSpPr>
          <p:cNvPr id="31" name="箭头: 左弧形 30">
            <a:extLst>
              <a:ext uri="{FF2B5EF4-FFF2-40B4-BE49-F238E27FC236}">
                <a16:creationId xmlns:a16="http://schemas.microsoft.com/office/drawing/2014/main" id="{440FC8AA-752A-434E-8829-0D51DE248D52}"/>
              </a:ext>
            </a:extLst>
          </p:cNvPr>
          <p:cNvSpPr/>
          <p:nvPr/>
        </p:nvSpPr>
        <p:spPr>
          <a:xfrm>
            <a:off x="2667732" y="2169939"/>
            <a:ext cx="456321" cy="150524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标注: 上箭头 31">
            <a:extLst>
              <a:ext uri="{FF2B5EF4-FFF2-40B4-BE49-F238E27FC236}">
                <a16:creationId xmlns:a16="http://schemas.microsoft.com/office/drawing/2014/main" id="{7795DACF-2F44-4310-9639-3FE1998244BD}"/>
              </a:ext>
            </a:extLst>
          </p:cNvPr>
          <p:cNvSpPr/>
          <p:nvPr/>
        </p:nvSpPr>
        <p:spPr>
          <a:xfrm>
            <a:off x="3263705" y="2584937"/>
            <a:ext cx="1552134" cy="75965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不通过</a:t>
            </a:r>
          </a:p>
        </p:txBody>
      </p:sp>
      <p:sp>
        <p:nvSpPr>
          <p:cNvPr id="33" name="标注: 上箭头 32">
            <a:extLst>
              <a:ext uri="{FF2B5EF4-FFF2-40B4-BE49-F238E27FC236}">
                <a16:creationId xmlns:a16="http://schemas.microsoft.com/office/drawing/2014/main" id="{04BE3413-BE34-47F7-8E60-189D4E322C24}"/>
              </a:ext>
            </a:extLst>
          </p:cNvPr>
          <p:cNvSpPr/>
          <p:nvPr/>
        </p:nvSpPr>
        <p:spPr>
          <a:xfrm>
            <a:off x="5443026" y="2584937"/>
            <a:ext cx="1552134" cy="75965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不通过</a:t>
            </a:r>
          </a:p>
        </p:txBody>
      </p:sp>
      <p:sp>
        <p:nvSpPr>
          <p:cNvPr id="34" name="标注: 上箭头 33">
            <a:extLst>
              <a:ext uri="{FF2B5EF4-FFF2-40B4-BE49-F238E27FC236}">
                <a16:creationId xmlns:a16="http://schemas.microsoft.com/office/drawing/2014/main" id="{CE765430-DF92-41AE-8485-C21EC2F831CB}"/>
              </a:ext>
            </a:extLst>
          </p:cNvPr>
          <p:cNvSpPr/>
          <p:nvPr/>
        </p:nvSpPr>
        <p:spPr>
          <a:xfrm>
            <a:off x="7622346" y="2584937"/>
            <a:ext cx="1552134" cy="75965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不通过</a:t>
            </a:r>
          </a:p>
        </p:txBody>
      </p:sp>
      <p:graphicFrame>
        <p:nvGraphicFramePr>
          <p:cNvPr id="35" name="图示 34">
            <a:extLst>
              <a:ext uri="{FF2B5EF4-FFF2-40B4-BE49-F238E27FC236}">
                <a16:creationId xmlns:a16="http://schemas.microsoft.com/office/drawing/2014/main" id="{034DD7A1-58C7-4F41-9C40-35B572BC5E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9046584"/>
              </p:ext>
            </p:extLst>
          </p:nvPr>
        </p:nvGraphicFramePr>
        <p:xfrm>
          <a:off x="5443025" y="4186247"/>
          <a:ext cx="1552135" cy="1324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id="{8AD1DF22-5FAF-418D-BC18-E1FC2E819A1A}"/>
              </a:ext>
            </a:extLst>
          </p:cNvPr>
          <p:cNvSpPr/>
          <p:nvPr/>
        </p:nvSpPr>
        <p:spPr>
          <a:xfrm>
            <a:off x="5066130" y="3344593"/>
            <a:ext cx="2348719" cy="2314139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8B2EF8E-6CFB-4C8D-B830-56E2054D3604}"/>
              </a:ext>
            </a:extLst>
          </p:cNvPr>
          <p:cNvSpPr txBox="1"/>
          <p:nvPr/>
        </p:nvSpPr>
        <p:spPr>
          <a:xfrm>
            <a:off x="5743135" y="5811068"/>
            <a:ext cx="144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自动化测试</a:t>
            </a:r>
          </a:p>
        </p:txBody>
      </p:sp>
    </p:spTree>
    <p:extLst>
      <p:ext uri="{BB962C8B-B14F-4D97-AF65-F5344CB8AC3E}">
        <p14:creationId xmlns:p14="http://schemas.microsoft.com/office/powerpoint/2010/main" val="117385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EC8BF-36F0-4687-ACAA-612AACF2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初步计划</a:t>
            </a:r>
          </a:p>
        </p:txBody>
      </p:sp>
      <p:graphicFrame>
        <p:nvGraphicFramePr>
          <p:cNvPr id="17" name="内容占位符 16">
            <a:extLst>
              <a:ext uri="{FF2B5EF4-FFF2-40B4-BE49-F238E27FC236}">
                <a16:creationId xmlns:a16="http://schemas.microsoft.com/office/drawing/2014/main" id="{5D7FED5C-DAD4-4BDE-A3C0-4F2A0B5D98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1150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744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13622-3037-4091-921E-7F9ADE54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初步计划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A1422577-A2B6-45EC-ABF4-00B77AB917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46390"/>
              </p:ext>
            </p:extLst>
          </p:nvPr>
        </p:nvGraphicFramePr>
        <p:xfrm>
          <a:off x="1610557" y="2216242"/>
          <a:ext cx="9131423" cy="3545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267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0ECAA-431A-4ABC-8D70-5B33AE8B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初步计划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022D0E93-1621-4E48-A61E-E53C45F825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2600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542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DCBBF-9C69-4019-AD70-573D0E9D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初步计划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2DBE1805-AE5A-481D-B9A2-91CFF7ECC3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7455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810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4E39F-FD51-4A46-9BCE-11421DA6F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框架介绍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3589EC2-ED4F-4B0C-A7DB-9DF37BF8BEED}"/>
              </a:ext>
            </a:extLst>
          </p:cNvPr>
          <p:cNvSpPr txBox="1">
            <a:spLocks/>
          </p:cNvSpPr>
          <p:nvPr/>
        </p:nvSpPr>
        <p:spPr>
          <a:xfrm>
            <a:off x="5361549" y="6333355"/>
            <a:ext cx="1468902" cy="338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框架结构草图</a:t>
            </a:r>
          </a:p>
        </p:txBody>
      </p:sp>
      <p:graphicFrame>
        <p:nvGraphicFramePr>
          <p:cNvPr id="22" name="图示 21">
            <a:extLst>
              <a:ext uri="{FF2B5EF4-FFF2-40B4-BE49-F238E27FC236}">
                <a16:creationId xmlns:a16="http://schemas.microsoft.com/office/drawing/2014/main" id="{0B67F535-D95F-4D8C-A891-4E28E8B2C5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5991417"/>
              </p:ext>
            </p:extLst>
          </p:nvPr>
        </p:nvGraphicFramePr>
        <p:xfrm>
          <a:off x="3216379" y="5598447"/>
          <a:ext cx="5759242" cy="584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图示 19">
            <a:extLst>
              <a:ext uri="{FF2B5EF4-FFF2-40B4-BE49-F238E27FC236}">
                <a16:creationId xmlns:a16="http://schemas.microsoft.com/office/drawing/2014/main" id="{914CD6D2-3FC0-476C-9AA7-5C5C5EFC66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1640703"/>
              </p:ext>
            </p:extLst>
          </p:nvPr>
        </p:nvGraphicFramePr>
        <p:xfrm>
          <a:off x="9559585" y="2313903"/>
          <a:ext cx="2076723" cy="3171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9BA44EC-087C-4599-A641-D78BCD82087F}"/>
              </a:ext>
            </a:extLst>
          </p:cNvPr>
          <p:cNvSpPr/>
          <p:nvPr/>
        </p:nvSpPr>
        <p:spPr>
          <a:xfrm>
            <a:off x="811809" y="3597877"/>
            <a:ext cx="1492934" cy="450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browser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126536D-9ACE-4D51-8C1B-2B7DE6954A9D}"/>
              </a:ext>
            </a:extLst>
          </p:cNvPr>
          <p:cNvSpPr/>
          <p:nvPr/>
        </p:nvSpPr>
        <p:spPr>
          <a:xfrm>
            <a:off x="838200" y="2313903"/>
            <a:ext cx="1492934" cy="450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webdriver</a:t>
            </a:r>
            <a:endParaRPr lang="zh-CN" altLang="en-US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AC92EAF-3B80-46FF-B003-1361552B8D12}"/>
              </a:ext>
            </a:extLst>
          </p:cNvPr>
          <p:cNvSpPr/>
          <p:nvPr/>
        </p:nvSpPr>
        <p:spPr>
          <a:xfrm>
            <a:off x="808587" y="4881852"/>
            <a:ext cx="1492934" cy="450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interface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526C2F9-0E17-43A6-891D-A6FC21441EB6}"/>
              </a:ext>
            </a:extLst>
          </p:cNvPr>
          <p:cNvSpPr/>
          <p:nvPr/>
        </p:nvSpPr>
        <p:spPr>
          <a:xfrm>
            <a:off x="935822" y="1662891"/>
            <a:ext cx="119103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env</a:t>
            </a:r>
            <a:endParaRPr lang="zh-CN" alt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EB77424F-303A-4390-BBBF-475D0FD64163}"/>
              </a:ext>
            </a:extLst>
          </p:cNvPr>
          <p:cNvSpPr/>
          <p:nvPr/>
        </p:nvSpPr>
        <p:spPr>
          <a:xfrm>
            <a:off x="3490440" y="4881852"/>
            <a:ext cx="1492934" cy="450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统计报表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ADBE76A8-2D5C-42C6-ACC9-942AD8D79289}"/>
              </a:ext>
            </a:extLst>
          </p:cNvPr>
          <p:cNvSpPr/>
          <p:nvPr/>
        </p:nvSpPr>
        <p:spPr>
          <a:xfrm>
            <a:off x="7342187" y="4302763"/>
            <a:ext cx="1492934" cy="450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日志报告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B4145FC-E28F-4CF4-8D4D-CE26013DABBC}"/>
              </a:ext>
            </a:extLst>
          </p:cNvPr>
          <p:cNvSpPr/>
          <p:nvPr/>
        </p:nvSpPr>
        <p:spPr>
          <a:xfrm>
            <a:off x="5416314" y="4302763"/>
            <a:ext cx="1492934" cy="450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数据管理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3CFFC54-0E05-4AD7-9379-144D47371DC9}"/>
              </a:ext>
            </a:extLst>
          </p:cNvPr>
          <p:cNvSpPr/>
          <p:nvPr/>
        </p:nvSpPr>
        <p:spPr>
          <a:xfrm>
            <a:off x="3490440" y="4302763"/>
            <a:ext cx="1492934" cy="450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用例管理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FA47E0FF-2C79-425E-8263-9F6A68611FE3}"/>
              </a:ext>
            </a:extLst>
          </p:cNvPr>
          <p:cNvSpPr/>
          <p:nvPr/>
        </p:nvSpPr>
        <p:spPr>
          <a:xfrm>
            <a:off x="5416314" y="4881852"/>
            <a:ext cx="1492934" cy="450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定时器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C3012C5-6060-496B-AB98-C8C37E6DA55C}"/>
              </a:ext>
            </a:extLst>
          </p:cNvPr>
          <p:cNvSpPr/>
          <p:nvPr/>
        </p:nvSpPr>
        <p:spPr>
          <a:xfrm>
            <a:off x="4488547" y="3673035"/>
            <a:ext cx="8162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view</a:t>
            </a:r>
            <a:endParaRPr lang="zh-CN" alt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867BD4B-40BC-4450-BE89-A29D618F1511}"/>
              </a:ext>
            </a:extLst>
          </p:cNvPr>
          <p:cNvSpPr/>
          <p:nvPr/>
        </p:nvSpPr>
        <p:spPr>
          <a:xfrm>
            <a:off x="5349851" y="3673035"/>
            <a:ext cx="153920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controller</a:t>
            </a:r>
            <a:endParaRPr lang="zh-CN" alt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A92DB3A-B958-4D51-895E-BE5AA846C00B}"/>
              </a:ext>
            </a:extLst>
          </p:cNvPr>
          <p:cNvSpPr/>
          <p:nvPr/>
        </p:nvSpPr>
        <p:spPr>
          <a:xfrm>
            <a:off x="6934109" y="3673035"/>
            <a:ext cx="107112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model</a:t>
            </a:r>
            <a:endParaRPr lang="zh-CN" alt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E0ABEA3-0DAE-4E87-9407-429CEDDFE448}"/>
              </a:ext>
            </a:extLst>
          </p:cNvPr>
          <p:cNvSpPr/>
          <p:nvPr/>
        </p:nvSpPr>
        <p:spPr>
          <a:xfrm>
            <a:off x="5571481" y="1662891"/>
            <a:ext cx="130356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  <a:r>
              <a:rPr lang="en-US" altLang="zh-CN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evelop</a:t>
            </a:r>
            <a:endParaRPr lang="zh-CN" alt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8B39A7AA-79DE-4D40-9D25-4C79376486F4}"/>
              </a:ext>
            </a:extLst>
          </p:cNvPr>
          <p:cNvSpPr/>
          <p:nvPr/>
        </p:nvSpPr>
        <p:spPr>
          <a:xfrm>
            <a:off x="3490440" y="2878132"/>
            <a:ext cx="1492934" cy="450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suite</a:t>
            </a:r>
            <a:endParaRPr lang="zh-CN" altLang="en-US" dirty="0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229BBC77-9D94-495D-9EE7-60E0E5375B9E}"/>
              </a:ext>
            </a:extLst>
          </p:cNvPr>
          <p:cNvSpPr/>
          <p:nvPr/>
        </p:nvSpPr>
        <p:spPr>
          <a:xfrm>
            <a:off x="7342187" y="2313903"/>
            <a:ext cx="1492934" cy="450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case</a:t>
            </a:r>
            <a:endParaRPr lang="zh-CN" altLang="en-US" dirty="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CF089525-A204-4738-BC5F-AA6BA2C3D285}"/>
              </a:ext>
            </a:extLst>
          </p:cNvPr>
          <p:cNvSpPr/>
          <p:nvPr/>
        </p:nvSpPr>
        <p:spPr>
          <a:xfrm>
            <a:off x="5416314" y="2313903"/>
            <a:ext cx="1492934" cy="450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action</a:t>
            </a:r>
            <a:endParaRPr lang="zh-CN" altLang="en-US" dirty="0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1365697A-E42F-44A3-86FF-E3A1B9DBEFC8}"/>
              </a:ext>
            </a:extLst>
          </p:cNvPr>
          <p:cNvSpPr/>
          <p:nvPr/>
        </p:nvSpPr>
        <p:spPr>
          <a:xfrm>
            <a:off x="3490440" y="2313903"/>
            <a:ext cx="1492934" cy="450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base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CBE63EF-600B-40DD-B880-7F711B4E8943}"/>
              </a:ext>
            </a:extLst>
          </p:cNvPr>
          <p:cNvSpPr/>
          <p:nvPr/>
        </p:nvSpPr>
        <p:spPr>
          <a:xfrm>
            <a:off x="10319664" y="1662891"/>
            <a:ext cx="5565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db</a:t>
            </a:r>
            <a:endParaRPr lang="zh-CN" alt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DD12DC48-6259-477F-9FFA-67E6DD2663DD}"/>
              </a:ext>
            </a:extLst>
          </p:cNvPr>
          <p:cNvCxnSpPr/>
          <p:nvPr/>
        </p:nvCxnSpPr>
        <p:spPr>
          <a:xfrm>
            <a:off x="2940148" y="1463040"/>
            <a:ext cx="0" cy="520918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1D74C13-C208-4FEB-AC4F-E762A09E6C96}"/>
              </a:ext>
            </a:extLst>
          </p:cNvPr>
          <p:cNvCxnSpPr/>
          <p:nvPr/>
        </p:nvCxnSpPr>
        <p:spPr>
          <a:xfrm>
            <a:off x="9559585" y="1463040"/>
            <a:ext cx="0" cy="520918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7083D335-DAD0-41EB-90BD-EBBCF91F8B2C}"/>
              </a:ext>
            </a:extLst>
          </p:cNvPr>
          <p:cNvSpPr/>
          <p:nvPr/>
        </p:nvSpPr>
        <p:spPr>
          <a:xfrm>
            <a:off x="3216379" y="4134700"/>
            <a:ext cx="6035468" cy="135023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C642847-3284-42A8-8D39-75030BB2DB9A}"/>
              </a:ext>
            </a:extLst>
          </p:cNvPr>
          <p:cNvSpPr/>
          <p:nvPr/>
        </p:nvSpPr>
        <p:spPr>
          <a:xfrm>
            <a:off x="3216377" y="2124556"/>
            <a:ext cx="6035468" cy="129776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773052A-D1E2-43FB-97A8-FF60BBF30BB8}"/>
              </a:ext>
            </a:extLst>
          </p:cNvPr>
          <p:cNvSpPr/>
          <p:nvPr/>
        </p:nvSpPr>
        <p:spPr>
          <a:xfrm>
            <a:off x="5416314" y="2884109"/>
            <a:ext cx="1492934" cy="450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12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6BB511D-FEEE-409D-84D2-D39FFB603449}"/>
              </a:ext>
            </a:extLst>
          </p:cNvPr>
          <p:cNvSpPr/>
          <p:nvPr/>
        </p:nvSpPr>
        <p:spPr>
          <a:xfrm>
            <a:off x="426721" y="4586067"/>
            <a:ext cx="1552135" cy="47830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base</a:t>
            </a:r>
            <a:endParaRPr lang="zh-CN" altLang="en-US" dirty="0"/>
          </a:p>
        </p:txBody>
      </p:sp>
      <p:sp>
        <p:nvSpPr>
          <p:cNvPr id="14" name="箭头: 燕尾形 13">
            <a:extLst>
              <a:ext uri="{FF2B5EF4-FFF2-40B4-BE49-F238E27FC236}">
                <a16:creationId xmlns:a16="http://schemas.microsoft.com/office/drawing/2014/main" id="{F097CEFD-772C-424A-AFB1-F8711E9E6FAC}"/>
              </a:ext>
            </a:extLst>
          </p:cNvPr>
          <p:cNvSpPr/>
          <p:nvPr/>
        </p:nvSpPr>
        <p:spPr>
          <a:xfrm>
            <a:off x="4209766" y="4702125"/>
            <a:ext cx="323557" cy="239151"/>
          </a:xfrm>
          <a:prstGeom prst="notch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7909D37-340E-40E3-8850-CA197EE745C2}"/>
              </a:ext>
            </a:extLst>
          </p:cNvPr>
          <p:cNvSpPr/>
          <p:nvPr/>
        </p:nvSpPr>
        <p:spPr>
          <a:xfrm>
            <a:off x="2539225" y="4582549"/>
            <a:ext cx="1552135" cy="47830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action</a:t>
            </a:r>
            <a:endParaRPr lang="zh-CN" altLang="en-US" dirty="0"/>
          </a:p>
        </p:txBody>
      </p:sp>
      <p:sp>
        <p:nvSpPr>
          <p:cNvPr id="6" name="箭头: 燕尾形 5">
            <a:extLst>
              <a:ext uri="{FF2B5EF4-FFF2-40B4-BE49-F238E27FC236}">
                <a16:creationId xmlns:a16="http://schemas.microsoft.com/office/drawing/2014/main" id="{701755DC-57F0-480E-BEA5-13765D2DD8BD}"/>
              </a:ext>
            </a:extLst>
          </p:cNvPr>
          <p:cNvSpPr/>
          <p:nvPr/>
        </p:nvSpPr>
        <p:spPr>
          <a:xfrm>
            <a:off x="2097262" y="4702125"/>
            <a:ext cx="323557" cy="239151"/>
          </a:xfrm>
          <a:prstGeom prst="notch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523D26A-C076-4BF0-92AE-4284D1EEFF25}"/>
              </a:ext>
            </a:extLst>
          </p:cNvPr>
          <p:cNvSpPr/>
          <p:nvPr/>
        </p:nvSpPr>
        <p:spPr>
          <a:xfrm>
            <a:off x="4627087" y="4227340"/>
            <a:ext cx="1552135" cy="47830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case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75E2181-BAF4-496F-BD01-06D19B4D5DA1}"/>
              </a:ext>
            </a:extLst>
          </p:cNvPr>
          <p:cNvSpPr/>
          <p:nvPr/>
        </p:nvSpPr>
        <p:spPr>
          <a:xfrm>
            <a:off x="6709131" y="4582548"/>
            <a:ext cx="1552135" cy="47830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suite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91DC47A-A73C-4223-A9F1-54834208BF74}"/>
              </a:ext>
            </a:extLst>
          </p:cNvPr>
          <p:cNvSpPr/>
          <p:nvPr/>
        </p:nvSpPr>
        <p:spPr>
          <a:xfrm>
            <a:off x="4627087" y="4821700"/>
            <a:ext cx="1552135" cy="47830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9EBAF9A-CAC1-4976-9281-B0098F8B7070}"/>
              </a:ext>
            </a:extLst>
          </p:cNvPr>
          <p:cNvSpPr/>
          <p:nvPr/>
        </p:nvSpPr>
        <p:spPr>
          <a:xfrm>
            <a:off x="426719" y="3596714"/>
            <a:ext cx="1552135" cy="47830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HtmlElement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F8FAA68-BC20-4017-A261-ED2562413232}"/>
              </a:ext>
            </a:extLst>
          </p:cNvPr>
          <p:cNvSpPr/>
          <p:nvPr/>
        </p:nvSpPr>
        <p:spPr>
          <a:xfrm>
            <a:off x="426718" y="2319853"/>
            <a:ext cx="7817537" cy="47830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logger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158D70B-2F1C-4F5B-AD9F-CBA86A115BF4}"/>
              </a:ext>
            </a:extLst>
          </p:cNvPr>
          <p:cNvSpPr/>
          <p:nvPr/>
        </p:nvSpPr>
        <p:spPr>
          <a:xfrm>
            <a:off x="426718" y="1692744"/>
            <a:ext cx="5752503" cy="47830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tool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66DDF31-9648-43D8-A992-E3E6684DC3C1}"/>
              </a:ext>
            </a:extLst>
          </p:cNvPr>
          <p:cNvSpPr/>
          <p:nvPr/>
        </p:nvSpPr>
        <p:spPr>
          <a:xfrm>
            <a:off x="426718" y="1052513"/>
            <a:ext cx="3664641" cy="47830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driver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AFF46C5-FDDF-4BDB-9CA5-D2D4FA6EB4B3}"/>
              </a:ext>
            </a:extLst>
          </p:cNvPr>
          <p:cNvSpPr/>
          <p:nvPr/>
        </p:nvSpPr>
        <p:spPr>
          <a:xfrm>
            <a:off x="426720" y="404446"/>
            <a:ext cx="3674000" cy="47830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config</a:t>
            </a:r>
            <a:endParaRPr lang="zh-CN" altLang="en-US" dirty="0"/>
          </a:p>
        </p:txBody>
      </p:sp>
      <p:sp>
        <p:nvSpPr>
          <p:cNvPr id="20" name="箭头: 燕尾形 19">
            <a:extLst>
              <a:ext uri="{FF2B5EF4-FFF2-40B4-BE49-F238E27FC236}">
                <a16:creationId xmlns:a16="http://schemas.microsoft.com/office/drawing/2014/main" id="{07AF8F35-126E-40B5-9C18-9424F5E60062}"/>
              </a:ext>
            </a:extLst>
          </p:cNvPr>
          <p:cNvSpPr/>
          <p:nvPr/>
        </p:nvSpPr>
        <p:spPr>
          <a:xfrm>
            <a:off x="6282398" y="4702124"/>
            <a:ext cx="323557" cy="239151"/>
          </a:xfrm>
          <a:prstGeom prst="notch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B0EF6E2-18A5-4A1D-9D6D-B66EF4DE352A}"/>
              </a:ext>
            </a:extLst>
          </p:cNvPr>
          <p:cNvSpPr/>
          <p:nvPr/>
        </p:nvSpPr>
        <p:spPr>
          <a:xfrm>
            <a:off x="4627086" y="3596714"/>
            <a:ext cx="1552135" cy="47830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JCWCase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11972B0-309E-4267-AFAD-94ACAC80C8AA}"/>
              </a:ext>
            </a:extLst>
          </p:cNvPr>
          <p:cNvSpPr/>
          <p:nvPr/>
        </p:nvSpPr>
        <p:spPr>
          <a:xfrm>
            <a:off x="6709129" y="3596714"/>
            <a:ext cx="1552135" cy="47830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Excutor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35945E3-43A7-4A1F-95EF-F55947112BAA}"/>
              </a:ext>
            </a:extLst>
          </p:cNvPr>
          <p:cNvSpPr/>
          <p:nvPr/>
        </p:nvSpPr>
        <p:spPr>
          <a:xfrm>
            <a:off x="8746601" y="2852224"/>
            <a:ext cx="1552135" cy="47830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DDDE5A1-F761-4A53-8F8D-F98034EF5ED3}"/>
              </a:ext>
            </a:extLst>
          </p:cNvPr>
          <p:cNvSpPr/>
          <p:nvPr/>
        </p:nvSpPr>
        <p:spPr>
          <a:xfrm>
            <a:off x="314178" y="225083"/>
            <a:ext cx="10405403" cy="3886199"/>
          </a:xfrm>
          <a:prstGeom prst="rect">
            <a:avLst/>
          </a:prstGeom>
          <a:noFill/>
          <a:ln w="28575">
            <a:solidFill>
              <a:srgbClr val="92D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D7ABBE5-D1E4-4C15-9661-3137C194435D}"/>
              </a:ext>
            </a:extLst>
          </p:cNvPr>
          <p:cNvSpPr/>
          <p:nvPr/>
        </p:nvSpPr>
        <p:spPr>
          <a:xfrm>
            <a:off x="314178" y="4227339"/>
            <a:ext cx="10405403" cy="1284781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7C0178D-1445-4948-8E77-BE58AA2320AD}"/>
              </a:ext>
            </a:extLst>
          </p:cNvPr>
          <p:cNvSpPr txBox="1"/>
          <p:nvPr/>
        </p:nvSpPr>
        <p:spPr>
          <a:xfrm>
            <a:off x="10782886" y="1983516"/>
            <a:ext cx="123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通用框架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04DFA22-3BE1-4C9C-8622-4E03AF2B9A86}"/>
              </a:ext>
            </a:extLst>
          </p:cNvPr>
          <p:cNvSpPr txBox="1"/>
          <p:nvPr/>
        </p:nvSpPr>
        <p:spPr>
          <a:xfrm>
            <a:off x="10810428" y="4640966"/>
            <a:ext cx="123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项目定制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F9BDACB-F8AF-4BEE-9ED3-38022804D308}"/>
              </a:ext>
            </a:extLst>
          </p:cNvPr>
          <p:cNvSpPr/>
          <p:nvPr/>
        </p:nvSpPr>
        <p:spPr>
          <a:xfrm>
            <a:off x="426719" y="3429000"/>
            <a:ext cx="1567367" cy="2718582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314A442-A4E3-4D3A-A876-162604838F5F}"/>
              </a:ext>
            </a:extLst>
          </p:cNvPr>
          <p:cNvSpPr/>
          <p:nvPr/>
        </p:nvSpPr>
        <p:spPr>
          <a:xfrm>
            <a:off x="2533352" y="3429000"/>
            <a:ext cx="1567367" cy="2718582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0E4C105-5348-4A6B-9820-2D9D283B645C}"/>
              </a:ext>
            </a:extLst>
          </p:cNvPr>
          <p:cNvSpPr/>
          <p:nvPr/>
        </p:nvSpPr>
        <p:spPr>
          <a:xfrm>
            <a:off x="4639985" y="3429000"/>
            <a:ext cx="1567367" cy="2718582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09044F7-340A-479F-9E7D-051EE3914E7D}"/>
              </a:ext>
            </a:extLst>
          </p:cNvPr>
          <p:cNvSpPr/>
          <p:nvPr/>
        </p:nvSpPr>
        <p:spPr>
          <a:xfrm>
            <a:off x="6718487" y="3429000"/>
            <a:ext cx="1552135" cy="2718582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0CAD581-65B0-4430-8FD0-7C2377205C3C}"/>
              </a:ext>
            </a:extLst>
          </p:cNvPr>
          <p:cNvSpPr txBox="1"/>
          <p:nvPr/>
        </p:nvSpPr>
        <p:spPr>
          <a:xfrm>
            <a:off x="593768" y="5620821"/>
            <a:ext cx="123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基本控件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58C2DB8-0C73-4225-8B38-DAABEED4B826}"/>
              </a:ext>
            </a:extLst>
          </p:cNvPr>
          <p:cNvSpPr txBox="1"/>
          <p:nvPr/>
        </p:nvSpPr>
        <p:spPr>
          <a:xfrm>
            <a:off x="2736752" y="5620821"/>
            <a:ext cx="123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业务操作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9C85313-2130-4C3B-8482-E15C3E1F5246}"/>
              </a:ext>
            </a:extLst>
          </p:cNvPr>
          <p:cNvSpPr txBox="1"/>
          <p:nvPr/>
        </p:nvSpPr>
        <p:spPr>
          <a:xfrm>
            <a:off x="4900245" y="5620821"/>
            <a:ext cx="123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测试用例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043622A-B412-4EAF-9DD1-48C55571C2DB}"/>
              </a:ext>
            </a:extLst>
          </p:cNvPr>
          <p:cNvSpPr txBox="1"/>
          <p:nvPr/>
        </p:nvSpPr>
        <p:spPr>
          <a:xfrm>
            <a:off x="7010988" y="5620821"/>
            <a:ext cx="123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测试套</a:t>
            </a:r>
          </a:p>
        </p:txBody>
      </p:sp>
      <p:sp>
        <p:nvSpPr>
          <p:cNvPr id="33" name="内容占位符 2">
            <a:extLst>
              <a:ext uri="{FF2B5EF4-FFF2-40B4-BE49-F238E27FC236}">
                <a16:creationId xmlns:a16="http://schemas.microsoft.com/office/drawing/2014/main" id="{DA08D393-B2E8-45A2-8DA5-B412930F750A}"/>
              </a:ext>
            </a:extLst>
          </p:cNvPr>
          <p:cNvSpPr txBox="1">
            <a:spLocks/>
          </p:cNvSpPr>
          <p:nvPr/>
        </p:nvSpPr>
        <p:spPr>
          <a:xfrm>
            <a:off x="5361549" y="6333355"/>
            <a:ext cx="1468902" cy="338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框架结构草图</a:t>
            </a:r>
          </a:p>
        </p:txBody>
      </p:sp>
    </p:spTree>
    <p:extLst>
      <p:ext uri="{BB962C8B-B14F-4D97-AF65-F5344CB8AC3E}">
        <p14:creationId xmlns:p14="http://schemas.microsoft.com/office/powerpoint/2010/main" val="2229696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1876</TotalTime>
  <Words>791</Words>
  <Application>Microsoft Office PowerPoint</Application>
  <PresentationFormat>宽屏</PresentationFormat>
  <Paragraphs>143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自动化测试实施方案V1.0 </vt:lpstr>
      <vt:lpstr>概述</vt:lpstr>
      <vt:lpstr>初步计划</vt:lpstr>
      <vt:lpstr>初步计划</vt:lpstr>
      <vt:lpstr>初步计划</vt:lpstr>
      <vt:lpstr>初步计划</vt:lpstr>
      <vt:lpstr>初步计划</vt:lpstr>
      <vt:lpstr>框架介绍</vt:lpstr>
      <vt:lpstr>PowerPoint 演示文稿</vt:lpstr>
      <vt:lpstr>框架介绍</vt:lpstr>
      <vt:lpstr>框架介绍</vt:lpstr>
      <vt:lpstr>框架介绍</vt:lpstr>
      <vt:lpstr>收益</vt:lpstr>
      <vt:lpstr>进展</vt:lpstr>
      <vt:lpstr>进展</vt:lpstr>
      <vt:lpstr>PowerPoint 演示文稿</vt:lpstr>
      <vt:lpstr>后续实施策略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hx</dc:creator>
  <cp:lastModifiedBy>hx</cp:lastModifiedBy>
  <cp:revision>134</cp:revision>
  <dcterms:created xsi:type="dcterms:W3CDTF">2019-06-19T03:33:05Z</dcterms:created>
  <dcterms:modified xsi:type="dcterms:W3CDTF">2019-06-27T01:39:02Z</dcterms:modified>
  <cp:contentStatus/>
</cp:coreProperties>
</file>