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2CA8C-38C3-4D41-A70C-7CA35754C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7E7E84-ED31-4957-B08B-D1A8FA274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420AC-13EC-4B60-B388-782ACFAF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2E4A-4645-4615-9165-FB2A11F0BE9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63320-2640-4D37-8122-AABFE85B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8AC1B-31AE-4F4E-85FF-F016C7ED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82B3-5CA9-4083-B806-29E3C2722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40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05F88-C562-48BB-BF2B-FDE8E0E3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B5563-5DC6-49E8-909D-ADE1225E1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1827E-AF89-453E-B3CF-792B972B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2E4A-4645-4615-9165-FB2A11F0BE9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0E302-2AA9-4DFB-A111-5CE236AD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30452-D7E8-4C44-A2E5-73080875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82B3-5CA9-4083-B806-29E3C2722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34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55D4E4-F461-4A10-97E7-53F3CFBE4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0597C-C44E-4313-8E07-1890E5923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B2C78-8D09-464B-A419-8FD6B54E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2E4A-4645-4615-9165-FB2A11F0BE9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10E02-0E23-4488-AD3A-6B824E78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A74D1-F57D-41BA-8F36-2DC64500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82B3-5CA9-4083-B806-29E3C2722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11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70D05-D298-4A75-AF45-F56F04FD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F6D05-54C3-48E9-A77D-E1661B9A3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82880-137E-4B8C-85C8-93E24DF1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2E4A-4645-4615-9165-FB2A11F0BE9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2DBBA-7799-4BDB-9BF6-5C8BB1CB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5E32F-0E72-44CF-B13A-440F87D8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82B3-5CA9-4083-B806-29E3C2722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49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6DBAE-23E8-4AA2-A7E5-33F5185A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226F1F-9DF5-4C08-B112-12E511A6B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71568-FE73-46EC-81B9-39340879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2E4A-4645-4615-9165-FB2A11F0BE9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788AA-1527-4A71-B9ED-97A6D9F2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F16AC-BE36-41AA-94EE-46B2F805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82B3-5CA9-4083-B806-29E3C2722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10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39BB6-E583-4DF5-A19F-27C3ED46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FD3A4-2F56-42ED-8CBE-DB6E39161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B1E6AA-D643-4B5F-A6AA-8229244F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4DB2D-DA00-442C-BC8A-30FC0283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2E4A-4645-4615-9165-FB2A11F0BE9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3A0EC9-BFF7-4B13-A190-A80AF046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2CED52-66E7-4B22-86A6-81F74D55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82B3-5CA9-4083-B806-29E3C2722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CB2F3-B1D3-48CF-82D9-95B79921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B4282-68D1-4408-9E72-969BECF26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761970-880D-48F1-A56B-DFED5C8E5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8DD2B7-F1EB-46C9-BD0C-7BA22967C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770F1B-5BE7-4C79-A945-E6A9371B0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6E7766-E298-47B8-82CC-F41229CE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2E4A-4645-4615-9165-FB2A11F0BE9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7A0E55-32CD-48B5-A2D4-CDC774DF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0E0058-F791-4373-986C-2C8C23BA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82B3-5CA9-4083-B806-29E3C2722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4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B8733-8A04-403E-A13F-70D359B3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C82C12-2335-4973-A431-0CCE8B18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2E4A-4645-4615-9165-FB2A11F0BE9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158D32-1B2A-4CB9-A5C9-4A5EED86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24E6C3-2E94-4451-A293-9AE76BB3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82B3-5CA9-4083-B806-29E3C2722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8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12FFC6-2B48-441B-A9A4-116B0077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2E4A-4645-4615-9165-FB2A11F0BE9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D36154-D582-47CD-BB3E-382FBF24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F1298D-6EE0-4179-B7DA-44D9500A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82B3-5CA9-4083-B806-29E3C2722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12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5108C-0FE0-4546-BD73-62F61E75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33EC3-9ADA-46A2-951B-364EB0D4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75783D-99AE-4975-82E1-77BE51633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6379A-10EE-422C-BAFB-E24903E0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2E4A-4645-4615-9165-FB2A11F0BE9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D083A6-BFC7-41D7-B092-3D97B740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3A466-B194-460A-AFB6-1359463D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82B3-5CA9-4083-B806-29E3C2722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2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911CC-61B3-4636-B642-3C38CB09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9A8146-7008-4B38-A1DA-C19C2E44E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F5EC9E-75B0-424F-ACF9-E282C2BF2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42E2ED-960C-4792-8C3E-AF731732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2E4A-4645-4615-9165-FB2A11F0BE9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A80EC9-04B7-4EB0-A8AF-C4B62016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98AA3-CA07-413D-8D32-0AE0FB0B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82B3-5CA9-4083-B806-29E3C2722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6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A4E086-EDE3-4B6F-93F1-E5E1D7E3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B9A976-E355-4A6A-B5FA-65874A479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BAB6D-531B-478E-85A0-3F081DD5B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42E4A-4645-4615-9165-FB2A11F0BE9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1CAE9-A40A-4354-AF7C-EAF86D855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CC2ED-B296-4645-B4B4-DE499EB8D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82B3-5CA9-4083-B806-29E3C2722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28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9EABC6F-9A61-4F94-BEF1-886A1378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608" y="1216241"/>
            <a:ext cx="4038600" cy="3952875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7F64A35B-D58F-41A7-A735-3E594467B264}"/>
              </a:ext>
            </a:extLst>
          </p:cNvPr>
          <p:cNvSpPr/>
          <p:nvPr/>
        </p:nvSpPr>
        <p:spPr>
          <a:xfrm>
            <a:off x="2077375" y="1673441"/>
            <a:ext cx="1367160" cy="64807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52B8D69-BFEA-4DB7-837B-D3A5709BE8F6}"/>
              </a:ext>
            </a:extLst>
          </p:cNvPr>
          <p:cNvCxnSpPr/>
          <p:nvPr/>
        </p:nvCxnSpPr>
        <p:spPr>
          <a:xfrm>
            <a:off x="2077375" y="1025371"/>
            <a:ext cx="656948" cy="64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47FE54B-E8AD-4AED-832B-D2BB6625256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734323" y="2321511"/>
            <a:ext cx="716872" cy="34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D13EC574-C447-4E5C-AC55-4FB1BE9D5E00}"/>
              </a:ext>
            </a:extLst>
          </p:cNvPr>
          <p:cNvSpPr/>
          <p:nvPr/>
        </p:nvSpPr>
        <p:spPr>
          <a:xfrm>
            <a:off x="3129379" y="2663301"/>
            <a:ext cx="643632" cy="417251"/>
          </a:xfrm>
          <a:prstGeom prst="triangl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CE59D6-2373-497F-90DC-0C98AFF05331}"/>
              </a:ext>
            </a:extLst>
          </p:cNvPr>
          <p:cNvSpPr/>
          <p:nvPr/>
        </p:nvSpPr>
        <p:spPr>
          <a:xfrm>
            <a:off x="5636024" y="2268245"/>
            <a:ext cx="1074198" cy="1624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</a:t>
            </a:r>
            <a:endParaRPr lang="en-US" altLang="zh-CN" dirty="0"/>
          </a:p>
          <a:p>
            <a:pPr algn="ctr"/>
            <a:r>
              <a:rPr lang="en-US" altLang="zh-CN" dirty="0"/>
              <a:t>fn2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FB2BC4-0AE6-4F83-8717-DC48E4BB1144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3612103" y="2871927"/>
            <a:ext cx="2023921" cy="20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A8D1DDE-E081-4E06-B201-C68E243AF61A}"/>
              </a:ext>
            </a:extLst>
          </p:cNvPr>
          <p:cNvSpPr/>
          <p:nvPr/>
        </p:nvSpPr>
        <p:spPr>
          <a:xfrm>
            <a:off x="1293919" y="2869707"/>
            <a:ext cx="1074198" cy="1624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</a:t>
            </a:r>
            <a:endParaRPr lang="en-US" altLang="zh-CN" dirty="0"/>
          </a:p>
          <a:p>
            <a:pPr algn="ctr"/>
            <a:r>
              <a:rPr lang="en-US" altLang="zh-CN" dirty="0"/>
              <a:t>fn1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ED7E415-2E4A-46BD-B7B8-E59C9F82FECD}"/>
              </a:ext>
            </a:extLst>
          </p:cNvPr>
          <p:cNvCxnSpPr>
            <a:cxnSpLocks/>
          </p:cNvCxnSpPr>
          <p:nvPr/>
        </p:nvCxnSpPr>
        <p:spPr>
          <a:xfrm flipH="1">
            <a:off x="1831020" y="2321511"/>
            <a:ext cx="665822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47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9EABC6F-9A61-4F94-BEF1-886A1378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608" y="1216241"/>
            <a:ext cx="4038600" cy="3952875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7F64A35B-D58F-41A7-A735-3E594467B264}"/>
              </a:ext>
            </a:extLst>
          </p:cNvPr>
          <p:cNvSpPr/>
          <p:nvPr/>
        </p:nvSpPr>
        <p:spPr>
          <a:xfrm>
            <a:off x="2077375" y="1673441"/>
            <a:ext cx="1367160" cy="64807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window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52B8D69-BFEA-4DB7-837B-D3A5709BE8F6}"/>
              </a:ext>
            </a:extLst>
          </p:cNvPr>
          <p:cNvCxnSpPr/>
          <p:nvPr/>
        </p:nvCxnSpPr>
        <p:spPr>
          <a:xfrm>
            <a:off x="2077375" y="1025371"/>
            <a:ext cx="656948" cy="64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47FE54B-E8AD-4AED-832B-D2BB6625256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734323" y="2321511"/>
            <a:ext cx="716872" cy="34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D13EC574-C447-4E5C-AC55-4FB1BE9D5E00}"/>
              </a:ext>
            </a:extLst>
          </p:cNvPr>
          <p:cNvSpPr/>
          <p:nvPr/>
        </p:nvSpPr>
        <p:spPr>
          <a:xfrm>
            <a:off x="3129379" y="2663301"/>
            <a:ext cx="643632" cy="417251"/>
          </a:xfrm>
          <a:prstGeom prst="triangl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CE59D6-2373-497F-90DC-0C98AFF05331}"/>
              </a:ext>
            </a:extLst>
          </p:cNvPr>
          <p:cNvSpPr/>
          <p:nvPr/>
        </p:nvSpPr>
        <p:spPr>
          <a:xfrm>
            <a:off x="5636024" y="2268245"/>
            <a:ext cx="1074198" cy="1624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</a:t>
            </a:r>
            <a:endParaRPr lang="en-US" altLang="zh-CN" dirty="0"/>
          </a:p>
          <a:p>
            <a:pPr algn="ctr"/>
            <a:r>
              <a:rPr lang="en-US" altLang="zh-CN" dirty="0"/>
              <a:t>fn2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FB2BC4-0AE6-4F83-8717-DC48E4BB1144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3612103" y="2871927"/>
            <a:ext cx="2023921" cy="20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A8D1DDE-E081-4E06-B201-C68E243AF61A}"/>
              </a:ext>
            </a:extLst>
          </p:cNvPr>
          <p:cNvSpPr/>
          <p:nvPr/>
        </p:nvSpPr>
        <p:spPr>
          <a:xfrm>
            <a:off x="1293919" y="2869707"/>
            <a:ext cx="1074198" cy="1624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</a:t>
            </a:r>
            <a:endParaRPr lang="en-US" altLang="zh-CN" dirty="0"/>
          </a:p>
          <a:p>
            <a:pPr algn="ctr"/>
            <a:r>
              <a:rPr lang="en-US" altLang="zh-CN" dirty="0"/>
              <a:t>fn1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ED7E415-2E4A-46BD-B7B8-E59C9F82FECD}"/>
              </a:ext>
            </a:extLst>
          </p:cNvPr>
          <p:cNvCxnSpPr>
            <a:cxnSpLocks/>
          </p:cNvCxnSpPr>
          <p:nvPr/>
        </p:nvCxnSpPr>
        <p:spPr>
          <a:xfrm flipH="1">
            <a:off x="1831020" y="2321511"/>
            <a:ext cx="665822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E61C119-DB70-4476-B7CC-28B222FB7611}"/>
              </a:ext>
            </a:extLst>
          </p:cNvPr>
          <p:cNvCxnSpPr/>
          <p:nvPr/>
        </p:nvCxnSpPr>
        <p:spPr>
          <a:xfrm flipH="1">
            <a:off x="4263963" y="2593389"/>
            <a:ext cx="559293" cy="765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736D08C-EE33-41A8-9EF8-1A320314F81E}"/>
              </a:ext>
            </a:extLst>
          </p:cNvPr>
          <p:cNvCxnSpPr>
            <a:cxnSpLocks/>
          </p:cNvCxnSpPr>
          <p:nvPr/>
        </p:nvCxnSpPr>
        <p:spPr>
          <a:xfrm>
            <a:off x="4255735" y="2663301"/>
            <a:ext cx="707900" cy="6957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8AEC640-524B-4F8C-ABA3-7F8045B72647}"/>
              </a:ext>
            </a:extLst>
          </p:cNvPr>
          <p:cNvCxnSpPr>
            <a:cxnSpLocks/>
          </p:cNvCxnSpPr>
          <p:nvPr/>
        </p:nvCxnSpPr>
        <p:spPr>
          <a:xfrm>
            <a:off x="3459889" y="3080551"/>
            <a:ext cx="372399" cy="86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53B6FE37-EEA7-40FF-A7AD-FC58DC2150B4}"/>
              </a:ext>
            </a:extLst>
          </p:cNvPr>
          <p:cNvSpPr/>
          <p:nvPr/>
        </p:nvSpPr>
        <p:spPr>
          <a:xfrm>
            <a:off x="3459889" y="3962770"/>
            <a:ext cx="871120" cy="6957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45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建华 叶</dc:creator>
  <cp:lastModifiedBy>建华 叶</cp:lastModifiedBy>
  <cp:revision>2</cp:revision>
  <dcterms:created xsi:type="dcterms:W3CDTF">2018-11-03T07:10:04Z</dcterms:created>
  <dcterms:modified xsi:type="dcterms:W3CDTF">2018-11-03T07:18:44Z</dcterms:modified>
</cp:coreProperties>
</file>