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</p:sldIdLst>
  <p:sldSz cx="10799763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SGC</c:v>
                </c:pt>
                <c:pt idx="1">
                  <c:v>BC</c:v>
                </c:pt>
                <c:pt idx="2">
                  <c:v>CC</c:v>
                </c:pt>
                <c:pt idx="3">
                  <c:v>DC</c:v>
                </c:pt>
                <c:pt idx="4">
                  <c:v>EC</c:v>
                </c:pt>
                <c:pt idx="5">
                  <c:v>LAC</c:v>
                </c:pt>
                <c:pt idx="6">
                  <c:v>PageRank</c:v>
                </c:pt>
                <c:pt idx="7">
                  <c:v>PeC</c:v>
                </c:pt>
                <c:pt idx="8">
                  <c:v>WDC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90</c:v>
                </c:pt>
                <c:pt idx="1">
                  <c:v>44</c:v>
                </c:pt>
                <c:pt idx="2">
                  <c:v>41</c:v>
                </c:pt>
                <c:pt idx="3">
                  <c:v>46</c:v>
                </c:pt>
                <c:pt idx="4">
                  <c:v>37</c:v>
                </c:pt>
                <c:pt idx="5">
                  <c:v>59</c:v>
                </c:pt>
                <c:pt idx="6">
                  <c:v>47</c:v>
                </c:pt>
                <c:pt idx="7">
                  <c:v>76</c:v>
                </c:pt>
                <c:pt idx="8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6C-4EC8-83CC-325114329C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5723744"/>
        <c:axId val="226291712"/>
      </c:barChart>
      <c:catAx>
        <c:axId val="9572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26291712"/>
        <c:crosses val="autoZero"/>
        <c:auto val="1"/>
        <c:lblAlgn val="ctr"/>
        <c:lblOffset val="100"/>
        <c:noMultiLvlLbl val="0"/>
      </c:catAx>
      <c:valAx>
        <c:axId val="22629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5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essential proteins</a:t>
                </a:r>
                <a:endParaRPr lang="zh-CN" altLang="en-US" sz="105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7237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200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SGC</c:v>
                </c:pt>
                <c:pt idx="1">
                  <c:v>BC</c:v>
                </c:pt>
                <c:pt idx="2">
                  <c:v>CC</c:v>
                </c:pt>
                <c:pt idx="3">
                  <c:v>DC</c:v>
                </c:pt>
                <c:pt idx="4">
                  <c:v>EC</c:v>
                </c:pt>
                <c:pt idx="5">
                  <c:v>LAC</c:v>
                </c:pt>
                <c:pt idx="6">
                  <c:v>PageRank</c:v>
                </c:pt>
                <c:pt idx="7">
                  <c:v>PeC</c:v>
                </c:pt>
                <c:pt idx="8">
                  <c:v>WDC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157</c:v>
                </c:pt>
                <c:pt idx="1">
                  <c:v>77</c:v>
                </c:pt>
                <c:pt idx="2">
                  <c:v>79</c:v>
                </c:pt>
                <c:pt idx="3">
                  <c:v>82</c:v>
                </c:pt>
                <c:pt idx="4">
                  <c:v>77</c:v>
                </c:pt>
                <c:pt idx="5">
                  <c:v>120</c:v>
                </c:pt>
                <c:pt idx="6">
                  <c:v>83</c:v>
                </c:pt>
                <c:pt idx="7">
                  <c:v>143</c:v>
                </c:pt>
                <c:pt idx="8">
                  <c:v>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72-4490-BBC6-84C4691D66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5723744"/>
        <c:axId val="226291712"/>
      </c:barChart>
      <c:catAx>
        <c:axId val="9572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26291712"/>
        <c:crosses val="autoZero"/>
        <c:auto val="1"/>
        <c:lblAlgn val="ctr"/>
        <c:lblOffset val="100"/>
        <c:noMultiLvlLbl val="0"/>
      </c:catAx>
      <c:valAx>
        <c:axId val="22629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50" b="0" i="0" baseline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essential proteins</a:t>
                </a:r>
                <a:endParaRPr lang="zh-CN" altLang="zh-CN" sz="105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7237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300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SGC</c:v>
                </c:pt>
                <c:pt idx="1">
                  <c:v>BC</c:v>
                </c:pt>
                <c:pt idx="2">
                  <c:v>CC</c:v>
                </c:pt>
                <c:pt idx="3">
                  <c:v>DC</c:v>
                </c:pt>
                <c:pt idx="4">
                  <c:v>EC</c:v>
                </c:pt>
                <c:pt idx="5">
                  <c:v>LAC</c:v>
                </c:pt>
                <c:pt idx="6">
                  <c:v>PageRank</c:v>
                </c:pt>
                <c:pt idx="7">
                  <c:v>PeC</c:v>
                </c:pt>
                <c:pt idx="8">
                  <c:v>WDC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218</c:v>
                </c:pt>
                <c:pt idx="1">
                  <c:v>112</c:v>
                </c:pt>
                <c:pt idx="2">
                  <c:v>117</c:v>
                </c:pt>
                <c:pt idx="3">
                  <c:v>115</c:v>
                </c:pt>
                <c:pt idx="4">
                  <c:v>119</c:v>
                </c:pt>
                <c:pt idx="5">
                  <c:v>176</c:v>
                </c:pt>
                <c:pt idx="6">
                  <c:v>113</c:v>
                </c:pt>
                <c:pt idx="7">
                  <c:v>203</c:v>
                </c:pt>
                <c:pt idx="8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14-41AD-BA76-4B375FA39C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5723744"/>
        <c:axId val="226291712"/>
      </c:barChart>
      <c:catAx>
        <c:axId val="9572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26291712"/>
        <c:crosses val="autoZero"/>
        <c:auto val="1"/>
        <c:lblAlgn val="ctr"/>
        <c:lblOffset val="100"/>
        <c:noMultiLvlLbl val="0"/>
      </c:catAx>
      <c:valAx>
        <c:axId val="22629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50" b="0" i="0" baseline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essential proteins</a:t>
                </a:r>
                <a:endParaRPr lang="zh-CN" altLang="zh-CN" sz="105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7237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400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SGC</c:v>
                </c:pt>
                <c:pt idx="1">
                  <c:v>BC</c:v>
                </c:pt>
                <c:pt idx="2">
                  <c:v>CC</c:v>
                </c:pt>
                <c:pt idx="3">
                  <c:v>DC</c:v>
                </c:pt>
                <c:pt idx="4">
                  <c:v>EC</c:v>
                </c:pt>
                <c:pt idx="5">
                  <c:v>LAC</c:v>
                </c:pt>
                <c:pt idx="6">
                  <c:v>PageRank</c:v>
                </c:pt>
                <c:pt idx="7">
                  <c:v>PeC</c:v>
                </c:pt>
                <c:pt idx="8">
                  <c:v>WDC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278</c:v>
                </c:pt>
                <c:pt idx="1">
                  <c:v>145</c:v>
                </c:pt>
                <c:pt idx="2">
                  <c:v>153</c:v>
                </c:pt>
                <c:pt idx="3">
                  <c:v>158</c:v>
                </c:pt>
                <c:pt idx="4">
                  <c:v>148</c:v>
                </c:pt>
                <c:pt idx="5">
                  <c:v>228</c:v>
                </c:pt>
                <c:pt idx="6">
                  <c:v>153</c:v>
                </c:pt>
                <c:pt idx="7">
                  <c:v>245</c:v>
                </c:pt>
                <c:pt idx="8">
                  <c:v>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3B-45B6-8EB8-612AACD9D0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5723744"/>
        <c:axId val="226291712"/>
      </c:barChart>
      <c:catAx>
        <c:axId val="9572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26291712"/>
        <c:crosses val="autoZero"/>
        <c:auto val="1"/>
        <c:lblAlgn val="ctr"/>
        <c:lblOffset val="100"/>
        <c:noMultiLvlLbl val="0"/>
      </c:catAx>
      <c:valAx>
        <c:axId val="22629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50" b="0" i="0" baseline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essential proteins</a:t>
                </a:r>
                <a:endParaRPr lang="zh-CN" altLang="zh-CN" sz="105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7237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500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SGC</c:v>
                </c:pt>
                <c:pt idx="1">
                  <c:v>BC</c:v>
                </c:pt>
                <c:pt idx="2">
                  <c:v>CC</c:v>
                </c:pt>
                <c:pt idx="3">
                  <c:v>DC</c:v>
                </c:pt>
                <c:pt idx="4">
                  <c:v>EC</c:v>
                </c:pt>
                <c:pt idx="5">
                  <c:v>LAC</c:v>
                </c:pt>
                <c:pt idx="6">
                  <c:v>PageRank</c:v>
                </c:pt>
                <c:pt idx="7">
                  <c:v>PeC</c:v>
                </c:pt>
                <c:pt idx="8">
                  <c:v>WDC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338</c:v>
                </c:pt>
                <c:pt idx="1">
                  <c:v>177</c:v>
                </c:pt>
                <c:pt idx="2">
                  <c:v>189</c:v>
                </c:pt>
                <c:pt idx="3">
                  <c:v>201</c:v>
                </c:pt>
                <c:pt idx="4">
                  <c:v>192</c:v>
                </c:pt>
                <c:pt idx="5">
                  <c:v>266</c:v>
                </c:pt>
                <c:pt idx="6">
                  <c:v>196</c:v>
                </c:pt>
                <c:pt idx="7">
                  <c:v>292</c:v>
                </c:pt>
                <c:pt idx="8">
                  <c:v>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0-4207-988E-2FF74AF9501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5723744"/>
        <c:axId val="226291712"/>
      </c:barChart>
      <c:catAx>
        <c:axId val="9572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6291712"/>
        <c:crosses val="autoZero"/>
        <c:auto val="1"/>
        <c:lblAlgn val="ctr"/>
        <c:lblOffset val="100"/>
        <c:noMultiLvlLbl val="0"/>
      </c:catAx>
      <c:valAx>
        <c:axId val="22629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50" b="0" i="0" baseline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essential proteins</a:t>
                </a:r>
                <a:endParaRPr lang="zh-CN" altLang="zh-CN" sz="105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7237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600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SGC</c:v>
                </c:pt>
                <c:pt idx="1">
                  <c:v>BC</c:v>
                </c:pt>
                <c:pt idx="2">
                  <c:v>CC</c:v>
                </c:pt>
                <c:pt idx="3">
                  <c:v>DC</c:v>
                </c:pt>
                <c:pt idx="4">
                  <c:v>EC</c:v>
                </c:pt>
                <c:pt idx="5">
                  <c:v>LAC</c:v>
                </c:pt>
                <c:pt idx="6">
                  <c:v>PageRank</c:v>
                </c:pt>
                <c:pt idx="7">
                  <c:v>PeC</c:v>
                </c:pt>
                <c:pt idx="8">
                  <c:v>WDC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380</c:v>
                </c:pt>
                <c:pt idx="1">
                  <c:v>220</c:v>
                </c:pt>
                <c:pt idx="2">
                  <c:v>228</c:v>
                </c:pt>
                <c:pt idx="3">
                  <c:v>251</c:v>
                </c:pt>
                <c:pt idx="4">
                  <c:v>221</c:v>
                </c:pt>
                <c:pt idx="5">
                  <c:v>306</c:v>
                </c:pt>
                <c:pt idx="6">
                  <c:v>242</c:v>
                </c:pt>
                <c:pt idx="7">
                  <c:v>331</c:v>
                </c:pt>
                <c:pt idx="8">
                  <c:v>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18-447D-ACE2-82C4930B04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5723744"/>
        <c:axId val="226291712"/>
      </c:barChart>
      <c:catAx>
        <c:axId val="9572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6291712"/>
        <c:crosses val="autoZero"/>
        <c:auto val="1"/>
        <c:lblAlgn val="ctr"/>
        <c:lblOffset val="100"/>
        <c:noMultiLvlLbl val="0"/>
      </c:catAx>
      <c:valAx>
        <c:axId val="22629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50" b="0" i="0" baseline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essential proteins</a:t>
                </a:r>
                <a:endParaRPr lang="zh-CN" altLang="zh-CN" sz="105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7237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913219"/>
            <a:ext cx="8099822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930825"/>
            <a:ext cx="8099822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F5A7-D7D1-4C81-AC63-585248B3D3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2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F5A7-D7D1-4C81-AC63-585248B3D3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97087"/>
            <a:ext cx="2328699" cy="47288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97087"/>
            <a:ext cx="6851100" cy="472884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F5A7-D7D1-4C81-AC63-585248B3D3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69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F5A7-D7D1-4C81-AC63-585248B3D3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4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391141"/>
            <a:ext cx="9314796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734251"/>
            <a:ext cx="9314796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F5A7-D7D1-4C81-AC63-585248B3D3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6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485433"/>
            <a:ext cx="4589899" cy="35404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485433"/>
            <a:ext cx="4589899" cy="35404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F5A7-D7D1-4C81-AC63-585248B3D3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65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97087"/>
            <a:ext cx="9314796" cy="10785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367891"/>
            <a:ext cx="4568806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038273"/>
            <a:ext cx="4568806" cy="29979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367891"/>
            <a:ext cx="4591306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038273"/>
            <a:ext cx="4591306" cy="29979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F5A7-D7D1-4C81-AC63-585248B3D3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04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F5A7-D7D1-4C81-AC63-585248B3D3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2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F5A7-D7D1-4C81-AC63-585248B3D3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9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72004"/>
            <a:ext cx="3483204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803426"/>
            <a:ext cx="5467380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74019"/>
            <a:ext cx="3483204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F5A7-D7D1-4C81-AC63-585248B3D3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98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72004"/>
            <a:ext cx="3483204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803426"/>
            <a:ext cx="5467380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74019"/>
            <a:ext cx="3483204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F5A7-D7D1-4C81-AC63-585248B3D3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2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97087"/>
            <a:ext cx="9314796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485433"/>
            <a:ext cx="9314796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171892"/>
            <a:ext cx="2429947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7F5A7-D7D1-4C81-AC63-585248B3D3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171892"/>
            <a:ext cx="364492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171892"/>
            <a:ext cx="2429947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7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AB3899D2-807E-45D3-AF55-12AF47FED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2329765"/>
              </p:ext>
            </p:extLst>
          </p:nvPr>
        </p:nvGraphicFramePr>
        <p:xfrm>
          <a:off x="1" y="9867"/>
          <a:ext cx="3419634" cy="245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A460FB3F-C2F1-40DE-B68E-CD8BF35161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0186589"/>
              </p:ext>
            </p:extLst>
          </p:nvPr>
        </p:nvGraphicFramePr>
        <p:xfrm>
          <a:off x="3690065" y="9867"/>
          <a:ext cx="3419634" cy="245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5089278F-111D-468A-A475-1E00EC5A6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833338"/>
              </p:ext>
            </p:extLst>
          </p:nvPr>
        </p:nvGraphicFramePr>
        <p:xfrm>
          <a:off x="7380129" y="9867"/>
          <a:ext cx="3419634" cy="245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32D7C5E7-759C-400D-A790-A5A80F7FB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624700"/>
              </p:ext>
            </p:extLst>
          </p:nvPr>
        </p:nvGraphicFramePr>
        <p:xfrm>
          <a:off x="1" y="2871310"/>
          <a:ext cx="3419634" cy="245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4A63D1B2-50F6-4255-9E4F-82FD830D2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2841426"/>
              </p:ext>
            </p:extLst>
          </p:nvPr>
        </p:nvGraphicFramePr>
        <p:xfrm>
          <a:off x="3690065" y="2871310"/>
          <a:ext cx="3419634" cy="245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D5231182-1398-46C0-9E85-35D4A90903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523910"/>
              </p:ext>
            </p:extLst>
          </p:nvPr>
        </p:nvGraphicFramePr>
        <p:xfrm>
          <a:off x="7380129" y="2871310"/>
          <a:ext cx="3419634" cy="245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E5FF1A5-AE6B-4454-BD7C-173A13D470E7}"/>
              </a:ext>
            </a:extLst>
          </p:cNvPr>
          <p:cNvSpPr txBox="1"/>
          <p:nvPr/>
        </p:nvSpPr>
        <p:spPr>
          <a:xfrm>
            <a:off x="1266795" y="2430509"/>
            <a:ext cx="88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(a) Top 100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E91A1E-96D3-44D2-9C6F-3170A0D7F158}"/>
              </a:ext>
            </a:extLst>
          </p:cNvPr>
          <p:cNvSpPr txBox="1"/>
          <p:nvPr/>
        </p:nvSpPr>
        <p:spPr>
          <a:xfrm>
            <a:off x="4956859" y="2436121"/>
            <a:ext cx="88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(b) Top 200</a:t>
            </a:r>
            <a:endParaRPr lang="zh-CN" altLang="en-US" sz="1200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E475733A-13AA-4F2D-9EC9-97CD9CE02F72}"/>
              </a:ext>
            </a:extLst>
          </p:cNvPr>
          <p:cNvSpPr txBox="1"/>
          <p:nvPr/>
        </p:nvSpPr>
        <p:spPr>
          <a:xfrm>
            <a:off x="8646922" y="2444388"/>
            <a:ext cx="886046" cy="28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(c) Top 300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AC3C2A-7C30-4B05-9B17-A563303E0253}"/>
              </a:ext>
            </a:extLst>
          </p:cNvPr>
          <p:cNvSpPr txBox="1"/>
          <p:nvPr/>
        </p:nvSpPr>
        <p:spPr>
          <a:xfrm>
            <a:off x="1266795" y="5305833"/>
            <a:ext cx="88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(d) Top 400</a:t>
            </a:r>
            <a:endParaRPr lang="zh-CN" altLang="en-US" sz="1200" dirty="0"/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D11D3222-9B7A-4610-8982-274B42F4AE5F}"/>
              </a:ext>
            </a:extLst>
          </p:cNvPr>
          <p:cNvSpPr txBox="1"/>
          <p:nvPr/>
        </p:nvSpPr>
        <p:spPr>
          <a:xfrm>
            <a:off x="4956859" y="5303748"/>
            <a:ext cx="88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(e) Top 500</a:t>
            </a:r>
            <a:endParaRPr lang="zh-CN" altLang="en-US" sz="1200" dirty="0"/>
          </a:p>
        </p:txBody>
      </p:sp>
      <p:sp>
        <p:nvSpPr>
          <p:cNvPr id="17" name="文本框 7">
            <a:extLst>
              <a:ext uri="{FF2B5EF4-FFF2-40B4-BE49-F238E27FC236}">
                <a16:creationId xmlns:a16="http://schemas.microsoft.com/office/drawing/2014/main" id="{6874B5B6-C328-4A12-8B3F-51690B847E98}"/>
              </a:ext>
            </a:extLst>
          </p:cNvPr>
          <p:cNvSpPr txBox="1"/>
          <p:nvPr/>
        </p:nvSpPr>
        <p:spPr>
          <a:xfrm>
            <a:off x="8646922" y="5303746"/>
            <a:ext cx="886046" cy="28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(f) Top 600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193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60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22</cp:revision>
  <dcterms:created xsi:type="dcterms:W3CDTF">2020-05-26T09:00:00Z</dcterms:created>
  <dcterms:modified xsi:type="dcterms:W3CDTF">2020-11-18T11:32:06Z</dcterms:modified>
</cp:coreProperties>
</file>