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</a:t>
            </a:r>
            <a:endParaRPr lang="zh-CN" altLang="en-US"/>
          </a:p>
        </c:rich>
      </c:tx>
      <c:layout>
        <c:manualLayout>
          <c:xMode val="edge"/>
          <c:yMode val="edge"/>
          <c:x val="0.47422050324482651"/>
          <c:y val="2.1137180300147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PC-TP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Top 100</c:v>
                </c:pt>
                <c:pt idx="1">
                  <c:v>Top 200</c:v>
                </c:pt>
                <c:pt idx="2">
                  <c:v>Top 300</c:v>
                </c:pt>
                <c:pt idx="3">
                  <c:v>Top 400</c:v>
                </c:pt>
                <c:pt idx="4">
                  <c:v>Top 500</c:v>
                </c:pt>
                <c:pt idx="5">
                  <c:v>Top 600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</c:v>
                </c:pt>
                <c:pt idx="1">
                  <c:v>111</c:v>
                </c:pt>
                <c:pt idx="2">
                  <c:v>160</c:v>
                </c:pt>
                <c:pt idx="3">
                  <c:v>211</c:v>
                </c:pt>
                <c:pt idx="4">
                  <c:v>274</c:v>
                </c:pt>
                <c:pt idx="5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5-4034-AA52-042DCD443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PC-TN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Top 100</c:v>
                </c:pt>
                <c:pt idx="1">
                  <c:v>Top 200</c:v>
                </c:pt>
                <c:pt idx="2">
                  <c:v>Top 300</c:v>
                </c:pt>
                <c:pt idx="3">
                  <c:v>Top 400</c:v>
                </c:pt>
                <c:pt idx="4">
                  <c:v>Top 500</c:v>
                </c:pt>
                <c:pt idx="5">
                  <c:v>Top 600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42</c:v>
                </c:pt>
                <c:pt idx="1">
                  <c:v>89</c:v>
                </c:pt>
                <c:pt idx="2">
                  <c:v>140</c:v>
                </c:pt>
                <c:pt idx="3">
                  <c:v>189</c:v>
                </c:pt>
                <c:pt idx="4">
                  <c:v>226</c:v>
                </c:pt>
                <c:pt idx="5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5-4034-AA52-042DCD443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NNC-TP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Top 100</c:v>
                </c:pt>
                <c:pt idx="1">
                  <c:v>Top 200</c:v>
                </c:pt>
                <c:pt idx="2">
                  <c:v>Top 300</c:v>
                </c:pt>
                <c:pt idx="3">
                  <c:v>Top 400</c:v>
                </c:pt>
                <c:pt idx="4">
                  <c:v>Top 500</c:v>
                </c:pt>
                <c:pt idx="5">
                  <c:v>Top 600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</c:v>
                </c:pt>
                <c:pt idx="1">
                  <c:v>126</c:v>
                </c:pt>
                <c:pt idx="2">
                  <c:v>182</c:v>
                </c:pt>
                <c:pt idx="3">
                  <c:v>230</c:v>
                </c:pt>
                <c:pt idx="4">
                  <c:v>279</c:v>
                </c:pt>
                <c:pt idx="5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6-419E-9747-CBB309FBF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NNC-TN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Top 100</c:v>
                </c:pt>
                <c:pt idx="1">
                  <c:v>Top 200</c:v>
                </c:pt>
                <c:pt idx="2">
                  <c:v>Top 300</c:v>
                </c:pt>
                <c:pt idx="3">
                  <c:v>Top 400</c:v>
                </c:pt>
                <c:pt idx="4">
                  <c:v>Top 500</c:v>
                </c:pt>
                <c:pt idx="5">
                  <c:v>Top 600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74</c:v>
                </c:pt>
                <c:pt idx="2">
                  <c:v>118</c:v>
                </c:pt>
                <c:pt idx="3">
                  <c:v>170</c:v>
                </c:pt>
                <c:pt idx="4">
                  <c:v>221</c:v>
                </c:pt>
                <c:pt idx="5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6-419E-9747-CBB309FBF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3233376"/>
        <c:axId val="666781312"/>
      </c:barChart>
      <c:catAx>
        <c:axId val="100323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781312"/>
        <c:crosses val="autoZero"/>
        <c:auto val="1"/>
        <c:lblAlgn val="ctr"/>
        <c:lblOffset val="100"/>
        <c:noMultiLvlLbl val="0"/>
      </c:catAx>
      <c:valAx>
        <c:axId val="66678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23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Comparison of different features</a:t>
            </a:r>
            <a:endParaRPr lang="zh-CN" altLang="en-US" sz="1800" b="1" dirty="0"/>
          </a:p>
        </c:rich>
      </c:tx>
      <c:layout>
        <c:manualLayout>
          <c:xMode val="edge"/>
          <c:yMode val="edge"/>
          <c:x val="0.37455055588678848"/>
          <c:y val="1.69097550958973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</c:v>
                </c:pt>
                <c:pt idx="1">
                  <c:v>58</c:v>
                </c:pt>
                <c:pt idx="2">
                  <c:v>88</c:v>
                </c:pt>
                <c:pt idx="3">
                  <c:v>111</c:v>
                </c:pt>
                <c:pt idx="4">
                  <c:v>160</c:v>
                </c:pt>
                <c:pt idx="5">
                  <c:v>211</c:v>
                </c:pt>
                <c:pt idx="6">
                  <c:v>274</c:v>
                </c:pt>
                <c:pt idx="7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5-4034-AA52-042DCD443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PC-TN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Sheet1!$C$2:$C$9</c:f>
            </c:numRef>
          </c:val>
          <c:extLst>
            <c:ext xmlns:c16="http://schemas.microsoft.com/office/drawing/2014/chart" uri="{C3380CC4-5D6E-409C-BE32-E72D297353CC}">
              <c16:uniqueId val="{00000001-0E05-4034-AA52-042DCD443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NNC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32</c:v>
                </c:pt>
                <c:pt idx="1">
                  <c:v>55</c:v>
                </c:pt>
                <c:pt idx="2">
                  <c:v>90</c:v>
                </c:pt>
                <c:pt idx="3">
                  <c:v>126</c:v>
                </c:pt>
                <c:pt idx="4">
                  <c:v>182</c:v>
                </c:pt>
                <c:pt idx="5">
                  <c:v>230</c:v>
                </c:pt>
                <c:pt idx="6">
                  <c:v>279</c:v>
                </c:pt>
                <c:pt idx="7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6-419E-9747-CBB309FBF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NNC-TN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Sheet1!$E$2:$E$9</c:f>
            </c:numRef>
          </c:val>
          <c:extLst>
            <c:ext xmlns:c16="http://schemas.microsoft.com/office/drawing/2014/chart" uri="{C3380CC4-5D6E-409C-BE32-E72D297353CC}">
              <c16:uniqueId val="{00000002-F796-419E-9747-CBB309FBFA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39</c:v>
                </c:pt>
                <c:pt idx="1">
                  <c:v>76</c:v>
                </c:pt>
                <c:pt idx="2">
                  <c:v>110</c:v>
                </c:pt>
                <c:pt idx="3">
                  <c:v>143</c:v>
                </c:pt>
                <c:pt idx="4">
                  <c:v>203</c:v>
                </c:pt>
                <c:pt idx="5">
                  <c:v>245</c:v>
                </c:pt>
                <c:pt idx="6">
                  <c:v>292</c:v>
                </c:pt>
                <c:pt idx="7">
                  <c:v>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6-406D-9194-669F891825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NNSL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  <c:pt idx="4">
                  <c:v>Top 300</c:v>
                </c:pt>
                <c:pt idx="5">
                  <c:v>Top 400</c:v>
                </c:pt>
                <c:pt idx="6">
                  <c:v>Top 500</c:v>
                </c:pt>
                <c:pt idx="7">
                  <c:v>Top 600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42</c:v>
                </c:pt>
                <c:pt idx="1">
                  <c:v>76</c:v>
                </c:pt>
                <c:pt idx="2">
                  <c:v>109</c:v>
                </c:pt>
                <c:pt idx="3">
                  <c:v>133</c:v>
                </c:pt>
                <c:pt idx="4">
                  <c:v>185</c:v>
                </c:pt>
                <c:pt idx="5">
                  <c:v>240</c:v>
                </c:pt>
                <c:pt idx="6">
                  <c:v>285</c:v>
                </c:pt>
                <c:pt idx="7">
                  <c:v>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16-406D-9194-669F89182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3233376"/>
        <c:axId val="666781312"/>
        <c:axId val="0"/>
      </c:bar3DChart>
      <c:catAx>
        <c:axId val="100323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781312"/>
        <c:crosses val="autoZero"/>
        <c:auto val="1"/>
        <c:lblAlgn val="ctr"/>
        <c:lblOffset val="100"/>
        <c:noMultiLvlLbl val="0"/>
      </c:catAx>
      <c:valAx>
        <c:axId val="66678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23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58</c:v>
                </c:pt>
                <c:pt idx="2">
                  <c:v>88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5-4034-AA52-042DCD443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PC-TN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0E05-4034-AA52-042DCD443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NNC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32</c:v>
                </c:pt>
                <c:pt idx="1">
                  <c:v>55</c:v>
                </c:pt>
                <c:pt idx="2">
                  <c:v>90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6-419E-9747-CBB309FBF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NNC-TN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Sheet1!$E$2:$E$5</c:f>
            </c:numRef>
          </c:val>
          <c:extLst>
            <c:ext xmlns:c16="http://schemas.microsoft.com/office/drawing/2014/chart" uri="{C3380CC4-5D6E-409C-BE32-E72D297353CC}">
              <c16:uniqueId val="{00000002-F796-419E-9747-CBB309FBFA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Sheet1!$F$2:$F$5</c:f>
            </c:numRef>
          </c:val>
          <c:extLst>
            <c:ext xmlns:c16="http://schemas.microsoft.com/office/drawing/2014/chart" uri="{C3380CC4-5D6E-409C-BE32-E72D297353CC}">
              <c16:uniqueId val="{00000001-AA16-406D-9194-669F891825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NNSL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Top 50</c:v>
                </c:pt>
                <c:pt idx="1">
                  <c:v>Top 100</c:v>
                </c:pt>
                <c:pt idx="2">
                  <c:v>Top 150</c:v>
                </c:pt>
                <c:pt idx="3">
                  <c:v>Top 200</c:v>
                </c:pt>
              </c:strCache>
            </c:strRef>
          </c:cat>
          <c:val>
            <c:numRef>
              <c:f>Sheet1!$G$2:$G$5</c:f>
            </c:numRef>
          </c:val>
          <c:extLst>
            <c:ext xmlns:c16="http://schemas.microsoft.com/office/drawing/2014/chart" uri="{C3380CC4-5D6E-409C-BE32-E72D297353CC}">
              <c16:uniqueId val="{00000002-AA16-406D-9194-669F89182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3233376"/>
        <c:axId val="666781312"/>
        <c:axId val="0"/>
      </c:bar3DChart>
      <c:catAx>
        <c:axId val="100323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66781312"/>
        <c:crosses val="autoZero"/>
        <c:auto val="1"/>
        <c:lblAlgn val="ctr"/>
        <c:lblOffset val="100"/>
        <c:noMultiLvlLbl val="0"/>
      </c:catAx>
      <c:valAx>
        <c:axId val="66678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identified</a:t>
                </a:r>
                <a:r>
                  <a:rPr lang="en-US" altLang="zh-CN" sz="16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essential proteins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23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0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1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F5A7-D7D1-4C81-AC63-585248B3D3F8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AD43-6FB0-40AB-8CA8-DF688A415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538250A-63D8-4479-9E02-DAEC724CB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318559"/>
              </p:ext>
            </p:extLst>
          </p:nvPr>
        </p:nvGraphicFramePr>
        <p:xfrm>
          <a:off x="1812607" y="1926907"/>
          <a:ext cx="5518785" cy="3004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9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538250A-63D8-4479-9E02-DAEC724CB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571823"/>
              </p:ext>
            </p:extLst>
          </p:nvPr>
        </p:nvGraphicFramePr>
        <p:xfrm>
          <a:off x="-122725" y="150920"/>
          <a:ext cx="9266725" cy="658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50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538250A-63D8-4479-9E02-DAEC724CB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786088"/>
              </p:ext>
            </p:extLst>
          </p:nvPr>
        </p:nvGraphicFramePr>
        <p:xfrm>
          <a:off x="-122725" y="150920"/>
          <a:ext cx="9266725" cy="658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507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2020-05-26T09:00:00Z</dcterms:created>
  <dcterms:modified xsi:type="dcterms:W3CDTF">2020-05-26T09:26:56Z</dcterms:modified>
</cp:coreProperties>
</file>