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199313" cy="2735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36" d="100"/>
          <a:sy n="136" d="100"/>
        </p:scale>
        <p:origin x="77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447646"/>
            <a:ext cx="5399485" cy="952277"/>
          </a:xfrm>
        </p:spPr>
        <p:txBody>
          <a:bodyPr anchor="b"/>
          <a:lstStyle>
            <a:lvl1pPr algn="ctr">
              <a:defRPr sz="23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436646"/>
            <a:ext cx="5399485" cy="660389"/>
          </a:xfrm>
        </p:spPr>
        <p:txBody>
          <a:bodyPr/>
          <a:lstStyle>
            <a:lvl1pPr marL="0" indent="0" algn="ctr">
              <a:buNone/>
              <a:defRPr sz="957"/>
            </a:lvl1pPr>
            <a:lvl2pPr marL="182331" indent="0" algn="ctr">
              <a:buNone/>
              <a:defRPr sz="798"/>
            </a:lvl2pPr>
            <a:lvl3pPr marL="364663" indent="0" algn="ctr">
              <a:buNone/>
              <a:defRPr sz="718"/>
            </a:lvl3pPr>
            <a:lvl4pPr marL="546994" indent="0" algn="ctr">
              <a:buNone/>
              <a:defRPr sz="638"/>
            </a:lvl4pPr>
            <a:lvl5pPr marL="729325" indent="0" algn="ctr">
              <a:buNone/>
              <a:defRPr sz="638"/>
            </a:lvl5pPr>
            <a:lvl6pPr marL="911657" indent="0" algn="ctr">
              <a:buNone/>
              <a:defRPr sz="638"/>
            </a:lvl6pPr>
            <a:lvl7pPr marL="1093988" indent="0" algn="ctr">
              <a:buNone/>
              <a:defRPr sz="638"/>
            </a:lvl7pPr>
            <a:lvl8pPr marL="1276320" indent="0" algn="ctr">
              <a:buNone/>
              <a:defRPr sz="638"/>
            </a:lvl8pPr>
            <a:lvl9pPr marL="1458651" indent="0" algn="ctr">
              <a:buNone/>
              <a:defRPr sz="63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4E16-E2AC-4B28-AD19-9B42975634C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6746-67D5-4650-99DB-1A48C1A5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4E16-E2AC-4B28-AD19-9B42975634C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6746-67D5-4650-99DB-1A48C1A5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31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45627"/>
            <a:ext cx="1552352" cy="23180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45627"/>
            <a:ext cx="4567064" cy="231800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4E16-E2AC-4B28-AD19-9B42975634C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6746-67D5-4650-99DB-1A48C1A5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1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4E16-E2AC-4B28-AD19-9B42975634C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6746-67D5-4650-99DB-1A48C1A5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5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681917"/>
            <a:ext cx="6209407" cy="1137793"/>
          </a:xfrm>
        </p:spPr>
        <p:txBody>
          <a:bodyPr anchor="b"/>
          <a:lstStyle>
            <a:lvl1pPr>
              <a:defRPr sz="23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830474"/>
            <a:ext cx="6209407" cy="598339"/>
          </a:xfrm>
        </p:spPr>
        <p:txBody>
          <a:bodyPr/>
          <a:lstStyle>
            <a:lvl1pPr marL="0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1pPr>
            <a:lvl2pPr marL="182331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2pPr>
            <a:lvl3pPr marL="364663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3pPr>
            <a:lvl4pPr marL="546994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4pPr>
            <a:lvl5pPr marL="729325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5pPr>
            <a:lvl6pPr marL="911657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6pPr>
            <a:lvl7pPr marL="1093988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7pPr>
            <a:lvl8pPr marL="1276320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8pPr>
            <a:lvl9pPr marL="1458651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4E16-E2AC-4B28-AD19-9B42975634C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6746-67D5-4650-99DB-1A48C1A5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4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728137"/>
            <a:ext cx="3059708" cy="17354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728137"/>
            <a:ext cx="3059708" cy="17354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4E16-E2AC-4B28-AD19-9B42975634C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6746-67D5-4650-99DB-1A48C1A5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7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45628"/>
            <a:ext cx="6209407" cy="52869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670520"/>
            <a:ext cx="3045647" cy="328611"/>
          </a:xfrm>
        </p:spPr>
        <p:txBody>
          <a:bodyPr anchor="b"/>
          <a:lstStyle>
            <a:lvl1pPr marL="0" indent="0">
              <a:buNone/>
              <a:defRPr sz="957" b="1"/>
            </a:lvl1pPr>
            <a:lvl2pPr marL="182331" indent="0">
              <a:buNone/>
              <a:defRPr sz="798" b="1"/>
            </a:lvl2pPr>
            <a:lvl3pPr marL="364663" indent="0">
              <a:buNone/>
              <a:defRPr sz="718" b="1"/>
            </a:lvl3pPr>
            <a:lvl4pPr marL="546994" indent="0">
              <a:buNone/>
              <a:defRPr sz="638" b="1"/>
            </a:lvl4pPr>
            <a:lvl5pPr marL="729325" indent="0">
              <a:buNone/>
              <a:defRPr sz="638" b="1"/>
            </a:lvl5pPr>
            <a:lvl6pPr marL="911657" indent="0">
              <a:buNone/>
              <a:defRPr sz="638" b="1"/>
            </a:lvl6pPr>
            <a:lvl7pPr marL="1093988" indent="0">
              <a:buNone/>
              <a:defRPr sz="638" b="1"/>
            </a:lvl7pPr>
            <a:lvl8pPr marL="1276320" indent="0">
              <a:buNone/>
              <a:defRPr sz="638" b="1"/>
            </a:lvl8pPr>
            <a:lvl9pPr marL="1458651" indent="0">
              <a:buNone/>
              <a:defRPr sz="63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999131"/>
            <a:ext cx="3045647" cy="14695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670520"/>
            <a:ext cx="3060646" cy="328611"/>
          </a:xfrm>
        </p:spPr>
        <p:txBody>
          <a:bodyPr anchor="b"/>
          <a:lstStyle>
            <a:lvl1pPr marL="0" indent="0">
              <a:buNone/>
              <a:defRPr sz="957" b="1"/>
            </a:lvl1pPr>
            <a:lvl2pPr marL="182331" indent="0">
              <a:buNone/>
              <a:defRPr sz="798" b="1"/>
            </a:lvl2pPr>
            <a:lvl3pPr marL="364663" indent="0">
              <a:buNone/>
              <a:defRPr sz="718" b="1"/>
            </a:lvl3pPr>
            <a:lvl4pPr marL="546994" indent="0">
              <a:buNone/>
              <a:defRPr sz="638" b="1"/>
            </a:lvl4pPr>
            <a:lvl5pPr marL="729325" indent="0">
              <a:buNone/>
              <a:defRPr sz="638" b="1"/>
            </a:lvl5pPr>
            <a:lvl6pPr marL="911657" indent="0">
              <a:buNone/>
              <a:defRPr sz="638" b="1"/>
            </a:lvl6pPr>
            <a:lvl7pPr marL="1093988" indent="0">
              <a:buNone/>
              <a:defRPr sz="638" b="1"/>
            </a:lvl7pPr>
            <a:lvl8pPr marL="1276320" indent="0">
              <a:buNone/>
              <a:defRPr sz="638" b="1"/>
            </a:lvl8pPr>
            <a:lvl9pPr marL="1458651" indent="0">
              <a:buNone/>
              <a:defRPr sz="63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999131"/>
            <a:ext cx="3060646" cy="14695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4E16-E2AC-4B28-AD19-9B42975634C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6746-67D5-4650-99DB-1A48C1A5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3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4E16-E2AC-4B28-AD19-9B42975634C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6746-67D5-4650-99DB-1A48C1A5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2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4E16-E2AC-4B28-AD19-9B42975634C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6746-67D5-4650-99DB-1A48C1A5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6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82351"/>
            <a:ext cx="2321966" cy="638228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393827"/>
            <a:ext cx="3644652" cy="1943810"/>
          </a:xfrm>
        </p:spPr>
        <p:txBody>
          <a:bodyPr/>
          <a:lstStyle>
            <a:lvl1pPr>
              <a:defRPr sz="1276"/>
            </a:lvl1pPr>
            <a:lvl2pPr>
              <a:defRPr sz="1117"/>
            </a:lvl2pPr>
            <a:lvl3pPr>
              <a:defRPr sz="957"/>
            </a:lvl3pPr>
            <a:lvl4pPr>
              <a:defRPr sz="798"/>
            </a:lvl4pPr>
            <a:lvl5pPr>
              <a:defRPr sz="798"/>
            </a:lvl5pPr>
            <a:lvl6pPr>
              <a:defRPr sz="798"/>
            </a:lvl6pPr>
            <a:lvl7pPr>
              <a:defRPr sz="798"/>
            </a:lvl7pPr>
            <a:lvl8pPr>
              <a:defRPr sz="798"/>
            </a:lvl8pPr>
            <a:lvl9pPr>
              <a:defRPr sz="7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20579"/>
            <a:ext cx="2321966" cy="1520224"/>
          </a:xfrm>
        </p:spPr>
        <p:txBody>
          <a:bodyPr/>
          <a:lstStyle>
            <a:lvl1pPr marL="0" indent="0">
              <a:buNone/>
              <a:defRPr sz="638"/>
            </a:lvl1pPr>
            <a:lvl2pPr marL="182331" indent="0">
              <a:buNone/>
              <a:defRPr sz="558"/>
            </a:lvl2pPr>
            <a:lvl3pPr marL="364663" indent="0">
              <a:buNone/>
              <a:defRPr sz="479"/>
            </a:lvl3pPr>
            <a:lvl4pPr marL="546994" indent="0">
              <a:buNone/>
              <a:defRPr sz="399"/>
            </a:lvl4pPr>
            <a:lvl5pPr marL="729325" indent="0">
              <a:buNone/>
              <a:defRPr sz="399"/>
            </a:lvl5pPr>
            <a:lvl6pPr marL="911657" indent="0">
              <a:buNone/>
              <a:defRPr sz="399"/>
            </a:lvl6pPr>
            <a:lvl7pPr marL="1093988" indent="0">
              <a:buNone/>
              <a:defRPr sz="399"/>
            </a:lvl7pPr>
            <a:lvl8pPr marL="1276320" indent="0">
              <a:buNone/>
              <a:defRPr sz="399"/>
            </a:lvl8pPr>
            <a:lvl9pPr marL="1458651" indent="0">
              <a:buNone/>
              <a:defRPr sz="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4E16-E2AC-4B28-AD19-9B42975634C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6746-67D5-4650-99DB-1A48C1A5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92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82351"/>
            <a:ext cx="2321966" cy="638228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393827"/>
            <a:ext cx="3644652" cy="1943810"/>
          </a:xfrm>
        </p:spPr>
        <p:txBody>
          <a:bodyPr anchor="t"/>
          <a:lstStyle>
            <a:lvl1pPr marL="0" indent="0">
              <a:buNone/>
              <a:defRPr sz="1276"/>
            </a:lvl1pPr>
            <a:lvl2pPr marL="182331" indent="0">
              <a:buNone/>
              <a:defRPr sz="1117"/>
            </a:lvl2pPr>
            <a:lvl3pPr marL="364663" indent="0">
              <a:buNone/>
              <a:defRPr sz="957"/>
            </a:lvl3pPr>
            <a:lvl4pPr marL="546994" indent="0">
              <a:buNone/>
              <a:defRPr sz="798"/>
            </a:lvl4pPr>
            <a:lvl5pPr marL="729325" indent="0">
              <a:buNone/>
              <a:defRPr sz="798"/>
            </a:lvl5pPr>
            <a:lvl6pPr marL="911657" indent="0">
              <a:buNone/>
              <a:defRPr sz="798"/>
            </a:lvl6pPr>
            <a:lvl7pPr marL="1093988" indent="0">
              <a:buNone/>
              <a:defRPr sz="798"/>
            </a:lvl7pPr>
            <a:lvl8pPr marL="1276320" indent="0">
              <a:buNone/>
              <a:defRPr sz="798"/>
            </a:lvl8pPr>
            <a:lvl9pPr marL="1458651" indent="0">
              <a:buNone/>
              <a:defRPr sz="7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20579"/>
            <a:ext cx="2321966" cy="1520224"/>
          </a:xfrm>
        </p:spPr>
        <p:txBody>
          <a:bodyPr/>
          <a:lstStyle>
            <a:lvl1pPr marL="0" indent="0">
              <a:buNone/>
              <a:defRPr sz="638"/>
            </a:lvl1pPr>
            <a:lvl2pPr marL="182331" indent="0">
              <a:buNone/>
              <a:defRPr sz="558"/>
            </a:lvl2pPr>
            <a:lvl3pPr marL="364663" indent="0">
              <a:buNone/>
              <a:defRPr sz="479"/>
            </a:lvl3pPr>
            <a:lvl4pPr marL="546994" indent="0">
              <a:buNone/>
              <a:defRPr sz="399"/>
            </a:lvl4pPr>
            <a:lvl5pPr marL="729325" indent="0">
              <a:buNone/>
              <a:defRPr sz="399"/>
            </a:lvl5pPr>
            <a:lvl6pPr marL="911657" indent="0">
              <a:buNone/>
              <a:defRPr sz="399"/>
            </a:lvl6pPr>
            <a:lvl7pPr marL="1093988" indent="0">
              <a:buNone/>
              <a:defRPr sz="399"/>
            </a:lvl7pPr>
            <a:lvl8pPr marL="1276320" indent="0">
              <a:buNone/>
              <a:defRPr sz="399"/>
            </a:lvl8pPr>
            <a:lvl9pPr marL="1458651" indent="0">
              <a:buNone/>
              <a:defRPr sz="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4E16-E2AC-4B28-AD19-9B42975634C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6746-67D5-4650-99DB-1A48C1A5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9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45628"/>
            <a:ext cx="6209407" cy="528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728137"/>
            <a:ext cx="6209407" cy="173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535184"/>
            <a:ext cx="1619845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F4E16-E2AC-4B28-AD19-9B42975634C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535184"/>
            <a:ext cx="2429768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535184"/>
            <a:ext cx="1619845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66746-67D5-4650-99DB-1A48C1A5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7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4663" rtl="0" eaLnBrk="1" latinLnBrk="0" hangingPunct="1">
        <a:lnSpc>
          <a:spcPct val="90000"/>
        </a:lnSpc>
        <a:spcBef>
          <a:spcPct val="0"/>
        </a:spcBef>
        <a:buNone/>
        <a:defRPr sz="17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166" indent="-91166" algn="l" defTabSz="364663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73497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55828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98" kern="1200">
          <a:solidFill>
            <a:schemeClr val="tx1"/>
          </a:solidFill>
          <a:latin typeface="+mn-lt"/>
          <a:ea typeface="+mn-ea"/>
          <a:cs typeface="+mn-cs"/>
        </a:defRPr>
      </a:lvl3pPr>
      <a:lvl4pPr marL="638160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4pPr>
      <a:lvl5pPr marL="820491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5pPr>
      <a:lvl6pPr marL="1002822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6pPr>
      <a:lvl7pPr marL="1185154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7pPr>
      <a:lvl8pPr marL="1367485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8pPr>
      <a:lvl9pPr marL="1549817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1pPr>
      <a:lvl2pPr marL="182331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2pPr>
      <a:lvl3pPr marL="364663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3pPr>
      <a:lvl4pPr marL="546994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4pPr>
      <a:lvl5pPr marL="729325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5pPr>
      <a:lvl6pPr marL="911657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6pPr>
      <a:lvl7pPr marL="1093988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7pPr>
      <a:lvl8pPr marL="1276320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8pPr>
      <a:lvl9pPr marL="1458651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40A02EB-4D63-491A-9A25-08A5A13E0603}"/>
                  </a:ext>
                </a:extLst>
              </p:cNvPr>
              <p:cNvSpPr txBox="1"/>
              <p:nvPr/>
            </p:nvSpPr>
            <p:spPr>
              <a:xfrm>
                <a:off x="-14441" y="1805251"/>
                <a:ext cx="1872032" cy="690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95" dirty="0"/>
                  <a:t>For each node</a:t>
                </a:r>
                <a14:m>
                  <m:oMath xmlns:m="http://schemas.openxmlformats.org/officeDocument/2006/math">
                    <m:r>
                      <a:rPr lang="en-US" altLang="zh-CN" sz="1295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95" i="1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295" dirty="0"/>
                  <a:t> in PPI network, get 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95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95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295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95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95" dirty="0"/>
                  <a:t>neighbors</a:t>
                </a:r>
                <a:endParaRPr lang="zh-CN" altLang="en-US" sz="1295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40A02EB-4D63-491A-9A25-08A5A13E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41" y="1805251"/>
                <a:ext cx="1872032" cy="690189"/>
              </a:xfrm>
              <a:prstGeom prst="rect">
                <a:avLst/>
              </a:prstGeom>
              <a:blipFill>
                <a:blip r:embed="rId2"/>
                <a:stretch>
                  <a:fillRect l="-651" t="-885" b="-7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AB26A052-3B41-446D-8FA6-94B763BCD4FA}"/>
              </a:ext>
            </a:extLst>
          </p:cNvPr>
          <p:cNvGrpSpPr/>
          <p:nvPr/>
        </p:nvGrpSpPr>
        <p:grpSpPr>
          <a:xfrm>
            <a:off x="129254" y="181325"/>
            <a:ext cx="1716712" cy="1272446"/>
            <a:chOff x="129254" y="181325"/>
            <a:chExt cx="1716712" cy="1272446"/>
          </a:xfrm>
        </p:grpSpPr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84D97CD4-6144-484A-8638-B0FF05075426}"/>
                </a:ext>
              </a:extLst>
            </p:cNvPr>
            <p:cNvSpPr/>
            <p:nvPr/>
          </p:nvSpPr>
          <p:spPr>
            <a:xfrm>
              <a:off x="403194" y="450665"/>
              <a:ext cx="810312" cy="716360"/>
            </a:xfrm>
            <a:custGeom>
              <a:avLst/>
              <a:gdLst>
                <a:gd name="connsiteX0" fmla="*/ 187960 w 990600"/>
                <a:gd name="connsiteY0" fmla="*/ 172720 h 899160"/>
                <a:gd name="connsiteX1" fmla="*/ 187960 w 990600"/>
                <a:gd name="connsiteY1" fmla="*/ 172720 h 899160"/>
                <a:gd name="connsiteX2" fmla="*/ 132080 w 990600"/>
                <a:gd name="connsiteY2" fmla="*/ 228600 h 899160"/>
                <a:gd name="connsiteX3" fmla="*/ 111760 w 990600"/>
                <a:gd name="connsiteY3" fmla="*/ 243840 h 899160"/>
                <a:gd name="connsiteX4" fmla="*/ 81280 w 990600"/>
                <a:gd name="connsiteY4" fmla="*/ 279400 h 899160"/>
                <a:gd name="connsiteX5" fmla="*/ 50800 w 990600"/>
                <a:gd name="connsiteY5" fmla="*/ 304800 h 899160"/>
                <a:gd name="connsiteX6" fmla="*/ 30480 w 990600"/>
                <a:gd name="connsiteY6" fmla="*/ 335280 h 899160"/>
                <a:gd name="connsiteX7" fmla="*/ 15240 w 990600"/>
                <a:gd name="connsiteY7" fmla="*/ 370840 h 899160"/>
                <a:gd name="connsiteX8" fmla="*/ 10160 w 990600"/>
                <a:gd name="connsiteY8" fmla="*/ 396240 h 899160"/>
                <a:gd name="connsiteX9" fmla="*/ 0 w 990600"/>
                <a:gd name="connsiteY9" fmla="*/ 426720 h 899160"/>
                <a:gd name="connsiteX10" fmla="*/ 10160 w 990600"/>
                <a:gd name="connsiteY10" fmla="*/ 457200 h 899160"/>
                <a:gd name="connsiteX11" fmla="*/ 30480 w 990600"/>
                <a:gd name="connsiteY11" fmla="*/ 492760 h 899160"/>
                <a:gd name="connsiteX12" fmla="*/ 45720 w 990600"/>
                <a:gd name="connsiteY12" fmla="*/ 502920 h 899160"/>
                <a:gd name="connsiteX13" fmla="*/ 71120 w 990600"/>
                <a:gd name="connsiteY13" fmla="*/ 533400 h 899160"/>
                <a:gd name="connsiteX14" fmla="*/ 81280 w 990600"/>
                <a:gd name="connsiteY14" fmla="*/ 548640 h 899160"/>
                <a:gd name="connsiteX15" fmla="*/ 121920 w 990600"/>
                <a:gd name="connsiteY15" fmla="*/ 574040 h 899160"/>
                <a:gd name="connsiteX16" fmla="*/ 137160 w 990600"/>
                <a:gd name="connsiteY16" fmla="*/ 579120 h 899160"/>
                <a:gd name="connsiteX17" fmla="*/ 162560 w 990600"/>
                <a:gd name="connsiteY17" fmla="*/ 619760 h 899160"/>
                <a:gd name="connsiteX18" fmla="*/ 177800 w 990600"/>
                <a:gd name="connsiteY18" fmla="*/ 624840 h 899160"/>
                <a:gd name="connsiteX19" fmla="*/ 208280 w 990600"/>
                <a:gd name="connsiteY19" fmla="*/ 645160 h 899160"/>
                <a:gd name="connsiteX20" fmla="*/ 233680 w 990600"/>
                <a:gd name="connsiteY20" fmla="*/ 675640 h 899160"/>
                <a:gd name="connsiteX21" fmla="*/ 248920 w 990600"/>
                <a:gd name="connsiteY21" fmla="*/ 690880 h 899160"/>
                <a:gd name="connsiteX22" fmla="*/ 264160 w 990600"/>
                <a:gd name="connsiteY22" fmla="*/ 721360 h 899160"/>
                <a:gd name="connsiteX23" fmla="*/ 269240 w 990600"/>
                <a:gd name="connsiteY23" fmla="*/ 736600 h 899160"/>
                <a:gd name="connsiteX24" fmla="*/ 289560 w 990600"/>
                <a:gd name="connsiteY24" fmla="*/ 767080 h 899160"/>
                <a:gd name="connsiteX25" fmla="*/ 299720 w 990600"/>
                <a:gd name="connsiteY25" fmla="*/ 782320 h 899160"/>
                <a:gd name="connsiteX26" fmla="*/ 304800 w 990600"/>
                <a:gd name="connsiteY26" fmla="*/ 797560 h 899160"/>
                <a:gd name="connsiteX27" fmla="*/ 314960 w 990600"/>
                <a:gd name="connsiteY27" fmla="*/ 812800 h 899160"/>
                <a:gd name="connsiteX28" fmla="*/ 325120 w 990600"/>
                <a:gd name="connsiteY28" fmla="*/ 843280 h 899160"/>
                <a:gd name="connsiteX29" fmla="*/ 330200 w 990600"/>
                <a:gd name="connsiteY29" fmla="*/ 858520 h 899160"/>
                <a:gd name="connsiteX30" fmla="*/ 345440 w 990600"/>
                <a:gd name="connsiteY30" fmla="*/ 868680 h 899160"/>
                <a:gd name="connsiteX31" fmla="*/ 375920 w 990600"/>
                <a:gd name="connsiteY31" fmla="*/ 878840 h 899160"/>
                <a:gd name="connsiteX32" fmla="*/ 391160 w 990600"/>
                <a:gd name="connsiteY32" fmla="*/ 889000 h 899160"/>
                <a:gd name="connsiteX33" fmla="*/ 411480 w 990600"/>
                <a:gd name="connsiteY33" fmla="*/ 894080 h 899160"/>
                <a:gd name="connsiteX34" fmla="*/ 426720 w 990600"/>
                <a:gd name="connsiteY34" fmla="*/ 899160 h 899160"/>
                <a:gd name="connsiteX35" fmla="*/ 497840 w 990600"/>
                <a:gd name="connsiteY35" fmla="*/ 894080 h 899160"/>
                <a:gd name="connsiteX36" fmla="*/ 523240 w 990600"/>
                <a:gd name="connsiteY36" fmla="*/ 863600 h 899160"/>
                <a:gd name="connsiteX37" fmla="*/ 538480 w 990600"/>
                <a:gd name="connsiteY37" fmla="*/ 853440 h 899160"/>
                <a:gd name="connsiteX38" fmla="*/ 563880 w 990600"/>
                <a:gd name="connsiteY38" fmla="*/ 817880 h 899160"/>
                <a:gd name="connsiteX39" fmla="*/ 584200 w 990600"/>
                <a:gd name="connsiteY39" fmla="*/ 787400 h 899160"/>
                <a:gd name="connsiteX40" fmla="*/ 594360 w 990600"/>
                <a:gd name="connsiteY40" fmla="*/ 772160 h 899160"/>
                <a:gd name="connsiteX41" fmla="*/ 609600 w 990600"/>
                <a:gd name="connsiteY41" fmla="*/ 756920 h 899160"/>
                <a:gd name="connsiteX42" fmla="*/ 655320 w 990600"/>
                <a:gd name="connsiteY42" fmla="*/ 716280 h 899160"/>
                <a:gd name="connsiteX43" fmla="*/ 706120 w 990600"/>
                <a:gd name="connsiteY43" fmla="*/ 706120 h 899160"/>
                <a:gd name="connsiteX44" fmla="*/ 741680 w 990600"/>
                <a:gd name="connsiteY44" fmla="*/ 695960 h 899160"/>
                <a:gd name="connsiteX45" fmla="*/ 828040 w 990600"/>
                <a:gd name="connsiteY45" fmla="*/ 690880 h 899160"/>
                <a:gd name="connsiteX46" fmla="*/ 853440 w 990600"/>
                <a:gd name="connsiteY46" fmla="*/ 665480 h 899160"/>
                <a:gd name="connsiteX47" fmla="*/ 894080 w 990600"/>
                <a:gd name="connsiteY47" fmla="*/ 624840 h 899160"/>
                <a:gd name="connsiteX48" fmla="*/ 899160 w 990600"/>
                <a:gd name="connsiteY48" fmla="*/ 609600 h 899160"/>
                <a:gd name="connsiteX49" fmla="*/ 919480 w 990600"/>
                <a:gd name="connsiteY49" fmla="*/ 589280 h 899160"/>
                <a:gd name="connsiteX50" fmla="*/ 929640 w 990600"/>
                <a:gd name="connsiteY50" fmla="*/ 574040 h 899160"/>
                <a:gd name="connsiteX51" fmla="*/ 934720 w 990600"/>
                <a:gd name="connsiteY51" fmla="*/ 538480 h 899160"/>
                <a:gd name="connsiteX52" fmla="*/ 944880 w 990600"/>
                <a:gd name="connsiteY52" fmla="*/ 523240 h 899160"/>
                <a:gd name="connsiteX53" fmla="*/ 955040 w 990600"/>
                <a:gd name="connsiteY53" fmla="*/ 497840 h 899160"/>
                <a:gd name="connsiteX54" fmla="*/ 960120 w 990600"/>
                <a:gd name="connsiteY54" fmla="*/ 462280 h 899160"/>
                <a:gd name="connsiteX55" fmla="*/ 970280 w 990600"/>
                <a:gd name="connsiteY55" fmla="*/ 431800 h 899160"/>
                <a:gd name="connsiteX56" fmla="*/ 980440 w 990600"/>
                <a:gd name="connsiteY56" fmla="*/ 396240 h 899160"/>
                <a:gd name="connsiteX57" fmla="*/ 985520 w 990600"/>
                <a:gd name="connsiteY57" fmla="*/ 304800 h 899160"/>
                <a:gd name="connsiteX58" fmla="*/ 990600 w 990600"/>
                <a:gd name="connsiteY58" fmla="*/ 269240 h 899160"/>
                <a:gd name="connsiteX59" fmla="*/ 985520 w 990600"/>
                <a:gd name="connsiteY59" fmla="*/ 71120 h 899160"/>
                <a:gd name="connsiteX60" fmla="*/ 970280 w 990600"/>
                <a:gd name="connsiteY60" fmla="*/ 40640 h 899160"/>
                <a:gd name="connsiteX61" fmla="*/ 955040 w 990600"/>
                <a:gd name="connsiteY61" fmla="*/ 25400 h 899160"/>
                <a:gd name="connsiteX62" fmla="*/ 934720 w 990600"/>
                <a:gd name="connsiteY62" fmla="*/ 20320 h 899160"/>
                <a:gd name="connsiteX63" fmla="*/ 894080 w 990600"/>
                <a:gd name="connsiteY63" fmla="*/ 0 h 899160"/>
                <a:gd name="connsiteX64" fmla="*/ 848360 w 990600"/>
                <a:gd name="connsiteY64" fmla="*/ 5080 h 899160"/>
                <a:gd name="connsiteX65" fmla="*/ 777240 w 990600"/>
                <a:gd name="connsiteY65" fmla="*/ 20320 h 899160"/>
                <a:gd name="connsiteX66" fmla="*/ 751840 w 990600"/>
                <a:gd name="connsiteY66" fmla="*/ 30480 h 899160"/>
                <a:gd name="connsiteX67" fmla="*/ 711200 w 990600"/>
                <a:gd name="connsiteY67" fmla="*/ 66040 h 899160"/>
                <a:gd name="connsiteX68" fmla="*/ 690880 w 990600"/>
                <a:gd name="connsiteY68" fmla="*/ 71120 h 899160"/>
                <a:gd name="connsiteX69" fmla="*/ 670560 w 990600"/>
                <a:gd name="connsiteY69" fmla="*/ 81280 h 899160"/>
                <a:gd name="connsiteX70" fmla="*/ 609600 w 990600"/>
                <a:gd name="connsiteY70" fmla="*/ 91440 h 899160"/>
                <a:gd name="connsiteX71" fmla="*/ 497840 w 990600"/>
                <a:gd name="connsiteY71" fmla="*/ 96520 h 899160"/>
                <a:gd name="connsiteX72" fmla="*/ 462280 w 990600"/>
                <a:gd name="connsiteY72" fmla="*/ 86360 h 899160"/>
                <a:gd name="connsiteX73" fmla="*/ 421640 w 990600"/>
                <a:gd name="connsiteY73" fmla="*/ 81280 h 899160"/>
                <a:gd name="connsiteX74" fmla="*/ 406400 w 990600"/>
                <a:gd name="connsiteY74" fmla="*/ 76200 h 899160"/>
                <a:gd name="connsiteX75" fmla="*/ 304800 w 990600"/>
                <a:gd name="connsiteY75" fmla="*/ 86360 h 899160"/>
                <a:gd name="connsiteX76" fmla="*/ 274320 w 990600"/>
                <a:gd name="connsiteY76" fmla="*/ 96520 h 899160"/>
                <a:gd name="connsiteX77" fmla="*/ 259080 w 990600"/>
                <a:gd name="connsiteY77" fmla="*/ 101600 h 899160"/>
                <a:gd name="connsiteX78" fmla="*/ 228600 w 990600"/>
                <a:gd name="connsiteY78" fmla="*/ 121920 h 899160"/>
                <a:gd name="connsiteX79" fmla="*/ 203200 w 990600"/>
                <a:gd name="connsiteY79" fmla="*/ 152400 h 899160"/>
                <a:gd name="connsiteX80" fmla="*/ 187960 w 990600"/>
                <a:gd name="connsiteY80" fmla="*/ 172720 h 899160"/>
                <a:gd name="connsiteX0" fmla="*/ 187960 w 990600"/>
                <a:gd name="connsiteY0" fmla="*/ 172720 h 899160"/>
                <a:gd name="connsiteX1" fmla="*/ 187960 w 990600"/>
                <a:gd name="connsiteY1" fmla="*/ 172720 h 899160"/>
                <a:gd name="connsiteX2" fmla="*/ 132080 w 990600"/>
                <a:gd name="connsiteY2" fmla="*/ 228600 h 899160"/>
                <a:gd name="connsiteX3" fmla="*/ 111760 w 990600"/>
                <a:gd name="connsiteY3" fmla="*/ 243840 h 899160"/>
                <a:gd name="connsiteX4" fmla="*/ 81280 w 990600"/>
                <a:gd name="connsiteY4" fmla="*/ 279400 h 899160"/>
                <a:gd name="connsiteX5" fmla="*/ 50800 w 990600"/>
                <a:gd name="connsiteY5" fmla="*/ 304800 h 899160"/>
                <a:gd name="connsiteX6" fmla="*/ 30480 w 990600"/>
                <a:gd name="connsiteY6" fmla="*/ 335280 h 899160"/>
                <a:gd name="connsiteX7" fmla="*/ 15240 w 990600"/>
                <a:gd name="connsiteY7" fmla="*/ 370840 h 899160"/>
                <a:gd name="connsiteX8" fmla="*/ 10160 w 990600"/>
                <a:gd name="connsiteY8" fmla="*/ 396240 h 899160"/>
                <a:gd name="connsiteX9" fmla="*/ 0 w 990600"/>
                <a:gd name="connsiteY9" fmla="*/ 426720 h 899160"/>
                <a:gd name="connsiteX10" fmla="*/ 10160 w 990600"/>
                <a:gd name="connsiteY10" fmla="*/ 457200 h 899160"/>
                <a:gd name="connsiteX11" fmla="*/ 30480 w 990600"/>
                <a:gd name="connsiteY11" fmla="*/ 492760 h 899160"/>
                <a:gd name="connsiteX12" fmla="*/ 45720 w 990600"/>
                <a:gd name="connsiteY12" fmla="*/ 502920 h 899160"/>
                <a:gd name="connsiteX13" fmla="*/ 71120 w 990600"/>
                <a:gd name="connsiteY13" fmla="*/ 533400 h 899160"/>
                <a:gd name="connsiteX14" fmla="*/ 81280 w 990600"/>
                <a:gd name="connsiteY14" fmla="*/ 548640 h 899160"/>
                <a:gd name="connsiteX15" fmla="*/ 121920 w 990600"/>
                <a:gd name="connsiteY15" fmla="*/ 574040 h 899160"/>
                <a:gd name="connsiteX16" fmla="*/ 137160 w 990600"/>
                <a:gd name="connsiteY16" fmla="*/ 579120 h 899160"/>
                <a:gd name="connsiteX17" fmla="*/ 162560 w 990600"/>
                <a:gd name="connsiteY17" fmla="*/ 619760 h 899160"/>
                <a:gd name="connsiteX18" fmla="*/ 177800 w 990600"/>
                <a:gd name="connsiteY18" fmla="*/ 624840 h 899160"/>
                <a:gd name="connsiteX19" fmla="*/ 208280 w 990600"/>
                <a:gd name="connsiteY19" fmla="*/ 645160 h 899160"/>
                <a:gd name="connsiteX20" fmla="*/ 233680 w 990600"/>
                <a:gd name="connsiteY20" fmla="*/ 675640 h 899160"/>
                <a:gd name="connsiteX21" fmla="*/ 248920 w 990600"/>
                <a:gd name="connsiteY21" fmla="*/ 690880 h 899160"/>
                <a:gd name="connsiteX22" fmla="*/ 264160 w 990600"/>
                <a:gd name="connsiteY22" fmla="*/ 721360 h 899160"/>
                <a:gd name="connsiteX23" fmla="*/ 269240 w 990600"/>
                <a:gd name="connsiteY23" fmla="*/ 736600 h 899160"/>
                <a:gd name="connsiteX24" fmla="*/ 289560 w 990600"/>
                <a:gd name="connsiteY24" fmla="*/ 767080 h 899160"/>
                <a:gd name="connsiteX25" fmla="*/ 299720 w 990600"/>
                <a:gd name="connsiteY25" fmla="*/ 782320 h 899160"/>
                <a:gd name="connsiteX26" fmla="*/ 304800 w 990600"/>
                <a:gd name="connsiteY26" fmla="*/ 797560 h 899160"/>
                <a:gd name="connsiteX27" fmla="*/ 314960 w 990600"/>
                <a:gd name="connsiteY27" fmla="*/ 812800 h 899160"/>
                <a:gd name="connsiteX28" fmla="*/ 325120 w 990600"/>
                <a:gd name="connsiteY28" fmla="*/ 843280 h 899160"/>
                <a:gd name="connsiteX29" fmla="*/ 330200 w 990600"/>
                <a:gd name="connsiteY29" fmla="*/ 858520 h 899160"/>
                <a:gd name="connsiteX30" fmla="*/ 345440 w 990600"/>
                <a:gd name="connsiteY30" fmla="*/ 868680 h 899160"/>
                <a:gd name="connsiteX31" fmla="*/ 375920 w 990600"/>
                <a:gd name="connsiteY31" fmla="*/ 878840 h 899160"/>
                <a:gd name="connsiteX32" fmla="*/ 391160 w 990600"/>
                <a:gd name="connsiteY32" fmla="*/ 889000 h 899160"/>
                <a:gd name="connsiteX33" fmla="*/ 411480 w 990600"/>
                <a:gd name="connsiteY33" fmla="*/ 894080 h 899160"/>
                <a:gd name="connsiteX34" fmla="*/ 426720 w 990600"/>
                <a:gd name="connsiteY34" fmla="*/ 899160 h 899160"/>
                <a:gd name="connsiteX35" fmla="*/ 497840 w 990600"/>
                <a:gd name="connsiteY35" fmla="*/ 894080 h 899160"/>
                <a:gd name="connsiteX36" fmla="*/ 523240 w 990600"/>
                <a:gd name="connsiteY36" fmla="*/ 863600 h 899160"/>
                <a:gd name="connsiteX37" fmla="*/ 538480 w 990600"/>
                <a:gd name="connsiteY37" fmla="*/ 853440 h 899160"/>
                <a:gd name="connsiteX38" fmla="*/ 563880 w 990600"/>
                <a:gd name="connsiteY38" fmla="*/ 817880 h 899160"/>
                <a:gd name="connsiteX39" fmla="*/ 584200 w 990600"/>
                <a:gd name="connsiteY39" fmla="*/ 787400 h 899160"/>
                <a:gd name="connsiteX40" fmla="*/ 594360 w 990600"/>
                <a:gd name="connsiteY40" fmla="*/ 772160 h 899160"/>
                <a:gd name="connsiteX41" fmla="*/ 609600 w 990600"/>
                <a:gd name="connsiteY41" fmla="*/ 756920 h 899160"/>
                <a:gd name="connsiteX42" fmla="*/ 655320 w 990600"/>
                <a:gd name="connsiteY42" fmla="*/ 716280 h 899160"/>
                <a:gd name="connsiteX43" fmla="*/ 706120 w 990600"/>
                <a:gd name="connsiteY43" fmla="*/ 706120 h 899160"/>
                <a:gd name="connsiteX44" fmla="*/ 741680 w 990600"/>
                <a:gd name="connsiteY44" fmla="*/ 695960 h 899160"/>
                <a:gd name="connsiteX45" fmla="*/ 828040 w 990600"/>
                <a:gd name="connsiteY45" fmla="*/ 690880 h 899160"/>
                <a:gd name="connsiteX46" fmla="*/ 853440 w 990600"/>
                <a:gd name="connsiteY46" fmla="*/ 665480 h 899160"/>
                <a:gd name="connsiteX47" fmla="*/ 894080 w 990600"/>
                <a:gd name="connsiteY47" fmla="*/ 624840 h 899160"/>
                <a:gd name="connsiteX48" fmla="*/ 899160 w 990600"/>
                <a:gd name="connsiteY48" fmla="*/ 609600 h 899160"/>
                <a:gd name="connsiteX49" fmla="*/ 919480 w 990600"/>
                <a:gd name="connsiteY49" fmla="*/ 589280 h 899160"/>
                <a:gd name="connsiteX50" fmla="*/ 929640 w 990600"/>
                <a:gd name="connsiteY50" fmla="*/ 574040 h 899160"/>
                <a:gd name="connsiteX51" fmla="*/ 934720 w 990600"/>
                <a:gd name="connsiteY51" fmla="*/ 538480 h 899160"/>
                <a:gd name="connsiteX52" fmla="*/ 944880 w 990600"/>
                <a:gd name="connsiteY52" fmla="*/ 523240 h 899160"/>
                <a:gd name="connsiteX53" fmla="*/ 955040 w 990600"/>
                <a:gd name="connsiteY53" fmla="*/ 497840 h 899160"/>
                <a:gd name="connsiteX54" fmla="*/ 960120 w 990600"/>
                <a:gd name="connsiteY54" fmla="*/ 462280 h 899160"/>
                <a:gd name="connsiteX55" fmla="*/ 970280 w 990600"/>
                <a:gd name="connsiteY55" fmla="*/ 431800 h 899160"/>
                <a:gd name="connsiteX56" fmla="*/ 980440 w 990600"/>
                <a:gd name="connsiteY56" fmla="*/ 396240 h 899160"/>
                <a:gd name="connsiteX57" fmla="*/ 985520 w 990600"/>
                <a:gd name="connsiteY57" fmla="*/ 304800 h 899160"/>
                <a:gd name="connsiteX58" fmla="*/ 990600 w 990600"/>
                <a:gd name="connsiteY58" fmla="*/ 269240 h 899160"/>
                <a:gd name="connsiteX59" fmla="*/ 985520 w 990600"/>
                <a:gd name="connsiteY59" fmla="*/ 71120 h 899160"/>
                <a:gd name="connsiteX60" fmla="*/ 970280 w 990600"/>
                <a:gd name="connsiteY60" fmla="*/ 40640 h 899160"/>
                <a:gd name="connsiteX61" fmla="*/ 955040 w 990600"/>
                <a:gd name="connsiteY61" fmla="*/ 25400 h 899160"/>
                <a:gd name="connsiteX62" fmla="*/ 934720 w 990600"/>
                <a:gd name="connsiteY62" fmla="*/ 20320 h 899160"/>
                <a:gd name="connsiteX63" fmla="*/ 894080 w 990600"/>
                <a:gd name="connsiteY63" fmla="*/ 0 h 899160"/>
                <a:gd name="connsiteX64" fmla="*/ 848360 w 990600"/>
                <a:gd name="connsiteY64" fmla="*/ 5080 h 899160"/>
                <a:gd name="connsiteX65" fmla="*/ 777240 w 990600"/>
                <a:gd name="connsiteY65" fmla="*/ 20320 h 899160"/>
                <a:gd name="connsiteX66" fmla="*/ 751840 w 990600"/>
                <a:gd name="connsiteY66" fmla="*/ 30480 h 899160"/>
                <a:gd name="connsiteX67" fmla="*/ 711200 w 990600"/>
                <a:gd name="connsiteY67" fmla="*/ 66040 h 899160"/>
                <a:gd name="connsiteX68" fmla="*/ 690880 w 990600"/>
                <a:gd name="connsiteY68" fmla="*/ 71120 h 899160"/>
                <a:gd name="connsiteX69" fmla="*/ 670560 w 990600"/>
                <a:gd name="connsiteY69" fmla="*/ 81280 h 899160"/>
                <a:gd name="connsiteX70" fmla="*/ 609600 w 990600"/>
                <a:gd name="connsiteY70" fmla="*/ 91440 h 899160"/>
                <a:gd name="connsiteX71" fmla="*/ 497840 w 990600"/>
                <a:gd name="connsiteY71" fmla="*/ 96520 h 899160"/>
                <a:gd name="connsiteX72" fmla="*/ 462280 w 990600"/>
                <a:gd name="connsiteY72" fmla="*/ 86360 h 899160"/>
                <a:gd name="connsiteX73" fmla="*/ 421640 w 990600"/>
                <a:gd name="connsiteY73" fmla="*/ 81280 h 899160"/>
                <a:gd name="connsiteX74" fmla="*/ 406400 w 990600"/>
                <a:gd name="connsiteY74" fmla="*/ 76200 h 899160"/>
                <a:gd name="connsiteX75" fmla="*/ 274320 w 990600"/>
                <a:gd name="connsiteY75" fmla="*/ 96520 h 899160"/>
                <a:gd name="connsiteX76" fmla="*/ 259080 w 990600"/>
                <a:gd name="connsiteY76" fmla="*/ 101600 h 899160"/>
                <a:gd name="connsiteX77" fmla="*/ 228600 w 990600"/>
                <a:gd name="connsiteY77" fmla="*/ 121920 h 899160"/>
                <a:gd name="connsiteX78" fmla="*/ 203200 w 990600"/>
                <a:gd name="connsiteY78" fmla="*/ 152400 h 899160"/>
                <a:gd name="connsiteX79" fmla="*/ 187960 w 990600"/>
                <a:gd name="connsiteY79" fmla="*/ 172720 h 899160"/>
                <a:gd name="connsiteX0" fmla="*/ 187960 w 990600"/>
                <a:gd name="connsiteY0" fmla="*/ 172720 h 899160"/>
                <a:gd name="connsiteX1" fmla="*/ 187960 w 990600"/>
                <a:gd name="connsiteY1" fmla="*/ 172720 h 899160"/>
                <a:gd name="connsiteX2" fmla="*/ 132080 w 990600"/>
                <a:gd name="connsiteY2" fmla="*/ 228600 h 899160"/>
                <a:gd name="connsiteX3" fmla="*/ 111760 w 990600"/>
                <a:gd name="connsiteY3" fmla="*/ 243840 h 899160"/>
                <a:gd name="connsiteX4" fmla="*/ 81280 w 990600"/>
                <a:gd name="connsiteY4" fmla="*/ 279400 h 899160"/>
                <a:gd name="connsiteX5" fmla="*/ 50800 w 990600"/>
                <a:gd name="connsiteY5" fmla="*/ 304800 h 899160"/>
                <a:gd name="connsiteX6" fmla="*/ 30480 w 990600"/>
                <a:gd name="connsiteY6" fmla="*/ 335280 h 899160"/>
                <a:gd name="connsiteX7" fmla="*/ 15240 w 990600"/>
                <a:gd name="connsiteY7" fmla="*/ 370840 h 899160"/>
                <a:gd name="connsiteX8" fmla="*/ 10160 w 990600"/>
                <a:gd name="connsiteY8" fmla="*/ 396240 h 899160"/>
                <a:gd name="connsiteX9" fmla="*/ 0 w 990600"/>
                <a:gd name="connsiteY9" fmla="*/ 426720 h 899160"/>
                <a:gd name="connsiteX10" fmla="*/ 10160 w 990600"/>
                <a:gd name="connsiteY10" fmla="*/ 457200 h 899160"/>
                <a:gd name="connsiteX11" fmla="*/ 30480 w 990600"/>
                <a:gd name="connsiteY11" fmla="*/ 492760 h 899160"/>
                <a:gd name="connsiteX12" fmla="*/ 45720 w 990600"/>
                <a:gd name="connsiteY12" fmla="*/ 502920 h 899160"/>
                <a:gd name="connsiteX13" fmla="*/ 71120 w 990600"/>
                <a:gd name="connsiteY13" fmla="*/ 533400 h 899160"/>
                <a:gd name="connsiteX14" fmla="*/ 81280 w 990600"/>
                <a:gd name="connsiteY14" fmla="*/ 548640 h 899160"/>
                <a:gd name="connsiteX15" fmla="*/ 121920 w 990600"/>
                <a:gd name="connsiteY15" fmla="*/ 574040 h 899160"/>
                <a:gd name="connsiteX16" fmla="*/ 137160 w 990600"/>
                <a:gd name="connsiteY16" fmla="*/ 579120 h 899160"/>
                <a:gd name="connsiteX17" fmla="*/ 162560 w 990600"/>
                <a:gd name="connsiteY17" fmla="*/ 619760 h 899160"/>
                <a:gd name="connsiteX18" fmla="*/ 177800 w 990600"/>
                <a:gd name="connsiteY18" fmla="*/ 624840 h 899160"/>
                <a:gd name="connsiteX19" fmla="*/ 208280 w 990600"/>
                <a:gd name="connsiteY19" fmla="*/ 645160 h 899160"/>
                <a:gd name="connsiteX20" fmla="*/ 233680 w 990600"/>
                <a:gd name="connsiteY20" fmla="*/ 675640 h 899160"/>
                <a:gd name="connsiteX21" fmla="*/ 248920 w 990600"/>
                <a:gd name="connsiteY21" fmla="*/ 690880 h 899160"/>
                <a:gd name="connsiteX22" fmla="*/ 264160 w 990600"/>
                <a:gd name="connsiteY22" fmla="*/ 721360 h 899160"/>
                <a:gd name="connsiteX23" fmla="*/ 269240 w 990600"/>
                <a:gd name="connsiteY23" fmla="*/ 736600 h 899160"/>
                <a:gd name="connsiteX24" fmla="*/ 289560 w 990600"/>
                <a:gd name="connsiteY24" fmla="*/ 767080 h 899160"/>
                <a:gd name="connsiteX25" fmla="*/ 299720 w 990600"/>
                <a:gd name="connsiteY25" fmla="*/ 782320 h 899160"/>
                <a:gd name="connsiteX26" fmla="*/ 304800 w 990600"/>
                <a:gd name="connsiteY26" fmla="*/ 797560 h 899160"/>
                <a:gd name="connsiteX27" fmla="*/ 314960 w 990600"/>
                <a:gd name="connsiteY27" fmla="*/ 812800 h 899160"/>
                <a:gd name="connsiteX28" fmla="*/ 325120 w 990600"/>
                <a:gd name="connsiteY28" fmla="*/ 843280 h 899160"/>
                <a:gd name="connsiteX29" fmla="*/ 330200 w 990600"/>
                <a:gd name="connsiteY29" fmla="*/ 858520 h 899160"/>
                <a:gd name="connsiteX30" fmla="*/ 345440 w 990600"/>
                <a:gd name="connsiteY30" fmla="*/ 868680 h 899160"/>
                <a:gd name="connsiteX31" fmla="*/ 375920 w 990600"/>
                <a:gd name="connsiteY31" fmla="*/ 878840 h 899160"/>
                <a:gd name="connsiteX32" fmla="*/ 391160 w 990600"/>
                <a:gd name="connsiteY32" fmla="*/ 889000 h 899160"/>
                <a:gd name="connsiteX33" fmla="*/ 411480 w 990600"/>
                <a:gd name="connsiteY33" fmla="*/ 894080 h 899160"/>
                <a:gd name="connsiteX34" fmla="*/ 426720 w 990600"/>
                <a:gd name="connsiteY34" fmla="*/ 899160 h 899160"/>
                <a:gd name="connsiteX35" fmla="*/ 497840 w 990600"/>
                <a:gd name="connsiteY35" fmla="*/ 894080 h 899160"/>
                <a:gd name="connsiteX36" fmla="*/ 523240 w 990600"/>
                <a:gd name="connsiteY36" fmla="*/ 863600 h 899160"/>
                <a:gd name="connsiteX37" fmla="*/ 538480 w 990600"/>
                <a:gd name="connsiteY37" fmla="*/ 853440 h 899160"/>
                <a:gd name="connsiteX38" fmla="*/ 563880 w 990600"/>
                <a:gd name="connsiteY38" fmla="*/ 817880 h 899160"/>
                <a:gd name="connsiteX39" fmla="*/ 584200 w 990600"/>
                <a:gd name="connsiteY39" fmla="*/ 787400 h 899160"/>
                <a:gd name="connsiteX40" fmla="*/ 594360 w 990600"/>
                <a:gd name="connsiteY40" fmla="*/ 772160 h 899160"/>
                <a:gd name="connsiteX41" fmla="*/ 609600 w 990600"/>
                <a:gd name="connsiteY41" fmla="*/ 756920 h 899160"/>
                <a:gd name="connsiteX42" fmla="*/ 655320 w 990600"/>
                <a:gd name="connsiteY42" fmla="*/ 716280 h 899160"/>
                <a:gd name="connsiteX43" fmla="*/ 706120 w 990600"/>
                <a:gd name="connsiteY43" fmla="*/ 706120 h 899160"/>
                <a:gd name="connsiteX44" fmla="*/ 741680 w 990600"/>
                <a:gd name="connsiteY44" fmla="*/ 695960 h 899160"/>
                <a:gd name="connsiteX45" fmla="*/ 828040 w 990600"/>
                <a:gd name="connsiteY45" fmla="*/ 690880 h 899160"/>
                <a:gd name="connsiteX46" fmla="*/ 853440 w 990600"/>
                <a:gd name="connsiteY46" fmla="*/ 665480 h 899160"/>
                <a:gd name="connsiteX47" fmla="*/ 894080 w 990600"/>
                <a:gd name="connsiteY47" fmla="*/ 624840 h 899160"/>
                <a:gd name="connsiteX48" fmla="*/ 899160 w 990600"/>
                <a:gd name="connsiteY48" fmla="*/ 609600 h 899160"/>
                <a:gd name="connsiteX49" fmla="*/ 919480 w 990600"/>
                <a:gd name="connsiteY49" fmla="*/ 589280 h 899160"/>
                <a:gd name="connsiteX50" fmla="*/ 929640 w 990600"/>
                <a:gd name="connsiteY50" fmla="*/ 574040 h 899160"/>
                <a:gd name="connsiteX51" fmla="*/ 934720 w 990600"/>
                <a:gd name="connsiteY51" fmla="*/ 538480 h 899160"/>
                <a:gd name="connsiteX52" fmla="*/ 944880 w 990600"/>
                <a:gd name="connsiteY52" fmla="*/ 523240 h 899160"/>
                <a:gd name="connsiteX53" fmla="*/ 955040 w 990600"/>
                <a:gd name="connsiteY53" fmla="*/ 497840 h 899160"/>
                <a:gd name="connsiteX54" fmla="*/ 960120 w 990600"/>
                <a:gd name="connsiteY54" fmla="*/ 462280 h 899160"/>
                <a:gd name="connsiteX55" fmla="*/ 970280 w 990600"/>
                <a:gd name="connsiteY55" fmla="*/ 431800 h 899160"/>
                <a:gd name="connsiteX56" fmla="*/ 980440 w 990600"/>
                <a:gd name="connsiteY56" fmla="*/ 396240 h 899160"/>
                <a:gd name="connsiteX57" fmla="*/ 985520 w 990600"/>
                <a:gd name="connsiteY57" fmla="*/ 304800 h 899160"/>
                <a:gd name="connsiteX58" fmla="*/ 990600 w 990600"/>
                <a:gd name="connsiteY58" fmla="*/ 269240 h 899160"/>
                <a:gd name="connsiteX59" fmla="*/ 985520 w 990600"/>
                <a:gd name="connsiteY59" fmla="*/ 71120 h 899160"/>
                <a:gd name="connsiteX60" fmla="*/ 970280 w 990600"/>
                <a:gd name="connsiteY60" fmla="*/ 40640 h 899160"/>
                <a:gd name="connsiteX61" fmla="*/ 955040 w 990600"/>
                <a:gd name="connsiteY61" fmla="*/ 25400 h 899160"/>
                <a:gd name="connsiteX62" fmla="*/ 934720 w 990600"/>
                <a:gd name="connsiteY62" fmla="*/ 20320 h 899160"/>
                <a:gd name="connsiteX63" fmla="*/ 894080 w 990600"/>
                <a:gd name="connsiteY63" fmla="*/ 0 h 899160"/>
                <a:gd name="connsiteX64" fmla="*/ 848360 w 990600"/>
                <a:gd name="connsiteY64" fmla="*/ 5080 h 899160"/>
                <a:gd name="connsiteX65" fmla="*/ 777240 w 990600"/>
                <a:gd name="connsiteY65" fmla="*/ 20320 h 899160"/>
                <a:gd name="connsiteX66" fmla="*/ 751840 w 990600"/>
                <a:gd name="connsiteY66" fmla="*/ 30480 h 899160"/>
                <a:gd name="connsiteX67" fmla="*/ 711200 w 990600"/>
                <a:gd name="connsiteY67" fmla="*/ 66040 h 899160"/>
                <a:gd name="connsiteX68" fmla="*/ 690880 w 990600"/>
                <a:gd name="connsiteY68" fmla="*/ 71120 h 899160"/>
                <a:gd name="connsiteX69" fmla="*/ 670560 w 990600"/>
                <a:gd name="connsiteY69" fmla="*/ 81280 h 899160"/>
                <a:gd name="connsiteX70" fmla="*/ 609600 w 990600"/>
                <a:gd name="connsiteY70" fmla="*/ 91440 h 899160"/>
                <a:gd name="connsiteX71" fmla="*/ 497840 w 990600"/>
                <a:gd name="connsiteY71" fmla="*/ 96520 h 899160"/>
                <a:gd name="connsiteX72" fmla="*/ 462280 w 990600"/>
                <a:gd name="connsiteY72" fmla="*/ 86360 h 899160"/>
                <a:gd name="connsiteX73" fmla="*/ 421640 w 990600"/>
                <a:gd name="connsiteY73" fmla="*/ 81280 h 899160"/>
                <a:gd name="connsiteX74" fmla="*/ 406400 w 990600"/>
                <a:gd name="connsiteY74" fmla="*/ 76200 h 899160"/>
                <a:gd name="connsiteX75" fmla="*/ 259080 w 990600"/>
                <a:gd name="connsiteY75" fmla="*/ 101600 h 899160"/>
                <a:gd name="connsiteX76" fmla="*/ 228600 w 990600"/>
                <a:gd name="connsiteY76" fmla="*/ 121920 h 899160"/>
                <a:gd name="connsiteX77" fmla="*/ 203200 w 990600"/>
                <a:gd name="connsiteY77" fmla="*/ 152400 h 899160"/>
                <a:gd name="connsiteX78" fmla="*/ 187960 w 990600"/>
                <a:gd name="connsiteY78" fmla="*/ 172720 h 899160"/>
                <a:gd name="connsiteX0" fmla="*/ 203200 w 990600"/>
                <a:gd name="connsiteY0" fmla="*/ 152400 h 899160"/>
                <a:gd name="connsiteX1" fmla="*/ 187960 w 990600"/>
                <a:gd name="connsiteY1" fmla="*/ 172720 h 899160"/>
                <a:gd name="connsiteX2" fmla="*/ 132080 w 990600"/>
                <a:gd name="connsiteY2" fmla="*/ 228600 h 899160"/>
                <a:gd name="connsiteX3" fmla="*/ 111760 w 990600"/>
                <a:gd name="connsiteY3" fmla="*/ 243840 h 899160"/>
                <a:gd name="connsiteX4" fmla="*/ 81280 w 990600"/>
                <a:gd name="connsiteY4" fmla="*/ 279400 h 899160"/>
                <a:gd name="connsiteX5" fmla="*/ 50800 w 990600"/>
                <a:gd name="connsiteY5" fmla="*/ 304800 h 899160"/>
                <a:gd name="connsiteX6" fmla="*/ 30480 w 990600"/>
                <a:gd name="connsiteY6" fmla="*/ 335280 h 899160"/>
                <a:gd name="connsiteX7" fmla="*/ 15240 w 990600"/>
                <a:gd name="connsiteY7" fmla="*/ 370840 h 899160"/>
                <a:gd name="connsiteX8" fmla="*/ 10160 w 990600"/>
                <a:gd name="connsiteY8" fmla="*/ 396240 h 899160"/>
                <a:gd name="connsiteX9" fmla="*/ 0 w 990600"/>
                <a:gd name="connsiteY9" fmla="*/ 426720 h 899160"/>
                <a:gd name="connsiteX10" fmla="*/ 10160 w 990600"/>
                <a:gd name="connsiteY10" fmla="*/ 457200 h 899160"/>
                <a:gd name="connsiteX11" fmla="*/ 30480 w 990600"/>
                <a:gd name="connsiteY11" fmla="*/ 492760 h 899160"/>
                <a:gd name="connsiteX12" fmla="*/ 45720 w 990600"/>
                <a:gd name="connsiteY12" fmla="*/ 502920 h 899160"/>
                <a:gd name="connsiteX13" fmla="*/ 71120 w 990600"/>
                <a:gd name="connsiteY13" fmla="*/ 533400 h 899160"/>
                <a:gd name="connsiteX14" fmla="*/ 81280 w 990600"/>
                <a:gd name="connsiteY14" fmla="*/ 548640 h 899160"/>
                <a:gd name="connsiteX15" fmla="*/ 121920 w 990600"/>
                <a:gd name="connsiteY15" fmla="*/ 574040 h 899160"/>
                <a:gd name="connsiteX16" fmla="*/ 137160 w 990600"/>
                <a:gd name="connsiteY16" fmla="*/ 579120 h 899160"/>
                <a:gd name="connsiteX17" fmla="*/ 162560 w 990600"/>
                <a:gd name="connsiteY17" fmla="*/ 619760 h 899160"/>
                <a:gd name="connsiteX18" fmla="*/ 177800 w 990600"/>
                <a:gd name="connsiteY18" fmla="*/ 624840 h 899160"/>
                <a:gd name="connsiteX19" fmla="*/ 208280 w 990600"/>
                <a:gd name="connsiteY19" fmla="*/ 645160 h 899160"/>
                <a:gd name="connsiteX20" fmla="*/ 233680 w 990600"/>
                <a:gd name="connsiteY20" fmla="*/ 675640 h 899160"/>
                <a:gd name="connsiteX21" fmla="*/ 248920 w 990600"/>
                <a:gd name="connsiteY21" fmla="*/ 690880 h 899160"/>
                <a:gd name="connsiteX22" fmla="*/ 264160 w 990600"/>
                <a:gd name="connsiteY22" fmla="*/ 721360 h 899160"/>
                <a:gd name="connsiteX23" fmla="*/ 269240 w 990600"/>
                <a:gd name="connsiteY23" fmla="*/ 736600 h 899160"/>
                <a:gd name="connsiteX24" fmla="*/ 289560 w 990600"/>
                <a:gd name="connsiteY24" fmla="*/ 767080 h 899160"/>
                <a:gd name="connsiteX25" fmla="*/ 299720 w 990600"/>
                <a:gd name="connsiteY25" fmla="*/ 782320 h 899160"/>
                <a:gd name="connsiteX26" fmla="*/ 304800 w 990600"/>
                <a:gd name="connsiteY26" fmla="*/ 797560 h 899160"/>
                <a:gd name="connsiteX27" fmla="*/ 314960 w 990600"/>
                <a:gd name="connsiteY27" fmla="*/ 812800 h 899160"/>
                <a:gd name="connsiteX28" fmla="*/ 325120 w 990600"/>
                <a:gd name="connsiteY28" fmla="*/ 843280 h 899160"/>
                <a:gd name="connsiteX29" fmla="*/ 330200 w 990600"/>
                <a:gd name="connsiteY29" fmla="*/ 858520 h 899160"/>
                <a:gd name="connsiteX30" fmla="*/ 345440 w 990600"/>
                <a:gd name="connsiteY30" fmla="*/ 868680 h 899160"/>
                <a:gd name="connsiteX31" fmla="*/ 375920 w 990600"/>
                <a:gd name="connsiteY31" fmla="*/ 878840 h 899160"/>
                <a:gd name="connsiteX32" fmla="*/ 391160 w 990600"/>
                <a:gd name="connsiteY32" fmla="*/ 889000 h 899160"/>
                <a:gd name="connsiteX33" fmla="*/ 411480 w 990600"/>
                <a:gd name="connsiteY33" fmla="*/ 894080 h 899160"/>
                <a:gd name="connsiteX34" fmla="*/ 426720 w 990600"/>
                <a:gd name="connsiteY34" fmla="*/ 899160 h 899160"/>
                <a:gd name="connsiteX35" fmla="*/ 497840 w 990600"/>
                <a:gd name="connsiteY35" fmla="*/ 894080 h 899160"/>
                <a:gd name="connsiteX36" fmla="*/ 523240 w 990600"/>
                <a:gd name="connsiteY36" fmla="*/ 863600 h 899160"/>
                <a:gd name="connsiteX37" fmla="*/ 538480 w 990600"/>
                <a:gd name="connsiteY37" fmla="*/ 853440 h 899160"/>
                <a:gd name="connsiteX38" fmla="*/ 563880 w 990600"/>
                <a:gd name="connsiteY38" fmla="*/ 817880 h 899160"/>
                <a:gd name="connsiteX39" fmla="*/ 584200 w 990600"/>
                <a:gd name="connsiteY39" fmla="*/ 787400 h 899160"/>
                <a:gd name="connsiteX40" fmla="*/ 594360 w 990600"/>
                <a:gd name="connsiteY40" fmla="*/ 772160 h 899160"/>
                <a:gd name="connsiteX41" fmla="*/ 609600 w 990600"/>
                <a:gd name="connsiteY41" fmla="*/ 756920 h 899160"/>
                <a:gd name="connsiteX42" fmla="*/ 655320 w 990600"/>
                <a:gd name="connsiteY42" fmla="*/ 716280 h 899160"/>
                <a:gd name="connsiteX43" fmla="*/ 706120 w 990600"/>
                <a:gd name="connsiteY43" fmla="*/ 706120 h 899160"/>
                <a:gd name="connsiteX44" fmla="*/ 741680 w 990600"/>
                <a:gd name="connsiteY44" fmla="*/ 695960 h 899160"/>
                <a:gd name="connsiteX45" fmla="*/ 828040 w 990600"/>
                <a:gd name="connsiteY45" fmla="*/ 690880 h 899160"/>
                <a:gd name="connsiteX46" fmla="*/ 853440 w 990600"/>
                <a:gd name="connsiteY46" fmla="*/ 665480 h 899160"/>
                <a:gd name="connsiteX47" fmla="*/ 894080 w 990600"/>
                <a:gd name="connsiteY47" fmla="*/ 624840 h 899160"/>
                <a:gd name="connsiteX48" fmla="*/ 899160 w 990600"/>
                <a:gd name="connsiteY48" fmla="*/ 609600 h 899160"/>
                <a:gd name="connsiteX49" fmla="*/ 919480 w 990600"/>
                <a:gd name="connsiteY49" fmla="*/ 589280 h 899160"/>
                <a:gd name="connsiteX50" fmla="*/ 929640 w 990600"/>
                <a:gd name="connsiteY50" fmla="*/ 574040 h 899160"/>
                <a:gd name="connsiteX51" fmla="*/ 934720 w 990600"/>
                <a:gd name="connsiteY51" fmla="*/ 538480 h 899160"/>
                <a:gd name="connsiteX52" fmla="*/ 944880 w 990600"/>
                <a:gd name="connsiteY52" fmla="*/ 523240 h 899160"/>
                <a:gd name="connsiteX53" fmla="*/ 955040 w 990600"/>
                <a:gd name="connsiteY53" fmla="*/ 497840 h 899160"/>
                <a:gd name="connsiteX54" fmla="*/ 960120 w 990600"/>
                <a:gd name="connsiteY54" fmla="*/ 462280 h 899160"/>
                <a:gd name="connsiteX55" fmla="*/ 970280 w 990600"/>
                <a:gd name="connsiteY55" fmla="*/ 431800 h 899160"/>
                <a:gd name="connsiteX56" fmla="*/ 980440 w 990600"/>
                <a:gd name="connsiteY56" fmla="*/ 396240 h 899160"/>
                <a:gd name="connsiteX57" fmla="*/ 985520 w 990600"/>
                <a:gd name="connsiteY57" fmla="*/ 304800 h 899160"/>
                <a:gd name="connsiteX58" fmla="*/ 990600 w 990600"/>
                <a:gd name="connsiteY58" fmla="*/ 269240 h 899160"/>
                <a:gd name="connsiteX59" fmla="*/ 985520 w 990600"/>
                <a:gd name="connsiteY59" fmla="*/ 71120 h 899160"/>
                <a:gd name="connsiteX60" fmla="*/ 970280 w 990600"/>
                <a:gd name="connsiteY60" fmla="*/ 40640 h 899160"/>
                <a:gd name="connsiteX61" fmla="*/ 955040 w 990600"/>
                <a:gd name="connsiteY61" fmla="*/ 25400 h 899160"/>
                <a:gd name="connsiteX62" fmla="*/ 934720 w 990600"/>
                <a:gd name="connsiteY62" fmla="*/ 20320 h 899160"/>
                <a:gd name="connsiteX63" fmla="*/ 894080 w 990600"/>
                <a:gd name="connsiteY63" fmla="*/ 0 h 899160"/>
                <a:gd name="connsiteX64" fmla="*/ 848360 w 990600"/>
                <a:gd name="connsiteY64" fmla="*/ 5080 h 899160"/>
                <a:gd name="connsiteX65" fmla="*/ 777240 w 990600"/>
                <a:gd name="connsiteY65" fmla="*/ 20320 h 899160"/>
                <a:gd name="connsiteX66" fmla="*/ 751840 w 990600"/>
                <a:gd name="connsiteY66" fmla="*/ 30480 h 899160"/>
                <a:gd name="connsiteX67" fmla="*/ 711200 w 990600"/>
                <a:gd name="connsiteY67" fmla="*/ 66040 h 899160"/>
                <a:gd name="connsiteX68" fmla="*/ 690880 w 990600"/>
                <a:gd name="connsiteY68" fmla="*/ 71120 h 899160"/>
                <a:gd name="connsiteX69" fmla="*/ 670560 w 990600"/>
                <a:gd name="connsiteY69" fmla="*/ 81280 h 899160"/>
                <a:gd name="connsiteX70" fmla="*/ 609600 w 990600"/>
                <a:gd name="connsiteY70" fmla="*/ 91440 h 899160"/>
                <a:gd name="connsiteX71" fmla="*/ 497840 w 990600"/>
                <a:gd name="connsiteY71" fmla="*/ 96520 h 899160"/>
                <a:gd name="connsiteX72" fmla="*/ 462280 w 990600"/>
                <a:gd name="connsiteY72" fmla="*/ 86360 h 899160"/>
                <a:gd name="connsiteX73" fmla="*/ 421640 w 990600"/>
                <a:gd name="connsiteY73" fmla="*/ 81280 h 899160"/>
                <a:gd name="connsiteX74" fmla="*/ 406400 w 990600"/>
                <a:gd name="connsiteY74" fmla="*/ 76200 h 899160"/>
                <a:gd name="connsiteX75" fmla="*/ 259080 w 990600"/>
                <a:gd name="connsiteY75" fmla="*/ 101600 h 899160"/>
                <a:gd name="connsiteX76" fmla="*/ 228600 w 990600"/>
                <a:gd name="connsiteY76" fmla="*/ 121920 h 899160"/>
                <a:gd name="connsiteX77" fmla="*/ 203200 w 990600"/>
                <a:gd name="connsiteY77" fmla="*/ 152400 h 899160"/>
                <a:gd name="connsiteX0" fmla="*/ 203200 w 990600"/>
                <a:gd name="connsiteY0" fmla="*/ 152400 h 899160"/>
                <a:gd name="connsiteX1" fmla="*/ 187960 w 990600"/>
                <a:gd name="connsiteY1" fmla="*/ 172720 h 899160"/>
                <a:gd name="connsiteX2" fmla="*/ 111760 w 990600"/>
                <a:gd name="connsiteY2" fmla="*/ 243840 h 899160"/>
                <a:gd name="connsiteX3" fmla="*/ 81280 w 990600"/>
                <a:gd name="connsiteY3" fmla="*/ 279400 h 899160"/>
                <a:gd name="connsiteX4" fmla="*/ 50800 w 990600"/>
                <a:gd name="connsiteY4" fmla="*/ 304800 h 899160"/>
                <a:gd name="connsiteX5" fmla="*/ 30480 w 990600"/>
                <a:gd name="connsiteY5" fmla="*/ 335280 h 899160"/>
                <a:gd name="connsiteX6" fmla="*/ 15240 w 990600"/>
                <a:gd name="connsiteY6" fmla="*/ 370840 h 899160"/>
                <a:gd name="connsiteX7" fmla="*/ 10160 w 990600"/>
                <a:gd name="connsiteY7" fmla="*/ 396240 h 899160"/>
                <a:gd name="connsiteX8" fmla="*/ 0 w 990600"/>
                <a:gd name="connsiteY8" fmla="*/ 426720 h 899160"/>
                <a:gd name="connsiteX9" fmla="*/ 10160 w 990600"/>
                <a:gd name="connsiteY9" fmla="*/ 457200 h 899160"/>
                <a:gd name="connsiteX10" fmla="*/ 30480 w 990600"/>
                <a:gd name="connsiteY10" fmla="*/ 492760 h 899160"/>
                <a:gd name="connsiteX11" fmla="*/ 45720 w 990600"/>
                <a:gd name="connsiteY11" fmla="*/ 502920 h 899160"/>
                <a:gd name="connsiteX12" fmla="*/ 71120 w 990600"/>
                <a:gd name="connsiteY12" fmla="*/ 533400 h 899160"/>
                <a:gd name="connsiteX13" fmla="*/ 81280 w 990600"/>
                <a:gd name="connsiteY13" fmla="*/ 548640 h 899160"/>
                <a:gd name="connsiteX14" fmla="*/ 121920 w 990600"/>
                <a:gd name="connsiteY14" fmla="*/ 574040 h 899160"/>
                <a:gd name="connsiteX15" fmla="*/ 137160 w 990600"/>
                <a:gd name="connsiteY15" fmla="*/ 579120 h 899160"/>
                <a:gd name="connsiteX16" fmla="*/ 162560 w 990600"/>
                <a:gd name="connsiteY16" fmla="*/ 619760 h 899160"/>
                <a:gd name="connsiteX17" fmla="*/ 177800 w 990600"/>
                <a:gd name="connsiteY17" fmla="*/ 624840 h 899160"/>
                <a:gd name="connsiteX18" fmla="*/ 208280 w 990600"/>
                <a:gd name="connsiteY18" fmla="*/ 645160 h 899160"/>
                <a:gd name="connsiteX19" fmla="*/ 233680 w 990600"/>
                <a:gd name="connsiteY19" fmla="*/ 675640 h 899160"/>
                <a:gd name="connsiteX20" fmla="*/ 248920 w 990600"/>
                <a:gd name="connsiteY20" fmla="*/ 690880 h 899160"/>
                <a:gd name="connsiteX21" fmla="*/ 264160 w 990600"/>
                <a:gd name="connsiteY21" fmla="*/ 721360 h 899160"/>
                <a:gd name="connsiteX22" fmla="*/ 269240 w 990600"/>
                <a:gd name="connsiteY22" fmla="*/ 736600 h 899160"/>
                <a:gd name="connsiteX23" fmla="*/ 289560 w 990600"/>
                <a:gd name="connsiteY23" fmla="*/ 767080 h 899160"/>
                <a:gd name="connsiteX24" fmla="*/ 299720 w 990600"/>
                <a:gd name="connsiteY24" fmla="*/ 782320 h 899160"/>
                <a:gd name="connsiteX25" fmla="*/ 304800 w 990600"/>
                <a:gd name="connsiteY25" fmla="*/ 797560 h 899160"/>
                <a:gd name="connsiteX26" fmla="*/ 314960 w 990600"/>
                <a:gd name="connsiteY26" fmla="*/ 812800 h 899160"/>
                <a:gd name="connsiteX27" fmla="*/ 325120 w 990600"/>
                <a:gd name="connsiteY27" fmla="*/ 843280 h 899160"/>
                <a:gd name="connsiteX28" fmla="*/ 330200 w 990600"/>
                <a:gd name="connsiteY28" fmla="*/ 858520 h 899160"/>
                <a:gd name="connsiteX29" fmla="*/ 345440 w 990600"/>
                <a:gd name="connsiteY29" fmla="*/ 868680 h 899160"/>
                <a:gd name="connsiteX30" fmla="*/ 375920 w 990600"/>
                <a:gd name="connsiteY30" fmla="*/ 878840 h 899160"/>
                <a:gd name="connsiteX31" fmla="*/ 391160 w 990600"/>
                <a:gd name="connsiteY31" fmla="*/ 889000 h 899160"/>
                <a:gd name="connsiteX32" fmla="*/ 411480 w 990600"/>
                <a:gd name="connsiteY32" fmla="*/ 894080 h 899160"/>
                <a:gd name="connsiteX33" fmla="*/ 426720 w 990600"/>
                <a:gd name="connsiteY33" fmla="*/ 899160 h 899160"/>
                <a:gd name="connsiteX34" fmla="*/ 497840 w 990600"/>
                <a:gd name="connsiteY34" fmla="*/ 894080 h 899160"/>
                <a:gd name="connsiteX35" fmla="*/ 523240 w 990600"/>
                <a:gd name="connsiteY35" fmla="*/ 863600 h 899160"/>
                <a:gd name="connsiteX36" fmla="*/ 538480 w 990600"/>
                <a:gd name="connsiteY36" fmla="*/ 853440 h 899160"/>
                <a:gd name="connsiteX37" fmla="*/ 563880 w 990600"/>
                <a:gd name="connsiteY37" fmla="*/ 817880 h 899160"/>
                <a:gd name="connsiteX38" fmla="*/ 584200 w 990600"/>
                <a:gd name="connsiteY38" fmla="*/ 787400 h 899160"/>
                <a:gd name="connsiteX39" fmla="*/ 594360 w 990600"/>
                <a:gd name="connsiteY39" fmla="*/ 772160 h 899160"/>
                <a:gd name="connsiteX40" fmla="*/ 609600 w 990600"/>
                <a:gd name="connsiteY40" fmla="*/ 756920 h 899160"/>
                <a:gd name="connsiteX41" fmla="*/ 655320 w 990600"/>
                <a:gd name="connsiteY41" fmla="*/ 716280 h 899160"/>
                <a:gd name="connsiteX42" fmla="*/ 706120 w 990600"/>
                <a:gd name="connsiteY42" fmla="*/ 706120 h 899160"/>
                <a:gd name="connsiteX43" fmla="*/ 741680 w 990600"/>
                <a:gd name="connsiteY43" fmla="*/ 695960 h 899160"/>
                <a:gd name="connsiteX44" fmla="*/ 828040 w 990600"/>
                <a:gd name="connsiteY44" fmla="*/ 690880 h 899160"/>
                <a:gd name="connsiteX45" fmla="*/ 853440 w 990600"/>
                <a:gd name="connsiteY45" fmla="*/ 665480 h 899160"/>
                <a:gd name="connsiteX46" fmla="*/ 894080 w 990600"/>
                <a:gd name="connsiteY46" fmla="*/ 624840 h 899160"/>
                <a:gd name="connsiteX47" fmla="*/ 899160 w 990600"/>
                <a:gd name="connsiteY47" fmla="*/ 609600 h 899160"/>
                <a:gd name="connsiteX48" fmla="*/ 919480 w 990600"/>
                <a:gd name="connsiteY48" fmla="*/ 589280 h 899160"/>
                <a:gd name="connsiteX49" fmla="*/ 929640 w 990600"/>
                <a:gd name="connsiteY49" fmla="*/ 574040 h 899160"/>
                <a:gd name="connsiteX50" fmla="*/ 934720 w 990600"/>
                <a:gd name="connsiteY50" fmla="*/ 538480 h 899160"/>
                <a:gd name="connsiteX51" fmla="*/ 944880 w 990600"/>
                <a:gd name="connsiteY51" fmla="*/ 523240 h 899160"/>
                <a:gd name="connsiteX52" fmla="*/ 955040 w 990600"/>
                <a:gd name="connsiteY52" fmla="*/ 497840 h 899160"/>
                <a:gd name="connsiteX53" fmla="*/ 960120 w 990600"/>
                <a:gd name="connsiteY53" fmla="*/ 462280 h 899160"/>
                <a:gd name="connsiteX54" fmla="*/ 970280 w 990600"/>
                <a:gd name="connsiteY54" fmla="*/ 431800 h 899160"/>
                <a:gd name="connsiteX55" fmla="*/ 980440 w 990600"/>
                <a:gd name="connsiteY55" fmla="*/ 396240 h 899160"/>
                <a:gd name="connsiteX56" fmla="*/ 985520 w 990600"/>
                <a:gd name="connsiteY56" fmla="*/ 304800 h 899160"/>
                <a:gd name="connsiteX57" fmla="*/ 990600 w 990600"/>
                <a:gd name="connsiteY57" fmla="*/ 269240 h 899160"/>
                <a:gd name="connsiteX58" fmla="*/ 985520 w 990600"/>
                <a:gd name="connsiteY58" fmla="*/ 71120 h 899160"/>
                <a:gd name="connsiteX59" fmla="*/ 970280 w 990600"/>
                <a:gd name="connsiteY59" fmla="*/ 40640 h 899160"/>
                <a:gd name="connsiteX60" fmla="*/ 955040 w 990600"/>
                <a:gd name="connsiteY60" fmla="*/ 25400 h 899160"/>
                <a:gd name="connsiteX61" fmla="*/ 934720 w 990600"/>
                <a:gd name="connsiteY61" fmla="*/ 20320 h 899160"/>
                <a:gd name="connsiteX62" fmla="*/ 894080 w 990600"/>
                <a:gd name="connsiteY62" fmla="*/ 0 h 899160"/>
                <a:gd name="connsiteX63" fmla="*/ 848360 w 990600"/>
                <a:gd name="connsiteY63" fmla="*/ 5080 h 899160"/>
                <a:gd name="connsiteX64" fmla="*/ 777240 w 990600"/>
                <a:gd name="connsiteY64" fmla="*/ 20320 h 899160"/>
                <a:gd name="connsiteX65" fmla="*/ 751840 w 990600"/>
                <a:gd name="connsiteY65" fmla="*/ 30480 h 899160"/>
                <a:gd name="connsiteX66" fmla="*/ 711200 w 990600"/>
                <a:gd name="connsiteY66" fmla="*/ 66040 h 899160"/>
                <a:gd name="connsiteX67" fmla="*/ 690880 w 990600"/>
                <a:gd name="connsiteY67" fmla="*/ 71120 h 899160"/>
                <a:gd name="connsiteX68" fmla="*/ 670560 w 990600"/>
                <a:gd name="connsiteY68" fmla="*/ 81280 h 899160"/>
                <a:gd name="connsiteX69" fmla="*/ 609600 w 990600"/>
                <a:gd name="connsiteY69" fmla="*/ 91440 h 899160"/>
                <a:gd name="connsiteX70" fmla="*/ 497840 w 990600"/>
                <a:gd name="connsiteY70" fmla="*/ 96520 h 899160"/>
                <a:gd name="connsiteX71" fmla="*/ 462280 w 990600"/>
                <a:gd name="connsiteY71" fmla="*/ 86360 h 899160"/>
                <a:gd name="connsiteX72" fmla="*/ 421640 w 990600"/>
                <a:gd name="connsiteY72" fmla="*/ 81280 h 899160"/>
                <a:gd name="connsiteX73" fmla="*/ 406400 w 990600"/>
                <a:gd name="connsiteY73" fmla="*/ 76200 h 899160"/>
                <a:gd name="connsiteX74" fmla="*/ 259080 w 990600"/>
                <a:gd name="connsiteY74" fmla="*/ 101600 h 899160"/>
                <a:gd name="connsiteX75" fmla="*/ 228600 w 990600"/>
                <a:gd name="connsiteY75" fmla="*/ 121920 h 899160"/>
                <a:gd name="connsiteX76" fmla="*/ 203200 w 990600"/>
                <a:gd name="connsiteY76" fmla="*/ 152400 h 899160"/>
                <a:gd name="connsiteX0" fmla="*/ 203200 w 990600"/>
                <a:gd name="connsiteY0" fmla="*/ 152400 h 899160"/>
                <a:gd name="connsiteX1" fmla="*/ 187960 w 990600"/>
                <a:gd name="connsiteY1" fmla="*/ 172720 h 899160"/>
                <a:gd name="connsiteX2" fmla="*/ 81280 w 990600"/>
                <a:gd name="connsiteY2" fmla="*/ 279400 h 899160"/>
                <a:gd name="connsiteX3" fmla="*/ 50800 w 990600"/>
                <a:gd name="connsiteY3" fmla="*/ 304800 h 899160"/>
                <a:gd name="connsiteX4" fmla="*/ 30480 w 990600"/>
                <a:gd name="connsiteY4" fmla="*/ 335280 h 899160"/>
                <a:gd name="connsiteX5" fmla="*/ 15240 w 990600"/>
                <a:gd name="connsiteY5" fmla="*/ 370840 h 899160"/>
                <a:gd name="connsiteX6" fmla="*/ 10160 w 990600"/>
                <a:gd name="connsiteY6" fmla="*/ 396240 h 899160"/>
                <a:gd name="connsiteX7" fmla="*/ 0 w 990600"/>
                <a:gd name="connsiteY7" fmla="*/ 426720 h 899160"/>
                <a:gd name="connsiteX8" fmla="*/ 10160 w 990600"/>
                <a:gd name="connsiteY8" fmla="*/ 457200 h 899160"/>
                <a:gd name="connsiteX9" fmla="*/ 30480 w 990600"/>
                <a:gd name="connsiteY9" fmla="*/ 492760 h 899160"/>
                <a:gd name="connsiteX10" fmla="*/ 45720 w 990600"/>
                <a:gd name="connsiteY10" fmla="*/ 502920 h 899160"/>
                <a:gd name="connsiteX11" fmla="*/ 71120 w 990600"/>
                <a:gd name="connsiteY11" fmla="*/ 533400 h 899160"/>
                <a:gd name="connsiteX12" fmla="*/ 81280 w 990600"/>
                <a:gd name="connsiteY12" fmla="*/ 548640 h 899160"/>
                <a:gd name="connsiteX13" fmla="*/ 121920 w 990600"/>
                <a:gd name="connsiteY13" fmla="*/ 574040 h 899160"/>
                <a:gd name="connsiteX14" fmla="*/ 137160 w 990600"/>
                <a:gd name="connsiteY14" fmla="*/ 579120 h 899160"/>
                <a:gd name="connsiteX15" fmla="*/ 162560 w 990600"/>
                <a:gd name="connsiteY15" fmla="*/ 619760 h 899160"/>
                <a:gd name="connsiteX16" fmla="*/ 177800 w 990600"/>
                <a:gd name="connsiteY16" fmla="*/ 624840 h 899160"/>
                <a:gd name="connsiteX17" fmla="*/ 208280 w 990600"/>
                <a:gd name="connsiteY17" fmla="*/ 645160 h 899160"/>
                <a:gd name="connsiteX18" fmla="*/ 233680 w 990600"/>
                <a:gd name="connsiteY18" fmla="*/ 675640 h 899160"/>
                <a:gd name="connsiteX19" fmla="*/ 248920 w 990600"/>
                <a:gd name="connsiteY19" fmla="*/ 690880 h 899160"/>
                <a:gd name="connsiteX20" fmla="*/ 264160 w 990600"/>
                <a:gd name="connsiteY20" fmla="*/ 721360 h 899160"/>
                <a:gd name="connsiteX21" fmla="*/ 269240 w 990600"/>
                <a:gd name="connsiteY21" fmla="*/ 736600 h 899160"/>
                <a:gd name="connsiteX22" fmla="*/ 289560 w 990600"/>
                <a:gd name="connsiteY22" fmla="*/ 767080 h 899160"/>
                <a:gd name="connsiteX23" fmla="*/ 299720 w 990600"/>
                <a:gd name="connsiteY23" fmla="*/ 782320 h 899160"/>
                <a:gd name="connsiteX24" fmla="*/ 304800 w 990600"/>
                <a:gd name="connsiteY24" fmla="*/ 797560 h 899160"/>
                <a:gd name="connsiteX25" fmla="*/ 314960 w 990600"/>
                <a:gd name="connsiteY25" fmla="*/ 812800 h 899160"/>
                <a:gd name="connsiteX26" fmla="*/ 325120 w 990600"/>
                <a:gd name="connsiteY26" fmla="*/ 843280 h 899160"/>
                <a:gd name="connsiteX27" fmla="*/ 330200 w 990600"/>
                <a:gd name="connsiteY27" fmla="*/ 858520 h 899160"/>
                <a:gd name="connsiteX28" fmla="*/ 345440 w 990600"/>
                <a:gd name="connsiteY28" fmla="*/ 868680 h 899160"/>
                <a:gd name="connsiteX29" fmla="*/ 375920 w 990600"/>
                <a:gd name="connsiteY29" fmla="*/ 878840 h 899160"/>
                <a:gd name="connsiteX30" fmla="*/ 391160 w 990600"/>
                <a:gd name="connsiteY30" fmla="*/ 889000 h 899160"/>
                <a:gd name="connsiteX31" fmla="*/ 411480 w 990600"/>
                <a:gd name="connsiteY31" fmla="*/ 894080 h 899160"/>
                <a:gd name="connsiteX32" fmla="*/ 426720 w 990600"/>
                <a:gd name="connsiteY32" fmla="*/ 899160 h 899160"/>
                <a:gd name="connsiteX33" fmla="*/ 497840 w 990600"/>
                <a:gd name="connsiteY33" fmla="*/ 894080 h 899160"/>
                <a:gd name="connsiteX34" fmla="*/ 523240 w 990600"/>
                <a:gd name="connsiteY34" fmla="*/ 863600 h 899160"/>
                <a:gd name="connsiteX35" fmla="*/ 538480 w 990600"/>
                <a:gd name="connsiteY35" fmla="*/ 853440 h 899160"/>
                <a:gd name="connsiteX36" fmla="*/ 563880 w 990600"/>
                <a:gd name="connsiteY36" fmla="*/ 817880 h 899160"/>
                <a:gd name="connsiteX37" fmla="*/ 584200 w 990600"/>
                <a:gd name="connsiteY37" fmla="*/ 787400 h 899160"/>
                <a:gd name="connsiteX38" fmla="*/ 594360 w 990600"/>
                <a:gd name="connsiteY38" fmla="*/ 772160 h 899160"/>
                <a:gd name="connsiteX39" fmla="*/ 609600 w 990600"/>
                <a:gd name="connsiteY39" fmla="*/ 756920 h 899160"/>
                <a:gd name="connsiteX40" fmla="*/ 655320 w 990600"/>
                <a:gd name="connsiteY40" fmla="*/ 716280 h 899160"/>
                <a:gd name="connsiteX41" fmla="*/ 706120 w 990600"/>
                <a:gd name="connsiteY41" fmla="*/ 706120 h 899160"/>
                <a:gd name="connsiteX42" fmla="*/ 741680 w 990600"/>
                <a:gd name="connsiteY42" fmla="*/ 695960 h 899160"/>
                <a:gd name="connsiteX43" fmla="*/ 828040 w 990600"/>
                <a:gd name="connsiteY43" fmla="*/ 690880 h 899160"/>
                <a:gd name="connsiteX44" fmla="*/ 853440 w 990600"/>
                <a:gd name="connsiteY44" fmla="*/ 665480 h 899160"/>
                <a:gd name="connsiteX45" fmla="*/ 894080 w 990600"/>
                <a:gd name="connsiteY45" fmla="*/ 624840 h 899160"/>
                <a:gd name="connsiteX46" fmla="*/ 899160 w 990600"/>
                <a:gd name="connsiteY46" fmla="*/ 609600 h 899160"/>
                <a:gd name="connsiteX47" fmla="*/ 919480 w 990600"/>
                <a:gd name="connsiteY47" fmla="*/ 589280 h 899160"/>
                <a:gd name="connsiteX48" fmla="*/ 929640 w 990600"/>
                <a:gd name="connsiteY48" fmla="*/ 574040 h 899160"/>
                <a:gd name="connsiteX49" fmla="*/ 934720 w 990600"/>
                <a:gd name="connsiteY49" fmla="*/ 538480 h 899160"/>
                <a:gd name="connsiteX50" fmla="*/ 944880 w 990600"/>
                <a:gd name="connsiteY50" fmla="*/ 523240 h 899160"/>
                <a:gd name="connsiteX51" fmla="*/ 955040 w 990600"/>
                <a:gd name="connsiteY51" fmla="*/ 497840 h 899160"/>
                <a:gd name="connsiteX52" fmla="*/ 960120 w 990600"/>
                <a:gd name="connsiteY52" fmla="*/ 462280 h 899160"/>
                <a:gd name="connsiteX53" fmla="*/ 970280 w 990600"/>
                <a:gd name="connsiteY53" fmla="*/ 431800 h 899160"/>
                <a:gd name="connsiteX54" fmla="*/ 980440 w 990600"/>
                <a:gd name="connsiteY54" fmla="*/ 396240 h 899160"/>
                <a:gd name="connsiteX55" fmla="*/ 985520 w 990600"/>
                <a:gd name="connsiteY55" fmla="*/ 304800 h 899160"/>
                <a:gd name="connsiteX56" fmla="*/ 990600 w 990600"/>
                <a:gd name="connsiteY56" fmla="*/ 269240 h 899160"/>
                <a:gd name="connsiteX57" fmla="*/ 985520 w 990600"/>
                <a:gd name="connsiteY57" fmla="*/ 71120 h 899160"/>
                <a:gd name="connsiteX58" fmla="*/ 970280 w 990600"/>
                <a:gd name="connsiteY58" fmla="*/ 40640 h 899160"/>
                <a:gd name="connsiteX59" fmla="*/ 955040 w 990600"/>
                <a:gd name="connsiteY59" fmla="*/ 25400 h 899160"/>
                <a:gd name="connsiteX60" fmla="*/ 934720 w 990600"/>
                <a:gd name="connsiteY60" fmla="*/ 20320 h 899160"/>
                <a:gd name="connsiteX61" fmla="*/ 894080 w 990600"/>
                <a:gd name="connsiteY61" fmla="*/ 0 h 899160"/>
                <a:gd name="connsiteX62" fmla="*/ 848360 w 990600"/>
                <a:gd name="connsiteY62" fmla="*/ 5080 h 899160"/>
                <a:gd name="connsiteX63" fmla="*/ 777240 w 990600"/>
                <a:gd name="connsiteY63" fmla="*/ 20320 h 899160"/>
                <a:gd name="connsiteX64" fmla="*/ 751840 w 990600"/>
                <a:gd name="connsiteY64" fmla="*/ 30480 h 899160"/>
                <a:gd name="connsiteX65" fmla="*/ 711200 w 990600"/>
                <a:gd name="connsiteY65" fmla="*/ 66040 h 899160"/>
                <a:gd name="connsiteX66" fmla="*/ 690880 w 990600"/>
                <a:gd name="connsiteY66" fmla="*/ 71120 h 899160"/>
                <a:gd name="connsiteX67" fmla="*/ 670560 w 990600"/>
                <a:gd name="connsiteY67" fmla="*/ 81280 h 899160"/>
                <a:gd name="connsiteX68" fmla="*/ 609600 w 990600"/>
                <a:gd name="connsiteY68" fmla="*/ 91440 h 899160"/>
                <a:gd name="connsiteX69" fmla="*/ 497840 w 990600"/>
                <a:gd name="connsiteY69" fmla="*/ 96520 h 899160"/>
                <a:gd name="connsiteX70" fmla="*/ 462280 w 990600"/>
                <a:gd name="connsiteY70" fmla="*/ 86360 h 899160"/>
                <a:gd name="connsiteX71" fmla="*/ 421640 w 990600"/>
                <a:gd name="connsiteY71" fmla="*/ 81280 h 899160"/>
                <a:gd name="connsiteX72" fmla="*/ 406400 w 990600"/>
                <a:gd name="connsiteY72" fmla="*/ 76200 h 899160"/>
                <a:gd name="connsiteX73" fmla="*/ 259080 w 990600"/>
                <a:gd name="connsiteY73" fmla="*/ 101600 h 899160"/>
                <a:gd name="connsiteX74" fmla="*/ 228600 w 990600"/>
                <a:gd name="connsiteY74" fmla="*/ 121920 h 899160"/>
                <a:gd name="connsiteX75" fmla="*/ 203200 w 990600"/>
                <a:gd name="connsiteY75" fmla="*/ 152400 h 899160"/>
                <a:gd name="connsiteX0" fmla="*/ 194752 w 982152"/>
                <a:gd name="connsiteY0" fmla="*/ 152400 h 899160"/>
                <a:gd name="connsiteX1" fmla="*/ 179512 w 982152"/>
                <a:gd name="connsiteY1" fmla="*/ 172720 h 899160"/>
                <a:gd name="connsiteX2" fmla="*/ 72832 w 982152"/>
                <a:gd name="connsiteY2" fmla="*/ 279400 h 899160"/>
                <a:gd name="connsiteX3" fmla="*/ 42352 w 982152"/>
                <a:gd name="connsiteY3" fmla="*/ 304800 h 899160"/>
                <a:gd name="connsiteX4" fmla="*/ 22032 w 982152"/>
                <a:gd name="connsiteY4" fmla="*/ 335280 h 899160"/>
                <a:gd name="connsiteX5" fmla="*/ 6792 w 982152"/>
                <a:gd name="connsiteY5" fmla="*/ 370840 h 899160"/>
                <a:gd name="connsiteX6" fmla="*/ 1712 w 982152"/>
                <a:gd name="connsiteY6" fmla="*/ 396240 h 899160"/>
                <a:gd name="connsiteX7" fmla="*/ 1712 w 982152"/>
                <a:gd name="connsiteY7" fmla="*/ 457200 h 899160"/>
                <a:gd name="connsiteX8" fmla="*/ 22032 w 982152"/>
                <a:gd name="connsiteY8" fmla="*/ 492760 h 899160"/>
                <a:gd name="connsiteX9" fmla="*/ 37272 w 982152"/>
                <a:gd name="connsiteY9" fmla="*/ 502920 h 899160"/>
                <a:gd name="connsiteX10" fmla="*/ 62672 w 982152"/>
                <a:gd name="connsiteY10" fmla="*/ 533400 h 899160"/>
                <a:gd name="connsiteX11" fmla="*/ 72832 w 982152"/>
                <a:gd name="connsiteY11" fmla="*/ 548640 h 899160"/>
                <a:gd name="connsiteX12" fmla="*/ 113472 w 982152"/>
                <a:gd name="connsiteY12" fmla="*/ 574040 h 899160"/>
                <a:gd name="connsiteX13" fmla="*/ 128712 w 982152"/>
                <a:gd name="connsiteY13" fmla="*/ 579120 h 899160"/>
                <a:gd name="connsiteX14" fmla="*/ 154112 w 982152"/>
                <a:gd name="connsiteY14" fmla="*/ 619760 h 899160"/>
                <a:gd name="connsiteX15" fmla="*/ 169352 w 982152"/>
                <a:gd name="connsiteY15" fmla="*/ 624840 h 899160"/>
                <a:gd name="connsiteX16" fmla="*/ 199832 w 982152"/>
                <a:gd name="connsiteY16" fmla="*/ 645160 h 899160"/>
                <a:gd name="connsiteX17" fmla="*/ 225232 w 982152"/>
                <a:gd name="connsiteY17" fmla="*/ 675640 h 899160"/>
                <a:gd name="connsiteX18" fmla="*/ 240472 w 982152"/>
                <a:gd name="connsiteY18" fmla="*/ 690880 h 899160"/>
                <a:gd name="connsiteX19" fmla="*/ 255712 w 982152"/>
                <a:gd name="connsiteY19" fmla="*/ 721360 h 899160"/>
                <a:gd name="connsiteX20" fmla="*/ 260792 w 982152"/>
                <a:gd name="connsiteY20" fmla="*/ 736600 h 899160"/>
                <a:gd name="connsiteX21" fmla="*/ 281112 w 982152"/>
                <a:gd name="connsiteY21" fmla="*/ 767080 h 899160"/>
                <a:gd name="connsiteX22" fmla="*/ 291272 w 982152"/>
                <a:gd name="connsiteY22" fmla="*/ 782320 h 899160"/>
                <a:gd name="connsiteX23" fmla="*/ 296352 w 982152"/>
                <a:gd name="connsiteY23" fmla="*/ 797560 h 899160"/>
                <a:gd name="connsiteX24" fmla="*/ 306512 w 982152"/>
                <a:gd name="connsiteY24" fmla="*/ 812800 h 899160"/>
                <a:gd name="connsiteX25" fmla="*/ 316672 w 982152"/>
                <a:gd name="connsiteY25" fmla="*/ 843280 h 899160"/>
                <a:gd name="connsiteX26" fmla="*/ 321752 w 982152"/>
                <a:gd name="connsiteY26" fmla="*/ 858520 h 899160"/>
                <a:gd name="connsiteX27" fmla="*/ 336992 w 982152"/>
                <a:gd name="connsiteY27" fmla="*/ 868680 h 899160"/>
                <a:gd name="connsiteX28" fmla="*/ 367472 w 982152"/>
                <a:gd name="connsiteY28" fmla="*/ 878840 h 899160"/>
                <a:gd name="connsiteX29" fmla="*/ 382712 w 982152"/>
                <a:gd name="connsiteY29" fmla="*/ 889000 h 899160"/>
                <a:gd name="connsiteX30" fmla="*/ 403032 w 982152"/>
                <a:gd name="connsiteY30" fmla="*/ 894080 h 899160"/>
                <a:gd name="connsiteX31" fmla="*/ 418272 w 982152"/>
                <a:gd name="connsiteY31" fmla="*/ 899160 h 899160"/>
                <a:gd name="connsiteX32" fmla="*/ 489392 w 982152"/>
                <a:gd name="connsiteY32" fmla="*/ 894080 h 899160"/>
                <a:gd name="connsiteX33" fmla="*/ 514792 w 982152"/>
                <a:gd name="connsiteY33" fmla="*/ 863600 h 899160"/>
                <a:gd name="connsiteX34" fmla="*/ 530032 w 982152"/>
                <a:gd name="connsiteY34" fmla="*/ 853440 h 899160"/>
                <a:gd name="connsiteX35" fmla="*/ 555432 w 982152"/>
                <a:gd name="connsiteY35" fmla="*/ 817880 h 899160"/>
                <a:gd name="connsiteX36" fmla="*/ 575752 w 982152"/>
                <a:gd name="connsiteY36" fmla="*/ 787400 h 899160"/>
                <a:gd name="connsiteX37" fmla="*/ 585912 w 982152"/>
                <a:gd name="connsiteY37" fmla="*/ 772160 h 899160"/>
                <a:gd name="connsiteX38" fmla="*/ 601152 w 982152"/>
                <a:gd name="connsiteY38" fmla="*/ 756920 h 899160"/>
                <a:gd name="connsiteX39" fmla="*/ 646872 w 982152"/>
                <a:gd name="connsiteY39" fmla="*/ 716280 h 899160"/>
                <a:gd name="connsiteX40" fmla="*/ 697672 w 982152"/>
                <a:gd name="connsiteY40" fmla="*/ 706120 h 899160"/>
                <a:gd name="connsiteX41" fmla="*/ 733232 w 982152"/>
                <a:gd name="connsiteY41" fmla="*/ 695960 h 899160"/>
                <a:gd name="connsiteX42" fmla="*/ 819592 w 982152"/>
                <a:gd name="connsiteY42" fmla="*/ 690880 h 899160"/>
                <a:gd name="connsiteX43" fmla="*/ 844992 w 982152"/>
                <a:gd name="connsiteY43" fmla="*/ 665480 h 899160"/>
                <a:gd name="connsiteX44" fmla="*/ 885632 w 982152"/>
                <a:gd name="connsiteY44" fmla="*/ 624840 h 899160"/>
                <a:gd name="connsiteX45" fmla="*/ 890712 w 982152"/>
                <a:gd name="connsiteY45" fmla="*/ 609600 h 899160"/>
                <a:gd name="connsiteX46" fmla="*/ 911032 w 982152"/>
                <a:gd name="connsiteY46" fmla="*/ 589280 h 899160"/>
                <a:gd name="connsiteX47" fmla="*/ 921192 w 982152"/>
                <a:gd name="connsiteY47" fmla="*/ 574040 h 899160"/>
                <a:gd name="connsiteX48" fmla="*/ 926272 w 982152"/>
                <a:gd name="connsiteY48" fmla="*/ 538480 h 899160"/>
                <a:gd name="connsiteX49" fmla="*/ 936432 w 982152"/>
                <a:gd name="connsiteY49" fmla="*/ 523240 h 899160"/>
                <a:gd name="connsiteX50" fmla="*/ 946592 w 982152"/>
                <a:gd name="connsiteY50" fmla="*/ 497840 h 899160"/>
                <a:gd name="connsiteX51" fmla="*/ 951672 w 982152"/>
                <a:gd name="connsiteY51" fmla="*/ 462280 h 899160"/>
                <a:gd name="connsiteX52" fmla="*/ 961832 w 982152"/>
                <a:gd name="connsiteY52" fmla="*/ 431800 h 899160"/>
                <a:gd name="connsiteX53" fmla="*/ 971992 w 982152"/>
                <a:gd name="connsiteY53" fmla="*/ 396240 h 899160"/>
                <a:gd name="connsiteX54" fmla="*/ 977072 w 982152"/>
                <a:gd name="connsiteY54" fmla="*/ 304800 h 899160"/>
                <a:gd name="connsiteX55" fmla="*/ 982152 w 982152"/>
                <a:gd name="connsiteY55" fmla="*/ 269240 h 899160"/>
                <a:gd name="connsiteX56" fmla="*/ 977072 w 982152"/>
                <a:gd name="connsiteY56" fmla="*/ 71120 h 899160"/>
                <a:gd name="connsiteX57" fmla="*/ 961832 w 982152"/>
                <a:gd name="connsiteY57" fmla="*/ 40640 h 899160"/>
                <a:gd name="connsiteX58" fmla="*/ 946592 w 982152"/>
                <a:gd name="connsiteY58" fmla="*/ 25400 h 899160"/>
                <a:gd name="connsiteX59" fmla="*/ 926272 w 982152"/>
                <a:gd name="connsiteY59" fmla="*/ 20320 h 899160"/>
                <a:gd name="connsiteX60" fmla="*/ 885632 w 982152"/>
                <a:gd name="connsiteY60" fmla="*/ 0 h 899160"/>
                <a:gd name="connsiteX61" fmla="*/ 839912 w 982152"/>
                <a:gd name="connsiteY61" fmla="*/ 5080 h 899160"/>
                <a:gd name="connsiteX62" fmla="*/ 768792 w 982152"/>
                <a:gd name="connsiteY62" fmla="*/ 20320 h 899160"/>
                <a:gd name="connsiteX63" fmla="*/ 743392 w 982152"/>
                <a:gd name="connsiteY63" fmla="*/ 30480 h 899160"/>
                <a:gd name="connsiteX64" fmla="*/ 702752 w 982152"/>
                <a:gd name="connsiteY64" fmla="*/ 66040 h 899160"/>
                <a:gd name="connsiteX65" fmla="*/ 682432 w 982152"/>
                <a:gd name="connsiteY65" fmla="*/ 71120 h 899160"/>
                <a:gd name="connsiteX66" fmla="*/ 662112 w 982152"/>
                <a:gd name="connsiteY66" fmla="*/ 81280 h 899160"/>
                <a:gd name="connsiteX67" fmla="*/ 601152 w 982152"/>
                <a:gd name="connsiteY67" fmla="*/ 91440 h 899160"/>
                <a:gd name="connsiteX68" fmla="*/ 489392 w 982152"/>
                <a:gd name="connsiteY68" fmla="*/ 96520 h 899160"/>
                <a:gd name="connsiteX69" fmla="*/ 453832 w 982152"/>
                <a:gd name="connsiteY69" fmla="*/ 86360 h 899160"/>
                <a:gd name="connsiteX70" fmla="*/ 413192 w 982152"/>
                <a:gd name="connsiteY70" fmla="*/ 81280 h 899160"/>
                <a:gd name="connsiteX71" fmla="*/ 397952 w 982152"/>
                <a:gd name="connsiteY71" fmla="*/ 76200 h 899160"/>
                <a:gd name="connsiteX72" fmla="*/ 250632 w 982152"/>
                <a:gd name="connsiteY72" fmla="*/ 101600 h 899160"/>
                <a:gd name="connsiteX73" fmla="*/ 220152 w 982152"/>
                <a:gd name="connsiteY73" fmla="*/ 121920 h 899160"/>
                <a:gd name="connsiteX74" fmla="*/ 194752 w 982152"/>
                <a:gd name="connsiteY74" fmla="*/ 152400 h 899160"/>
                <a:gd name="connsiteX0" fmla="*/ 194752 w 982152"/>
                <a:gd name="connsiteY0" fmla="*/ 152400 h 899160"/>
                <a:gd name="connsiteX1" fmla="*/ 179512 w 982152"/>
                <a:gd name="connsiteY1" fmla="*/ 172720 h 899160"/>
                <a:gd name="connsiteX2" fmla="*/ 72832 w 982152"/>
                <a:gd name="connsiteY2" fmla="*/ 279400 h 899160"/>
                <a:gd name="connsiteX3" fmla="*/ 42352 w 982152"/>
                <a:gd name="connsiteY3" fmla="*/ 304800 h 899160"/>
                <a:gd name="connsiteX4" fmla="*/ 22032 w 982152"/>
                <a:gd name="connsiteY4" fmla="*/ 335280 h 899160"/>
                <a:gd name="connsiteX5" fmla="*/ 6792 w 982152"/>
                <a:gd name="connsiteY5" fmla="*/ 370840 h 899160"/>
                <a:gd name="connsiteX6" fmla="*/ 1712 w 982152"/>
                <a:gd name="connsiteY6" fmla="*/ 396240 h 899160"/>
                <a:gd name="connsiteX7" fmla="*/ 1712 w 982152"/>
                <a:gd name="connsiteY7" fmla="*/ 457200 h 899160"/>
                <a:gd name="connsiteX8" fmla="*/ 22032 w 982152"/>
                <a:gd name="connsiteY8" fmla="*/ 492760 h 899160"/>
                <a:gd name="connsiteX9" fmla="*/ 62672 w 982152"/>
                <a:gd name="connsiteY9" fmla="*/ 533400 h 899160"/>
                <a:gd name="connsiteX10" fmla="*/ 72832 w 982152"/>
                <a:gd name="connsiteY10" fmla="*/ 548640 h 899160"/>
                <a:gd name="connsiteX11" fmla="*/ 113472 w 982152"/>
                <a:gd name="connsiteY11" fmla="*/ 574040 h 899160"/>
                <a:gd name="connsiteX12" fmla="*/ 128712 w 982152"/>
                <a:gd name="connsiteY12" fmla="*/ 579120 h 899160"/>
                <a:gd name="connsiteX13" fmla="*/ 154112 w 982152"/>
                <a:gd name="connsiteY13" fmla="*/ 619760 h 899160"/>
                <a:gd name="connsiteX14" fmla="*/ 169352 w 982152"/>
                <a:gd name="connsiteY14" fmla="*/ 624840 h 899160"/>
                <a:gd name="connsiteX15" fmla="*/ 199832 w 982152"/>
                <a:gd name="connsiteY15" fmla="*/ 645160 h 899160"/>
                <a:gd name="connsiteX16" fmla="*/ 225232 w 982152"/>
                <a:gd name="connsiteY16" fmla="*/ 675640 h 899160"/>
                <a:gd name="connsiteX17" fmla="*/ 240472 w 982152"/>
                <a:gd name="connsiteY17" fmla="*/ 690880 h 899160"/>
                <a:gd name="connsiteX18" fmla="*/ 255712 w 982152"/>
                <a:gd name="connsiteY18" fmla="*/ 721360 h 899160"/>
                <a:gd name="connsiteX19" fmla="*/ 260792 w 982152"/>
                <a:gd name="connsiteY19" fmla="*/ 736600 h 899160"/>
                <a:gd name="connsiteX20" fmla="*/ 281112 w 982152"/>
                <a:gd name="connsiteY20" fmla="*/ 767080 h 899160"/>
                <a:gd name="connsiteX21" fmla="*/ 291272 w 982152"/>
                <a:gd name="connsiteY21" fmla="*/ 782320 h 899160"/>
                <a:gd name="connsiteX22" fmla="*/ 296352 w 982152"/>
                <a:gd name="connsiteY22" fmla="*/ 797560 h 899160"/>
                <a:gd name="connsiteX23" fmla="*/ 306512 w 982152"/>
                <a:gd name="connsiteY23" fmla="*/ 812800 h 899160"/>
                <a:gd name="connsiteX24" fmla="*/ 316672 w 982152"/>
                <a:gd name="connsiteY24" fmla="*/ 843280 h 899160"/>
                <a:gd name="connsiteX25" fmla="*/ 321752 w 982152"/>
                <a:gd name="connsiteY25" fmla="*/ 858520 h 899160"/>
                <a:gd name="connsiteX26" fmla="*/ 336992 w 982152"/>
                <a:gd name="connsiteY26" fmla="*/ 868680 h 899160"/>
                <a:gd name="connsiteX27" fmla="*/ 367472 w 982152"/>
                <a:gd name="connsiteY27" fmla="*/ 878840 h 899160"/>
                <a:gd name="connsiteX28" fmla="*/ 382712 w 982152"/>
                <a:gd name="connsiteY28" fmla="*/ 889000 h 899160"/>
                <a:gd name="connsiteX29" fmla="*/ 403032 w 982152"/>
                <a:gd name="connsiteY29" fmla="*/ 894080 h 899160"/>
                <a:gd name="connsiteX30" fmla="*/ 418272 w 982152"/>
                <a:gd name="connsiteY30" fmla="*/ 899160 h 899160"/>
                <a:gd name="connsiteX31" fmla="*/ 489392 w 982152"/>
                <a:gd name="connsiteY31" fmla="*/ 894080 h 899160"/>
                <a:gd name="connsiteX32" fmla="*/ 514792 w 982152"/>
                <a:gd name="connsiteY32" fmla="*/ 863600 h 899160"/>
                <a:gd name="connsiteX33" fmla="*/ 530032 w 982152"/>
                <a:gd name="connsiteY33" fmla="*/ 853440 h 899160"/>
                <a:gd name="connsiteX34" fmla="*/ 555432 w 982152"/>
                <a:gd name="connsiteY34" fmla="*/ 817880 h 899160"/>
                <a:gd name="connsiteX35" fmla="*/ 575752 w 982152"/>
                <a:gd name="connsiteY35" fmla="*/ 787400 h 899160"/>
                <a:gd name="connsiteX36" fmla="*/ 585912 w 982152"/>
                <a:gd name="connsiteY36" fmla="*/ 772160 h 899160"/>
                <a:gd name="connsiteX37" fmla="*/ 601152 w 982152"/>
                <a:gd name="connsiteY37" fmla="*/ 756920 h 899160"/>
                <a:gd name="connsiteX38" fmla="*/ 646872 w 982152"/>
                <a:gd name="connsiteY38" fmla="*/ 716280 h 899160"/>
                <a:gd name="connsiteX39" fmla="*/ 697672 w 982152"/>
                <a:gd name="connsiteY39" fmla="*/ 706120 h 899160"/>
                <a:gd name="connsiteX40" fmla="*/ 733232 w 982152"/>
                <a:gd name="connsiteY40" fmla="*/ 695960 h 899160"/>
                <a:gd name="connsiteX41" fmla="*/ 819592 w 982152"/>
                <a:gd name="connsiteY41" fmla="*/ 690880 h 899160"/>
                <a:gd name="connsiteX42" fmla="*/ 844992 w 982152"/>
                <a:gd name="connsiteY42" fmla="*/ 665480 h 899160"/>
                <a:gd name="connsiteX43" fmla="*/ 885632 w 982152"/>
                <a:gd name="connsiteY43" fmla="*/ 624840 h 899160"/>
                <a:gd name="connsiteX44" fmla="*/ 890712 w 982152"/>
                <a:gd name="connsiteY44" fmla="*/ 609600 h 899160"/>
                <a:gd name="connsiteX45" fmla="*/ 911032 w 982152"/>
                <a:gd name="connsiteY45" fmla="*/ 589280 h 899160"/>
                <a:gd name="connsiteX46" fmla="*/ 921192 w 982152"/>
                <a:gd name="connsiteY46" fmla="*/ 574040 h 899160"/>
                <a:gd name="connsiteX47" fmla="*/ 926272 w 982152"/>
                <a:gd name="connsiteY47" fmla="*/ 538480 h 899160"/>
                <a:gd name="connsiteX48" fmla="*/ 936432 w 982152"/>
                <a:gd name="connsiteY48" fmla="*/ 523240 h 899160"/>
                <a:gd name="connsiteX49" fmla="*/ 946592 w 982152"/>
                <a:gd name="connsiteY49" fmla="*/ 497840 h 899160"/>
                <a:gd name="connsiteX50" fmla="*/ 951672 w 982152"/>
                <a:gd name="connsiteY50" fmla="*/ 462280 h 899160"/>
                <a:gd name="connsiteX51" fmla="*/ 961832 w 982152"/>
                <a:gd name="connsiteY51" fmla="*/ 431800 h 899160"/>
                <a:gd name="connsiteX52" fmla="*/ 971992 w 982152"/>
                <a:gd name="connsiteY52" fmla="*/ 396240 h 899160"/>
                <a:gd name="connsiteX53" fmla="*/ 977072 w 982152"/>
                <a:gd name="connsiteY53" fmla="*/ 304800 h 899160"/>
                <a:gd name="connsiteX54" fmla="*/ 982152 w 982152"/>
                <a:gd name="connsiteY54" fmla="*/ 269240 h 899160"/>
                <a:gd name="connsiteX55" fmla="*/ 977072 w 982152"/>
                <a:gd name="connsiteY55" fmla="*/ 71120 h 899160"/>
                <a:gd name="connsiteX56" fmla="*/ 961832 w 982152"/>
                <a:gd name="connsiteY56" fmla="*/ 40640 h 899160"/>
                <a:gd name="connsiteX57" fmla="*/ 946592 w 982152"/>
                <a:gd name="connsiteY57" fmla="*/ 25400 h 899160"/>
                <a:gd name="connsiteX58" fmla="*/ 926272 w 982152"/>
                <a:gd name="connsiteY58" fmla="*/ 20320 h 899160"/>
                <a:gd name="connsiteX59" fmla="*/ 885632 w 982152"/>
                <a:gd name="connsiteY59" fmla="*/ 0 h 899160"/>
                <a:gd name="connsiteX60" fmla="*/ 839912 w 982152"/>
                <a:gd name="connsiteY60" fmla="*/ 5080 h 899160"/>
                <a:gd name="connsiteX61" fmla="*/ 768792 w 982152"/>
                <a:gd name="connsiteY61" fmla="*/ 20320 h 899160"/>
                <a:gd name="connsiteX62" fmla="*/ 743392 w 982152"/>
                <a:gd name="connsiteY62" fmla="*/ 30480 h 899160"/>
                <a:gd name="connsiteX63" fmla="*/ 702752 w 982152"/>
                <a:gd name="connsiteY63" fmla="*/ 66040 h 899160"/>
                <a:gd name="connsiteX64" fmla="*/ 682432 w 982152"/>
                <a:gd name="connsiteY64" fmla="*/ 71120 h 899160"/>
                <a:gd name="connsiteX65" fmla="*/ 662112 w 982152"/>
                <a:gd name="connsiteY65" fmla="*/ 81280 h 899160"/>
                <a:gd name="connsiteX66" fmla="*/ 601152 w 982152"/>
                <a:gd name="connsiteY66" fmla="*/ 91440 h 899160"/>
                <a:gd name="connsiteX67" fmla="*/ 489392 w 982152"/>
                <a:gd name="connsiteY67" fmla="*/ 96520 h 899160"/>
                <a:gd name="connsiteX68" fmla="*/ 453832 w 982152"/>
                <a:gd name="connsiteY68" fmla="*/ 86360 h 899160"/>
                <a:gd name="connsiteX69" fmla="*/ 413192 w 982152"/>
                <a:gd name="connsiteY69" fmla="*/ 81280 h 899160"/>
                <a:gd name="connsiteX70" fmla="*/ 397952 w 982152"/>
                <a:gd name="connsiteY70" fmla="*/ 76200 h 899160"/>
                <a:gd name="connsiteX71" fmla="*/ 250632 w 982152"/>
                <a:gd name="connsiteY71" fmla="*/ 101600 h 899160"/>
                <a:gd name="connsiteX72" fmla="*/ 220152 w 982152"/>
                <a:gd name="connsiteY72" fmla="*/ 121920 h 899160"/>
                <a:gd name="connsiteX73" fmla="*/ 194752 w 982152"/>
                <a:gd name="connsiteY73" fmla="*/ 152400 h 899160"/>
                <a:gd name="connsiteX0" fmla="*/ 194752 w 982152"/>
                <a:gd name="connsiteY0" fmla="*/ 152400 h 899160"/>
                <a:gd name="connsiteX1" fmla="*/ 179512 w 982152"/>
                <a:gd name="connsiteY1" fmla="*/ 172720 h 899160"/>
                <a:gd name="connsiteX2" fmla="*/ 72832 w 982152"/>
                <a:gd name="connsiteY2" fmla="*/ 279400 h 899160"/>
                <a:gd name="connsiteX3" fmla="*/ 42352 w 982152"/>
                <a:gd name="connsiteY3" fmla="*/ 304800 h 899160"/>
                <a:gd name="connsiteX4" fmla="*/ 22032 w 982152"/>
                <a:gd name="connsiteY4" fmla="*/ 335280 h 899160"/>
                <a:gd name="connsiteX5" fmla="*/ 6792 w 982152"/>
                <a:gd name="connsiteY5" fmla="*/ 370840 h 899160"/>
                <a:gd name="connsiteX6" fmla="*/ 1712 w 982152"/>
                <a:gd name="connsiteY6" fmla="*/ 396240 h 899160"/>
                <a:gd name="connsiteX7" fmla="*/ 1712 w 982152"/>
                <a:gd name="connsiteY7" fmla="*/ 457200 h 899160"/>
                <a:gd name="connsiteX8" fmla="*/ 22032 w 982152"/>
                <a:gd name="connsiteY8" fmla="*/ 492760 h 899160"/>
                <a:gd name="connsiteX9" fmla="*/ 62672 w 982152"/>
                <a:gd name="connsiteY9" fmla="*/ 533400 h 899160"/>
                <a:gd name="connsiteX10" fmla="*/ 72832 w 982152"/>
                <a:gd name="connsiteY10" fmla="*/ 548640 h 899160"/>
                <a:gd name="connsiteX11" fmla="*/ 113472 w 982152"/>
                <a:gd name="connsiteY11" fmla="*/ 574040 h 899160"/>
                <a:gd name="connsiteX12" fmla="*/ 154112 w 982152"/>
                <a:gd name="connsiteY12" fmla="*/ 619760 h 899160"/>
                <a:gd name="connsiteX13" fmla="*/ 169352 w 982152"/>
                <a:gd name="connsiteY13" fmla="*/ 624840 h 899160"/>
                <a:gd name="connsiteX14" fmla="*/ 199832 w 982152"/>
                <a:gd name="connsiteY14" fmla="*/ 645160 h 899160"/>
                <a:gd name="connsiteX15" fmla="*/ 225232 w 982152"/>
                <a:gd name="connsiteY15" fmla="*/ 675640 h 899160"/>
                <a:gd name="connsiteX16" fmla="*/ 240472 w 982152"/>
                <a:gd name="connsiteY16" fmla="*/ 690880 h 899160"/>
                <a:gd name="connsiteX17" fmla="*/ 255712 w 982152"/>
                <a:gd name="connsiteY17" fmla="*/ 721360 h 899160"/>
                <a:gd name="connsiteX18" fmla="*/ 260792 w 982152"/>
                <a:gd name="connsiteY18" fmla="*/ 736600 h 899160"/>
                <a:gd name="connsiteX19" fmla="*/ 281112 w 982152"/>
                <a:gd name="connsiteY19" fmla="*/ 767080 h 899160"/>
                <a:gd name="connsiteX20" fmla="*/ 291272 w 982152"/>
                <a:gd name="connsiteY20" fmla="*/ 782320 h 899160"/>
                <a:gd name="connsiteX21" fmla="*/ 296352 w 982152"/>
                <a:gd name="connsiteY21" fmla="*/ 797560 h 899160"/>
                <a:gd name="connsiteX22" fmla="*/ 306512 w 982152"/>
                <a:gd name="connsiteY22" fmla="*/ 812800 h 899160"/>
                <a:gd name="connsiteX23" fmla="*/ 316672 w 982152"/>
                <a:gd name="connsiteY23" fmla="*/ 843280 h 899160"/>
                <a:gd name="connsiteX24" fmla="*/ 321752 w 982152"/>
                <a:gd name="connsiteY24" fmla="*/ 858520 h 899160"/>
                <a:gd name="connsiteX25" fmla="*/ 336992 w 982152"/>
                <a:gd name="connsiteY25" fmla="*/ 868680 h 899160"/>
                <a:gd name="connsiteX26" fmla="*/ 367472 w 982152"/>
                <a:gd name="connsiteY26" fmla="*/ 878840 h 899160"/>
                <a:gd name="connsiteX27" fmla="*/ 382712 w 982152"/>
                <a:gd name="connsiteY27" fmla="*/ 889000 h 899160"/>
                <a:gd name="connsiteX28" fmla="*/ 403032 w 982152"/>
                <a:gd name="connsiteY28" fmla="*/ 894080 h 899160"/>
                <a:gd name="connsiteX29" fmla="*/ 418272 w 982152"/>
                <a:gd name="connsiteY29" fmla="*/ 899160 h 899160"/>
                <a:gd name="connsiteX30" fmla="*/ 489392 w 982152"/>
                <a:gd name="connsiteY30" fmla="*/ 894080 h 899160"/>
                <a:gd name="connsiteX31" fmla="*/ 514792 w 982152"/>
                <a:gd name="connsiteY31" fmla="*/ 863600 h 899160"/>
                <a:gd name="connsiteX32" fmla="*/ 530032 w 982152"/>
                <a:gd name="connsiteY32" fmla="*/ 853440 h 899160"/>
                <a:gd name="connsiteX33" fmla="*/ 555432 w 982152"/>
                <a:gd name="connsiteY33" fmla="*/ 817880 h 899160"/>
                <a:gd name="connsiteX34" fmla="*/ 575752 w 982152"/>
                <a:gd name="connsiteY34" fmla="*/ 787400 h 899160"/>
                <a:gd name="connsiteX35" fmla="*/ 585912 w 982152"/>
                <a:gd name="connsiteY35" fmla="*/ 772160 h 899160"/>
                <a:gd name="connsiteX36" fmla="*/ 601152 w 982152"/>
                <a:gd name="connsiteY36" fmla="*/ 756920 h 899160"/>
                <a:gd name="connsiteX37" fmla="*/ 646872 w 982152"/>
                <a:gd name="connsiteY37" fmla="*/ 716280 h 899160"/>
                <a:gd name="connsiteX38" fmla="*/ 697672 w 982152"/>
                <a:gd name="connsiteY38" fmla="*/ 706120 h 899160"/>
                <a:gd name="connsiteX39" fmla="*/ 733232 w 982152"/>
                <a:gd name="connsiteY39" fmla="*/ 695960 h 899160"/>
                <a:gd name="connsiteX40" fmla="*/ 819592 w 982152"/>
                <a:gd name="connsiteY40" fmla="*/ 690880 h 899160"/>
                <a:gd name="connsiteX41" fmla="*/ 844992 w 982152"/>
                <a:gd name="connsiteY41" fmla="*/ 665480 h 899160"/>
                <a:gd name="connsiteX42" fmla="*/ 885632 w 982152"/>
                <a:gd name="connsiteY42" fmla="*/ 624840 h 899160"/>
                <a:gd name="connsiteX43" fmla="*/ 890712 w 982152"/>
                <a:gd name="connsiteY43" fmla="*/ 609600 h 899160"/>
                <a:gd name="connsiteX44" fmla="*/ 911032 w 982152"/>
                <a:gd name="connsiteY44" fmla="*/ 589280 h 899160"/>
                <a:gd name="connsiteX45" fmla="*/ 921192 w 982152"/>
                <a:gd name="connsiteY45" fmla="*/ 574040 h 899160"/>
                <a:gd name="connsiteX46" fmla="*/ 926272 w 982152"/>
                <a:gd name="connsiteY46" fmla="*/ 538480 h 899160"/>
                <a:gd name="connsiteX47" fmla="*/ 936432 w 982152"/>
                <a:gd name="connsiteY47" fmla="*/ 523240 h 899160"/>
                <a:gd name="connsiteX48" fmla="*/ 946592 w 982152"/>
                <a:gd name="connsiteY48" fmla="*/ 497840 h 899160"/>
                <a:gd name="connsiteX49" fmla="*/ 951672 w 982152"/>
                <a:gd name="connsiteY49" fmla="*/ 462280 h 899160"/>
                <a:gd name="connsiteX50" fmla="*/ 961832 w 982152"/>
                <a:gd name="connsiteY50" fmla="*/ 431800 h 899160"/>
                <a:gd name="connsiteX51" fmla="*/ 971992 w 982152"/>
                <a:gd name="connsiteY51" fmla="*/ 396240 h 899160"/>
                <a:gd name="connsiteX52" fmla="*/ 977072 w 982152"/>
                <a:gd name="connsiteY52" fmla="*/ 304800 h 899160"/>
                <a:gd name="connsiteX53" fmla="*/ 982152 w 982152"/>
                <a:gd name="connsiteY53" fmla="*/ 269240 h 899160"/>
                <a:gd name="connsiteX54" fmla="*/ 977072 w 982152"/>
                <a:gd name="connsiteY54" fmla="*/ 71120 h 899160"/>
                <a:gd name="connsiteX55" fmla="*/ 961832 w 982152"/>
                <a:gd name="connsiteY55" fmla="*/ 40640 h 899160"/>
                <a:gd name="connsiteX56" fmla="*/ 946592 w 982152"/>
                <a:gd name="connsiteY56" fmla="*/ 25400 h 899160"/>
                <a:gd name="connsiteX57" fmla="*/ 926272 w 982152"/>
                <a:gd name="connsiteY57" fmla="*/ 20320 h 899160"/>
                <a:gd name="connsiteX58" fmla="*/ 885632 w 982152"/>
                <a:gd name="connsiteY58" fmla="*/ 0 h 899160"/>
                <a:gd name="connsiteX59" fmla="*/ 839912 w 982152"/>
                <a:gd name="connsiteY59" fmla="*/ 5080 h 899160"/>
                <a:gd name="connsiteX60" fmla="*/ 768792 w 982152"/>
                <a:gd name="connsiteY60" fmla="*/ 20320 h 899160"/>
                <a:gd name="connsiteX61" fmla="*/ 743392 w 982152"/>
                <a:gd name="connsiteY61" fmla="*/ 30480 h 899160"/>
                <a:gd name="connsiteX62" fmla="*/ 702752 w 982152"/>
                <a:gd name="connsiteY62" fmla="*/ 66040 h 899160"/>
                <a:gd name="connsiteX63" fmla="*/ 682432 w 982152"/>
                <a:gd name="connsiteY63" fmla="*/ 71120 h 899160"/>
                <a:gd name="connsiteX64" fmla="*/ 662112 w 982152"/>
                <a:gd name="connsiteY64" fmla="*/ 81280 h 899160"/>
                <a:gd name="connsiteX65" fmla="*/ 601152 w 982152"/>
                <a:gd name="connsiteY65" fmla="*/ 91440 h 899160"/>
                <a:gd name="connsiteX66" fmla="*/ 489392 w 982152"/>
                <a:gd name="connsiteY66" fmla="*/ 96520 h 899160"/>
                <a:gd name="connsiteX67" fmla="*/ 453832 w 982152"/>
                <a:gd name="connsiteY67" fmla="*/ 86360 h 899160"/>
                <a:gd name="connsiteX68" fmla="*/ 413192 w 982152"/>
                <a:gd name="connsiteY68" fmla="*/ 81280 h 899160"/>
                <a:gd name="connsiteX69" fmla="*/ 397952 w 982152"/>
                <a:gd name="connsiteY69" fmla="*/ 76200 h 899160"/>
                <a:gd name="connsiteX70" fmla="*/ 250632 w 982152"/>
                <a:gd name="connsiteY70" fmla="*/ 101600 h 899160"/>
                <a:gd name="connsiteX71" fmla="*/ 220152 w 982152"/>
                <a:gd name="connsiteY71" fmla="*/ 121920 h 899160"/>
                <a:gd name="connsiteX72" fmla="*/ 194752 w 982152"/>
                <a:gd name="connsiteY72" fmla="*/ 152400 h 899160"/>
                <a:gd name="connsiteX0" fmla="*/ 194752 w 982152"/>
                <a:gd name="connsiteY0" fmla="*/ 152400 h 899160"/>
                <a:gd name="connsiteX1" fmla="*/ 179512 w 982152"/>
                <a:gd name="connsiteY1" fmla="*/ 172720 h 899160"/>
                <a:gd name="connsiteX2" fmla="*/ 72832 w 982152"/>
                <a:gd name="connsiteY2" fmla="*/ 279400 h 899160"/>
                <a:gd name="connsiteX3" fmla="*/ 42352 w 982152"/>
                <a:gd name="connsiteY3" fmla="*/ 304800 h 899160"/>
                <a:gd name="connsiteX4" fmla="*/ 22032 w 982152"/>
                <a:gd name="connsiteY4" fmla="*/ 335280 h 899160"/>
                <a:gd name="connsiteX5" fmla="*/ 6792 w 982152"/>
                <a:gd name="connsiteY5" fmla="*/ 370840 h 899160"/>
                <a:gd name="connsiteX6" fmla="*/ 1712 w 982152"/>
                <a:gd name="connsiteY6" fmla="*/ 396240 h 899160"/>
                <a:gd name="connsiteX7" fmla="*/ 1712 w 982152"/>
                <a:gd name="connsiteY7" fmla="*/ 457200 h 899160"/>
                <a:gd name="connsiteX8" fmla="*/ 22032 w 982152"/>
                <a:gd name="connsiteY8" fmla="*/ 492760 h 899160"/>
                <a:gd name="connsiteX9" fmla="*/ 62672 w 982152"/>
                <a:gd name="connsiteY9" fmla="*/ 533400 h 899160"/>
                <a:gd name="connsiteX10" fmla="*/ 72832 w 982152"/>
                <a:gd name="connsiteY10" fmla="*/ 548640 h 899160"/>
                <a:gd name="connsiteX11" fmla="*/ 113472 w 982152"/>
                <a:gd name="connsiteY11" fmla="*/ 574040 h 899160"/>
                <a:gd name="connsiteX12" fmla="*/ 154112 w 982152"/>
                <a:gd name="connsiteY12" fmla="*/ 619760 h 899160"/>
                <a:gd name="connsiteX13" fmla="*/ 199832 w 982152"/>
                <a:gd name="connsiteY13" fmla="*/ 645160 h 899160"/>
                <a:gd name="connsiteX14" fmla="*/ 225232 w 982152"/>
                <a:gd name="connsiteY14" fmla="*/ 675640 h 899160"/>
                <a:gd name="connsiteX15" fmla="*/ 240472 w 982152"/>
                <a:gd name="connsiteY15" fmla="*/ 690880 h 899160"/>
                <a:gd name="connsiteX16" fmla="*/ 255712 w 982152"/>
                <a:gd name="connsiteY16" fmla="*/ 721360 h 899160"/>
                <a:gd name="connsiteX17" fmla="*/ 260792 w 982152"/>
                <a:gd name="connsiteY17" fmla="*/ 736600 h 899160"/>
                <a:gd name="connsiteX18" fmla="*/ 281112 w 982152"/>
                <a:gd name="connsiteY18" fmla="*/ 767080 h 899160"/>
                <a:gd name="connsiteX19" fmla="*/ 291272 w 982152"/>
                <a:gd name="connsiteY19" fmla="*/ 782320 h 899160"/>
                <a:gd name="connsiteX20" fmla="*/ 296352 w 982152"/>
                <a:gd name="connsiteY20" fmla="*/ 797560 h 899160"/>
                <a:gd name="connsiteX21" fmla="*/ 306512 w 982152"/>
                <a:gd name="connsiteY21" fmla="*/ 812800 h 899160"/>
                <a:gd name="connsiteX22" fmla="*/ 316672 w 982152"/>
                <a:gd name="connsiteY22" fmla="*/ 843280 h 899160"/>
                <a:gd name="connsiteX23" fmla="*/ 321752 w 982152"/>
                <a:gd name="connsiteY23" fmla="*/ 858520 h 899160"/>
                <a:gd name="connsiteX24" fmla="*/ 336992 w 982152"/>
                <a:gd name="connsiteY24" fmla="*/ 868680 h 899160"/>
                <a:gd name="connsiteX25" fmla="*/ 367472 w 982152"/>
                <a:gd name="connsiteY25" fmla="*/ 878840 h 899160"/>
                <a:gd name="connsiteX26" fmla="*/ 382712 w 982152"/>
                <a:gd name="connsiteY26" fmla="*/ 889000 h 899160"/>
                <a:gd name="connsiteX27" fmla="*/ 403032 w 982152"/>
                <a:gd name="connsiteY27" fmla="*/ 894080 h 899160"/>
                <a:gd name="connsiteX28" fmla="*/ 418272 w 982152"/>
                <a:gd name="connsiteY28" fmla="*/ 899160 h 899160"/>
                <a:gd name="connsiteX29" fmla="*/ 489392 w 982152"/>
                <a:gd name="connsiteY29" fmla="*/ 894080 h 899160"/>
                <a:gd name="connsiteX30" fmla="*/ 514792 w 982152"/>
                <a:gd name="connsiteY30" fmla="*/ 863600 h 899160"/>
                <a:gd name="connsiteX31" fmla="*/ 530032 w 982152"/>
                <a:gd name="connsiteY31" fmla="*/ 853440 h 899160"/>
                <a:gd name="connsiteX32" fmla="*/ 555432 w 982152"/>
                <a:gd name="connsiteY32" fmla="*/ 817880 h 899160"/>
                <a:gd name="connsiteX33" fmla="*/ 575752 w 982152"/>
                <a:gd name="connsiteY33" fmla="*/ 787400 h 899160"/>
                <a:gd name="connsiteX34" fmla="*/ 585912 w 982152"/>
                <a:gd name="connsiteY34" fmla="*/ 772160 h 899160"/>
                <a:gd name="connsiteX35" fmla="*/ 601152 w 982152"/>
                <a:gd name="connsiteY35" fmla="*/ 756920 h 899160"/>
                <a:gd name="connsiteX36" fmla="*/ 646872 w 982152"/>
                <a:gd name="connsiteY36" fmla="*/ 716280 h 899160"/>
                <a:gd name="connsiteX37" fmla="*/ 697672 w 982152"/>
                <a:gd name="connsiteY37" fmla="*/ 706120 h 899160"/>
                <a:gd name="connsiteX38" fmla="*/ 733232 w 982152"/>
                <a:gd name="connsiteY38" fmla="*/ 695960 h 899160"/>
                <a:gd name="connsiteX39" fmla="*/ 819592 w 982152"/>
                <a:gd name="connsiteY39" fmla="*/ 690880 h 899160"/>
                <a:gd name="connsiteX40" fmla="*/ 844992 w 982152"/>
                <a:gd name="connsiteY40" fmla="*/ 665480 h 899160"/>
                <a:gd name="connsiteX41" fmla="*/ 885632 w 982152"/>
                <a:gd name="connsiteY41" fmla="*/ 624840 h 899160"/>
                <a:gd name="connsiteX42" fmla="*/ 890712 w 982152"/>
                <a:gd name="connsiteY42" fmla="*/ 609600 h 899160"/>
                <a:gd name="connsiteX43" fmla="*/ 911032 w 982152"/>
                <a:gd name="connsiteY43" fmla="*/ 589280 h 899160"/>
                <a:gd name="connsiteX44" fmla="*/ 921192 w 982152"/>
                <a:gd name="connsiteY44" fmla="*/ 574040 h 899160"/>
                <a:gd name="connsiteX45" fmla="*/ 926272 w 982152"/>
                <a:gd name="connsiteY45" fmla="*/ 538480 h 899160"/>
                <a:gd name="connsiteX46" fmla="*/ 936432 w 982152"/>
                <a:gd name="connsiteY46" fmla="*/ 523240 h 899160"/>
                <a:gd name="connsiteX47" fmla="*/ 946592 w 982152"/>
                <a:gd name="connsiteY47" fmla="*/ 497840 h 899160"/>
                <a:gd name="connsiteX48" fmla="*/ 951672 w 982152"/>
                <a:gd name="connsiteY48" fmla="*/ 462280 h 899160"/>
                <a:gd name="connsiteX49" fmla="*/ 961832 w 982152"/>
                <a:gd name="connsiteY49" fmla="*/ 431800 h 899160"/>
                <a:gd name="connsiteX50" fmla="*/ 971992 w 982152"/>
                <a:gd name="connsiteY50" fmla="*/ 396240 h 899160"/>
                <a:gd name="connsiteX51" fmla="*/ 977072 w 982152"/>
                <a:gd name="connsiteY51" fmla="*/ 304800 h 899160"/>
                <a:gd name="connsiteX52" fmla="*/ 982152 w 982152"/>
                <a:gd name="connsiteY52" fmla="*/ 269240 h 899160"/>
                <a:gd name="connsiteX53" fmla="*/ 977072 w 982152"/>
                <a:gd name="connsiteY53" fmla="*/ 71120 h 899160"/>
                <a:gd name="connsiteX54" fmla="*/ 961832 w 982152"/>
                <a:gd name="connsiteY54" fmla="*/ 40640 h 899160"/>
                <a:gd name="connsiteX55" fmla="*/ 946592 w 982152"/>
                <a:gd name="connsiteY55" fmla="*/ 25400 h 899160"/>
                <a:gd name="connsiteX56" fmla="*/ 926272 w 982152"/>
                <a:gd name="connsiteY56" fmla="*/ 20320 h 899160"/>
                <a:gd name="connsiteX57" fmla="*/ 885632 w 982152"/>
                <a:gd name="connsiteY57" fmla="*/ 0 h 899160"/>
                <a:gd name="connsiteX58" fmla="*/ 839912 w 982152"/>
                <a:gd name="connsiteY58" fmla="*/ 5080 h 899160"/>
                <a:gd name="connsiteX59" fmla="*/ 768792 w 982152"/>
                <a:gd name="connsiteY59" fmla="*/ 20320 h 899160"/>
                <a:gd name="connsiteX60" fmla="*/ 743392 w 982152"/>
                <a:gd name="connsiteY60" fmla="*/ 30480 h 899160"/>
                <a:gd name="connsiteX61" fmla="*/ 702752 w 982152"/>
                <a:gd name="connsiteY61" fmla="*/ 66040 h 899160"/>
                <a:gd name="connsiteX62" fmla="*/ 682432 w 982152"/>
                <a:gd name="connsiteY62" fmla="*/ 71120 h 899160"/>
                <a:gd name="connsiteX63" fmla="*/ 662112 w 982152"/>
                <a:gd name="connsiteY63" fmla="*/ 81280 h 899160"/>
                <a:gd name="connsiteX64" fmla="*/ 601152 w 982152"/>
                <a:gd name="connsiteY64" fmla="*/ 91440 h 899160"/>
                <a:gd name="connsiteX65" fmla="*/ 489392 w 982152"/>
                <a:gd name="connsiteY65" fmla="*/ 96520 h 899160"/>
                <a:gd name="connsiteX66" fmla="*/ 453832 w 982152"/>
                <a:gd name="connsiteY66" fmla="*/ 86360 h 899160"/>
                <a:gd name="connsiteX67" fmla="*/ 413192 w 982152"/>
                <a:gd name="connsiteY67" fmla="*/ 81280 h 899160"/>
                <a:gd name="connsiteX68" fmla="*/ 397952 w 982152"/>
                <a:gd name="connsiteY68" fmla="*/ 76200 h 899160"/>
                <a:gd name="connsiteX69" fmla="*/ 250632 w 982152"/>
                <a:gd name="connsiteY69" fmla="*/ 101600 h 899160"/>
                <a:gd name="connsiteX70" fmla="*/ 220152 w 982152"/>
                <a:gd name="connsiteY70" fmla="*/ 121920 h 899160"/>
                <a:gd name="connsiteX71" fmla="*/ 194752 w 982152"/>
                <a:gd name="connsiteY71" fmla="*/ 152400 h 899160"/>
                <a:gd name="connsiteX0" fmla="*/ 194752 w 982152"/>
                <a:gd name="connsiteY0" fmla="*/ 152400 h 899160"/>
                <a:gd name="connsiteX1" fmla="*/ 179512 w 982152"/>
                <a:gd name="connsiteY1" fmla="*/ 172720 h 899160"/>
                <a:gd name="connsiteX2" fmla="*/ 72832 w 982152"/>
                <a:gd name="connsiteY2" fmla="*/ 279400 h 899160"/>
                <a:gd name="connsiteX3" fmla="*/ 42352 w 982152"/>
                <a:gd name="connsiteY3" fmla="*/ 304800 h 899160"/>
                <a:gd name="connsiteX4" fmla="*/ 22032 w 982152"/>
                <a:gd name="connsiteY4" fmla="*/ 335280 h 899160"/>
                <a:gd name="connsiteX5" fmla="*/ 6792 w 982152"/>
                <a:gd name="connsiteY5" fmla="*/ 370840 h 899160"/>
                <a:gd name="connsiteX6" fmla="*/ 1712 w 982152"/>
                <a:gd name="connsiteY6" fmla="*/ 396240 h 899160"/>
                <a:gd name="connsiteX7" fmla="*/ 1712 w 982152"/>
                <a:gd name="connsiteY7" fmla="*/ 457200 h 899160"/>
                <a:gd name="connsiteX8" fmla="*/ 22032 w 982152"/>
                <a:gd name="connsiteY8" fmla="*/ 492760 h 899160"/>
                <a:gd name="connsiteX9" fmla="*/ 62672 w 982152"/>
                <a:gd name="connsiteY9" fmla="*/ 533400 h 899160"/>
                <a:gd name="connsiteX10" fmla="*/ 72832 w 982152"/>
                <a:gd name="connsiteY10" fmla="*/ 548640 h 899160"/>
                <a:gd name="connsiteX11" fmla="*/ 113472 w 982152"/>
                <a:gd name="connsiteY11" fmla="*/ 574040 h 899160"/>
                <a:gd name="connsiteX12" fmla="*/ 154112 w 982152"/>
                <a:gd name="connsiteY12" fmla="*/ 619760 h 899160"/>
                <a:gd name="connsiteX13" fmla="*/ 225232 w 982152"/>
                <a:gd name="connsiteY13" fmla="*/ 675640 h 899160"/>
                <a:gd name="connsiteX14" fmla="*/ 240472 w 982152"/>
                <a:gd name="connsiteY14" fmla="*/ 690880 h 899160"/>
                <a:gd name="connsiteX15" fmla="*/ 255712 w 982152"/>
                <a:gd name="connsiteY15" fmla="*/ 721360 h 899160"/>
                <a:gd name="connsiteX16" fmla="*/ 260792 w 982152"/>
                <a:gd name="connsiteY16" fmla="*/ 736600 h 899160"/>
                <a:gd name="connsiteX17" fmla="*/ 281112 w 982152"/>
                <a:gd name="connsiteY17" fmla="*/ 767080 h 899160"/>
                <a:gd name="connsiteX18" fmla="*/ 291272 w 982152"/>
                <a:gd name="connsiteY18" fmla="*/ 782320 h 899160"/>
                <a:gd name="connsiteX19" fmla="*/ 296352 w 982152"/>
                <a:gd name="connsiteY19" fmla="*/ 797560 h 899160"/>
                <a:gd name="connsiteX20" fmla="*/ 306512 w 982152"/>
                <a:gd name="connsiteY20" fmla="*/ 812800 h 899160"/>
                <a:gd name="connsiteX21" fmla="*/ 316672 w 982152"/>
                <a:gd name="connsiteY21" fmla="*/ 843280 h 899160"/>
                <a:gd name="connsiteX22" fmla="*/ 321752 w 982152"/>
                <a:gd name="connsiteY22" fmla="*/ 858520 h 899160"/>
                <a:gd name="connsiteX23" fmla="*/ 336992 w 982152"/>
                <a:gd name="connsiteY23" fmla="*/ 868680 h 899160"/>
                <a:gd name="connsiteX24" fmla="*/ 367472 w 982152"/>
                <a:gd name="connsiteY24" fmla="*/ 878840 h 899160"/>
                <a:gd name="connsiteX25" fmla="*/ 382712 w 982152"/>
                <a:gd name="connsiteY25" fmla="*/ 889000 h 899160"/>
                <a:gd name="connsiteX26" fmla="*/ 403032 w 982152"/>
                <a:gd name="connsiteY26" fmla="*/ 894080 h 899160"/>
                <a:gd name="connsiteX27" fmla="*/ 418272 w 982152"/>
                <a:gd name="connsiteY27" fmla="*/ 899160 h 899160"/>
                <a:gd name="connsiteX28" fmla="*/ 489392 w 982152"/>
                <a:gd name="connsiteY28" fmla="*/ 894080 h 899160"/>
                <a:gd name="connsiteX29" fmla="*/ 514792 w 982152"/>
                <a:gd name="connsiteY29" fmla="*/ 863600 h 899160"/>
                <a:gd name="connsiteX30" fmla="*/ 530032 w 982152"/>
                <a:gd name="connsiteY30" fmla="*/ 853440 h 899160"/>
                <a:gd name="connsiteX31" fmla="*/ 555432 w 982152"/>
                <a:gd name="connsiteY31" fmla="*/ 817880 h 899160"/>
                <a:gd name="connsiteX32" fmla="*/ 575752 w 982152"/>
                <a:gd name="connsiteY32" fmla="*/ 787400 h 899160"/>
                <a:gd name="connsiteX33" fmla="*/ 585912 w 982152"/>
                <a:gd name="connsiteY33" fmla="*/ 772160 h 899160"/>
                <a:gd name="connsiteX34" fmla="*/ 601152 w 982152"/>
                <a:gd name="connsiteY34" fmla="*/ 756920 h 899160"/>
                <a:gd name="connsiteX35" fmla="*/ 646872 w 982152"/>
                <a:gd name="connsiteY35" fmla="*/ 716280 h 899160"/>
                <a:gd name="connsiteX36" fmla="*/ 697672 w 982152"/>
                <a:gd name="connsiteY36" fmla="*/ 706120 h 899160"/>
                <a:gd name="connsiteX37" fmla="*/ 733232 w 982152"/>
                <a:gd name="connsiteY37" fmla="*/ 695960 h 899160"/>
                <a:gd name="connsiteX38" fmla="*/ 819592 w 982152"/>
                <a:gd name="connsiteY38" fmla="*/ 690880 h 899160"/>
                <a:gd name="connsiteX39" fmla="*/ 844992 w 982152"/>
                <a:gd name="connsiteY39" fmla="*/ 665480 h 899160"/>
                <a:gd name="connsiteX40" fmla="*/ 885632 w 982152"/>
                <a:gd name="connsiteY40" fmla="*/ 624840 h 899160"/>
                <a:gd name="connsiteX41" fmla="*/ 890712 w 982152"/>
                <a:gd name="connsiteY41" fmla="*/ 609600 h 899160"/>
                <a:gd name="connsiteX42" fmla="*/ 911032 w 982152"/>
                <a:gd name="connsiteY42" fmla="*/ 589280 h 899160"/>
                <a:gd name="connsiteX43" fmla="*/ 921192 w 982152"/>
                <a:gd name="connsiteY43" fmla="*/ 574040 h 899160"/>
                <a:gd name="connsiteX44" fmla="*/ 926272 w 982152"/>
                <a:gd name="connsiteY44" fmla="*/ 538480 h 899160"/>
                <a:gd name="connsiteX45" fmla="*/ 936432 w 982152"/>
                <a:gd name="connsiteY45" fmla="*/ 523240 h 899160"/>
                <a:gd name="connsiteX46" fmla="*/ 946592 w 982152"/>
                <a:gd name="connsiteY46" fmla="*/ 497840 h 899160"/>
                <a:gd name="connsiteX47" fmla="*/ 951672 w 982152"/>
                <a:gd name="connsiteY47" fmla="*/ 462280 h 899160"/>
                <a:gd name="connsiteX48" fmla="*/ 961832 w 982152"/>
                <a:gd name="connsiteY48" fmla="*/ 431800 h 899160"/>
                <a:gd name="connsiteX49" fmla="*/ 971992 w 982152"/>
                <a:gd name="connsiteY49" fmla="*/ 396240 h 899160"/>
                <a:gd name="connsiteX50" fmla="*/ 977072 w 982152"/>
                <a:gd name="connsiteY50" fmla="*/ 304800 h 899160"/>
                <a:gd name="connsiteX51" fmla="*/ 982152 w 982152"/>
                <a:gd name="connsiteY51" fmla="*/ 269240 h 899160"/>
                <a:gd name="connsiteX52" fmla="*/ 977072 w 982152"/>
                <a:gd name="connsiteY52" fmla="*/ 71120 h 899160"/>
                <a:gd name="connsiteX53" fmla="*/ 961832 w 982152"/>
                <a:gd name="connsiteY53" fmla="*/ 40640 h 899160"/>
                <a:gd name="connsiteX54" fmla="*/ 946592 w 982152"/>
                <a:gd name="connsiteY54" fmla="*/ 25400 h 899160"/>
                <a:gd name="connsiteX55" fmla="*/ 926272 w 982152"/>
                <a:gd name="connsiteY55" fmla="*/ 20320 h 899160"/>
                <a:gd name="connsiteX56" fmla="*/ 885632 w 982152"/>
                <a:gd name="connsiteY56" fmla="*/ 0 h 899160"/>
                <a:gd name="connsiteX57" fmla="*/ 839912 w 982152"/>
                <a:gd name="connsiteY57" fmla="*/ 5080 h 899160"/>
                <a:gd name="connsiteX58" fmla="*/ 768792 w 982152"/>
                <a:gd name="connsiteY58" fmla="*/ 20320 h 899160"/>
                <a:gd name="connsiteX59" fmla="*/ 743392 w 982152"/>
                <a:gd name="connsiteY59" fmla="*/ 30480 h 899160"/>
                <a:gd name="connsiteX60" fmla="*/ 702752 w 982152"/>
                <a:gd name="connsiteY60" fmla="*/ 66040 h 899160"/>
                <a:gd name="connsiteX61" fmla="*/ 682432 w 982152"/>
                <a:gd name="connsiteY61" fmla="*/ 71120 h 899160"/>
                <a:gd name="connsiteX62" fmla="*/ 662112 w 982152"/>
                <a:gd name="connsiteY62" fmla="*/ 81280 h 899160"/>
                <a:gd name="connsiteX63" fmla="*/ 601152 w 982152"/>
                <a:gd name="connsiteY63" fmla="*/ 91440 h 899160"/>
                <a:gd name="connsiteX64" fmla="*/ 489392 w 982152"/>
                <a:gd name="connsiteY64" fmla="*/ 96520 h 899160"/>
                <a:gd name="connsiteX65" fmla="*/ 453832 w 982152"/>
                <a:gd name="connsiteY65" fmla="*/ 86360 h 899160"/>
                <a:gd name="connsiteX66" fmla="*/ 413192 w 982152"/>
                <a:gd name="connsiteY66" fmla="*/ 81280 h 899160"/>
                <a:gd name="connsiteX67" fmla="*/ 397952 w 982152"/>
                <a:gd name="connsiteY67" fmla="*/ 76200 h 899160"/>
                <a:gd name="connsiteX68" fmla="*/ 250632 w 982152"/>
                <a:gd name="connsiteY68" fmla="*/ 101600 h 899160"/>
                <a:gd name="connsiteX69" fmla="*/ 220152 w 982152"/>
                <a:gd name="connsiteY69" fmla="*/ 121920 h 899160"/>
                <a:gd name="connsiteX70" fmla="*/ 194752 w 982152"/>
                <a:gd name="connsiteY70" fmla="*/ 152400 h 899160"/>
                <a:gd name="connsiteX0" fmla="*/ 194752 w 982152"/>
                <a:gd name="connsiteY0" fmla="*/ 152400 h 899160"/>
                <a:gd name="connsiteX1" fmla="*/ 179512 w 982152"/>
                <a:gd name="connsiteY1" fmla="*/ 172720 h 899160"/>
                <a:gd name="connsiteX2" fmla="*/ 72832 w 982152"/>
                <a:gd name="connsiteY2" fmla="*/ 279400 h 899160"/>
                <a:gd name="connsiteX3" fmla="*/ 42352 w 982152"/>
                <a:gd name="connsiteY3" fmla="*/ 304800 h 899160"/>
                <a:gd name="connsiteX4" fmla="*/ 22032 w 982152"/>
                <a:gd name="connsiteY4" fmla="*/ 335280 h 899160"/>
                <a:gd name="connsiteX5" fmla="*/ 6792 w 982152"/>
                <a:gd name="connsiteY5" fmla="*/ 370840 h 899160"/>
                <a:gd name="connsiteX6" fmla="*/ 1712 w 982152"/>
                <a:gd name="connsiteY6" fmla="*/ 396240 h 899160"/>
                <a:gd name="connsiteX7" fmla="*/ 1712 w 982152"/>
                <a:gd name="connsiteY7" fmla="*/ 457200 h 899160"/>
                <a:gd name="connsiteX8" fmla="*/ 22032 w 982152"/>
                <a:gd name="connsiteY8" fmla="*/ 492760 h 899160"/>
                <a:gd name="connsiteX9" fmla="*/ 62672 w 982152"/>
                <a:gd name="connsiteY9" fmla="*/ 533400 h 899160"/>
                <a:gd name="connsiteX10" fmla="*/ 72832 w 982152"/>
                <a:gd name="connsiteY10" fmla="*/ 548640 h 899160"/>
                <a:gd name="connsiteX11" fmla="*/ 113472 w 982152"/>
                <a:gd name="connsiteY11" fmla="*/ 574040 h 899160"/>
                <a:gd name="connsiteX12" fmla="*/ 154112 w 982152"/>
                <a:gd name="connsiteY12" fmla="*/ 619760 h 899160"/>
                <a:gd name="connsiteX13" fmla="*/ 225232 w 982152"/>
                <a:gd name="connsiteY13" fmla="*/ 675640 h 899160"/>
                <a:gd name="connsiteX14" fmla="*/ 240472 w 982152"/>
                <a:gd name="connsiteY14" fmla="*/ 690880 h 899160"/>
                <a:gd name="connsiteX15" fmla="*/ 255712 w 982152"/>
                <a:gd name="connsiteY15" fmla="*/ 721360 h 899160"/>
                <a:gd name="connsiteX16" fmla="*/ 281112 w 982152"/>
                <a:gd name="connsiteY16" fmla="*/ 767080 h 899160"/>
                <a:gd name="connsiteX17" fmla="*/ 291272 w 982152"/>
                <a:gd name="connsiteY17" fmla="*/ 782320 h 899160"/>
                <a:gd name="connsiteX18" fmla="*/ 296352 w 982152"/>
                <a:gd name="connsiteY18" fmla="*/ 797560 h 899160"/>
                <a:gd name="connsiteX19" fmla="*/ 306512 w 982152"/>
                <a:gd name="connsiteY19" fmla="*/ 812800 h 899160"/>
                <a:gd name="connsiteX20" fmla="*/ 316672 w 982152"/>
                <a:gd name="connsiteY20" fmla="*/ 843280 h 899160"/>
                <a:gd name="connsiteX21" fmla="*/ 321752 w 982152"/>
                <a:gd name="connsiteY21" fmla="*/ 858520 h 899160"/>
                <a:gd name="connsiteX22" fmla="*/ 336992 w 982152"/>
                <a:gd name="connsiteY22" fmla="*/ 868680 h 899160"/>
                <a:gd name="connsiteX23" fmla="*/ 367472 w 982152"/>
                <a:gd name="connsiteY23" fmla="*/ 878840 h 899160"/>
                <a:gd name="connsiteX24" fmla="*/ 382712 w 982152"/>
                <a:gd name="connsiteY24" fmla="*/ 889000 h 899160"/>
                <a:gd name="connsiteX25" fmla="*/ 403032 w 982152"/>
                <a:gd name="connsiteY25" fmla="*/ 894080 h 899160"/>
                <a:gd name="connsiteX26" fmla="*/ 418272 w 982152"/>
                <a:gd name="connsiteY26" fmla="*/ 899160 h 899160"/>
                <a:gd name="connsiteX27" fmla="*/ 489392 w 982152"/>
                <a:gd name="connsiteY27" fmla="*/ 894080 h 899160"/>
                <a:gd name="connsiteX28" fmla="*/ 514792 w 982152"/>
                <a:gd name="connsiteY28" fmla="*/ 863600 h 899160"/>
                <a:gd name="connsiteX29" fmla="*/ 530032 w 982152"/>
                <a:gd name="connsiteY29" fmla="*/ 853440 h 899160"/>
                <a:gd name="connsiteX30" fmla="*/ 555432 w 982152"/>
                <a:gd name="connsiteY30" fmla="*/ 817880 h 899160"/>
                <a:gd name="connsiteX31" fmla="*/ 575752 w 982152"/>
                <a:gd name="connsiteY31" fmla="*/ 787400 h 899160"/>
                <a:gd name="connsiteX32" fmla="*/ 585912 w 982152"/>
                <a:gd name="connsiteY32" fmla="*/ 772160 h 899160"/>
                <a:gd name="connsiteX33" fmla="*/ 601152 w 982152"/>
                <a:gd name="connsiteY33" fmla="*/ 756920 h 899160"/>
                <a:gd name="connsiteX34" fmla="*/ 646872 w 982152"/>
                <a:gd name="connsiteY34" fmla="*/ 716280 h 899160"/>
                <a:gd name="connsiteX35" fmla="*/ 697672 w 982152"/>
                <a:gd name="connsiteY35" fmla="*/ 706120 h 899160"/>
                <a:gd name="connsiteX36" fmla="*/ 733232 w 982152"/>
                <a:gd name="connsiteY36" fmla="*/ 695960 h 899160"/>
                <a:gd name="connsiteX37" fmla="*/ 819592 w 982152"/>
                <a:gd name="connsiteY37" fmla="*/ 690880 h 899160"/>
                <a:gd name="connsiteX38" fmla="*/ 844992 w 982152"/>
                <a:gd name="connsiteY38" fmla="*/ 665480 h 899160"/>
                <a:gd name="connsiteX39" fmla="*/ 885632 w 982152"/>
                <a:gd name="connsiteY39" fmla="*/ 624840 h 899160"/>
                <a:gd name="connsiteX40" fmla="*/ 890712 w 982152"/>
                <a:gd name="connsiteY40" fmla="*/ 609600 h 899160"/>
                <a:gd name="connsiteX41" fmla="*/ 911032 w 982152"/>
                <a:gd name="connsiteY41" fmla="*/ 589280 h 899160"/>
                <a:gd name="connsiteX42" fmla="*/ 921192 w 982152"/>
                <a:gd name="connsiteY42" fmla="*/ 574040 h 899160"/>
                <a:gd name="connsiteX43" fmla="*/ 926272 w 982152"/>
                <a:gd name="connsiteY43" fmla="*/ 538480 h 899160"/>
                <a:gd name="connsiteX44" fmla="*/ 936432 w 982152"/>
                <a:gd name="connsiteY44" fmla="*/ 523240 h 899160"/>
                <a:gd name="connsiteX45" fmla="*/ 946592 w 982152"/>
                <a:gd name="connsiteY45" fmla="*/ 497840 h 899160"/>
                <a:gd name="connsiteX46" fmla="*/ 951672 w 982152"/>
                <a:gd name="connsiteY46" fmla="*/ 462280 h 899160"/>
                <a:gd name="connsiteX47" fmla="*/ 961832 w 982152"/>
                <a:gd name="connsiteY47" fmla="*/ 431800 h 899160"/>
                <a:gd name="connsiteX48" fmla="*/ 971992 w 982152"/>
                <a:gd name="connsiteY48" fmla="*/ 396240 h 899160"/>
                <a:gd name="connsiteX49" fmla="*/ 977072 w 982152"/>
                <a:gd name="connsiteY49" fmla="*/ 304800 h 899160"/>
                <a:gd name="connsiteX50" fmla="*/ 982152 w 982152"/>
                <a:gd name="connsiteY50" fmla="*/ 269240 h 899160"/>
                <a:gd name="connsiteX51" fmla="*/ 977072 w 982152"/>
                <a:gd name="connsiteY51" fmla="*/ 71120 h 899160"/>
                <a:gd name="connsiteX52" fmla="*/ 961832 w 982152"/>
                <a:gd name="connsiteY52" fmla="*/ 40640 h 899160"/>
                <a:gd name="connsiteX53" fmla="*/ 946592 w 982152"/>
                <a:gd name="connsiteY53" fmla="*/ 25400 h 899160"/>
                <a:gd name="connsiteX54" fmla="*/ 926272 w 982152"/>
                <a:gd name="connsiteY54" fmla="*/ 20320 h 899160"/>
                <a:gd name="connsiteX55" fmla="*/ 885632 w 982152"/>
                <a:gd name="connsiteY55" fmla="*/ 0 h 899160"/>
                <a:gd name="connsiteX56" fmla="*/ 839912 w 982152"/>
                <a:gd name="connsiteY56" fmla="*/ 5080 h 899160"/>
                <a:gd name="connsiteX57" fmla="*/ 768792 w 982152"/>
                <a:gd name="connsiteY57" fmla="*/ 20320 h 899160"/>
                <a:gd name="connsiteX58" fmla="*/ 743392 w 982152"/>
                <a:gd name="connsiteY58" fmla="*/ 30480 h 899160"/>
                <a:gd name="connsiteX59" fmla="*/ 702752 w 982152"/>
                <a:gd name="connsiteY59" fmla="*/ 66040 h 899160"/>
                <a:gd name="connsiteX60" fmla="*/ 682432 w 982152"/>
                <a:gd name="connsiteY60" fmla="*/ 71120 h 899160"/>
                <a:gd name="connsiteX61" fmla="*/ 662112 w 982152"/>
                <a:gd name="connsiteY61" fmla="*/ 81280 h 899160"/>
                <a:gd name="connsiteX62" fmla="*/ 601152 w 982152"/>
                <a:gd name="connsiteY62" fmla="*/ 91440 h 899160"/>
                <a:gd name="connsiteX63" fmla="*/ 489392 w 982152"/>
                <a:gd name="connsiteY63" fmla="*/ 96520 h 899160"/>
                <a:gd name="connsiteX64" fmla="*/ 453832 w 982152"/>
                <a:gd name="connsiteY64" fmla="*/ 86360 h 899160"/>
                <a:gd name="connsiteX65" fmla="*/ 413192 w 982152"/>
                <a:gd name="connsiteY65" fmla="*/ 81280 h 899160"/>
                <a:gd name="connsiteX66" fmla="*/ 397952 w 982152"/>
                <a:gd name="connsiteY66" fmla="*/ 76200 h 899160"/>
                <a:gd name="connsiteX67" fmla="*/ 250632 w 982152"/>
                <a:gd name="connsiteY67" fmla="*/ 101600 h 899160"/>
                <a:gd name="connsiteX68" fmla="*/ 220152 w 982152"/>
                <a:gd name="connsiteY68" fmla="*/ 121920 h 899160"/>
                <a:gd name="connsiteX69" fmla="*/ 194752 w 982152"/>
                <a:gd name="connsiteY69" fmla="*/ 152400 h 899160"/>
                <a:gd name="connsiteX0" fmla="*/ 194752 w 982152"/>
                <a:gd name="connsiteY0" fmla="*/ 152400 h 899160"/>
                <a:gd name="connsiteX1" fmla="*/ 179512 w 982152"/>
                <a:gd name="connsiteY1" fmla="*/ 172720 h 899160"/>
                <a:gd name="connsiteX2" fmla="*/ 72832 w 982152"/>
                <a:gd name="connsiteY2" fmla="*/ 279400 h 899160"/>
                <a:gd name="connsiteX3" fmla="*/ 42352 w 982152"/>
                <a:gd name="connsiteY3" fmla="*/ 304800 h 899160"/>
                <a:gd name="connsiteX4" fmla="*/ 22032 w 982152"/>
                <a:gd name="connsiteY4" fmla="*/ 335280 h 899160"/>
                <a:gd name="connsiteX5" fmla="*/ 6792 w 982152"/>
                <a:gd name="connsiteY5" fmla="*/ 370840 h 899160"/>
                <a:gd name="connsiteX6" fmla="*/ 1712 w 982152"/>
                <a:gd name="connsiteY6" fmla="*/ 396240 h 899160"/>
                <a:gd name="connsiteX7" fmla="*/ 1712 w 982152"/>
                <a:gd name="connsiteY7" fmla="*/ 457200 h 899160"/>
                <a:gd name="connsiteX8" fmla="*/ 22032 w 982152"/>
                <a:gd name="connsiteY8" fmla="*/ 492760 h 899160"/>
                <a:gd name="connsiteX9" fmla="*/ 62672 w 982152"/>
                <a:gd name="connsiteY9" fmla="*/ 533400 h 899160"/>
                <a:gd name="connsiteX10" fmla="*/ 72832 w 982152"/>
                <a:gd name="connsiteY10" fmla="*/ 548640 h 899160"/>
                <a:gd name="connsiteX11" fmla="*/ 113472 w 982152"/>
                <a:gd name="connsiteY11" fmla="*/ 574040 h 899160"/>
                <a:gd name="connsiteX12" fmla="*/ 154112 w 982152"/>
                <a:gd name="connsiteY12" fmla="*/ 619760 h 899160"/>
                <a:gd name="connsiteX13" fmla="*/ 225232 w 982152"/>
                <a:gd name="connsiteY13" fmla="*/ 675640 h 899160"/>
                <a:gd name="connsiteX14" fmla="*/ 240472 w 982152"/>
                <a:gd name="connsiteY14" fmla="*/ 690880 h 899160"/>
                <a:gd name="connsiteX15" fmla="*/ 255712 w 982152"/>
                <a:gd name="connsiteY15" fmla="*/ 721360 h 899160"/>
                <a:gd name="connsiteX16" fmla="*/ 281112 w 982152"/>
                <a:gd name="connsiteY16" fmla="*/ 767080 h 899160"/>
                <a:gd name="connsiteX17" fmla="*/ 291272 w 982152"/>
                <a:gd name="connsiteY17" fmla="*/ 782320 h 899160"/>
                <a:gd name="connsiteX18" fmla="*/ 306512 w 982152"/>
                <a:gd name="connsiteY18" fmla="*/ 812800 h 899160"/>
                <a:gd name="connsiteX19" fmla="*/ 316672 w 982152"/>
                <a:gd name="connsiteY19" fmla="*/ 843280 h 899160"/>
                <a:gd name="connsiteX20" fmla="*/ 321752 w 982152"/>
                <a:gd name="connsiteY20" fmla="*/ 858520 h 899160"/>
                <a:gd name="connsiteX21" fmla="*/ 336992 w 982152"/>
                <a:gd name="connsiteY21" fmla="*/ 868680 h 899160"/>
                <a:gd name="connsiteX22" fmla="*/ 367472 w 982152"/>
                <a:gd name="connsiteY22" fmla="*/ 878840 h 899160"/>
                <a:gd name="connsiteX23" fmla="*/ 382712 w 982152"/>
                <a:gd name="connsiteY23" fmla="*/ 889000 h 899160"/>
                <a:gd name="connsiteX24" fmla="*/ 403032 w 982152"/>
                <a:gd name="connsiteY24" fmla="*/ 894080 h 899160"/>
                <a:gd name="connsiteX25" fmla="*/ 418272 w 982152"/>
                <a:gd name="connsiteY25" fmla="*/ 899160 h 899160"/>
                <a:gd name="connsiteX26" fmla="*/ 489392 w 982152"/>
                <a:gd name="connsiteY26" fmla="*/ 894080 h 899160"/>
                <a:gd name="connsiteX27" fmla="*/ 514792 w 982152"/>
                <a:gd name="connsiteY27" fmla="*/ 863600 h 899160"/>
                <a:gd name="connsiteX28" fmla="*/ 530032 w 982152"/>
                <a:gd name="connsiteY28" fmla="*/ 853440 h 899160"/>
                <a:gd name="connsiteX29" fmla="*/ 555432 w 982152"/>
                <a:gd name="connsiteY29" fmla="*/ 817880 h 899160"/>
                <a:gd name="connsiteX30" fmla="*/ 575752 w 982152"/>
                <a:gd name="connsiteY30" fmla="*/ 787400 h 899160"/>
                <a:gd name="connsiteX31" fmla="*/ 585912 w 982152"/>
                <a:gd name="connsiteY31" fmla="*/ 772160 h 899160"/>
                <a:gd name="connsiteX32" fmla="*/ 601152 w 982152"/>
                <a:gd name="connsiteY32" fmla="*/ 756920 h 899160"/>
                <a:gd name="connsiteX33" fmla="*/ 646872 w 982152"/>
                <a:gd name="connsiteY33" fmla="*/ 716280 h 899160"/>
                <a:gd name="connsiteX34" fmla="*/ 697672 w 982152"/>
                <a:gd name="connsiteY34" fmla="*/ 706120 h 899160"/>
                <a:gd name="connsiteX35" fmla="*/ 733232 w 982152"/>
                <a:gd name="connsiteY35" fmla="*/ 695960 h 899160"/>
                <a:gd name="connsiteX36" fmla="*/ 819592 w 982152"/>
                <a:gd name="connsiteY36" fmla="*/ 690880 h 899160"/>
                <a:gd name="connsiteX37" fmla="*/ 844992 w 982152"/>
                <a:gd name="connsiteY37" fmla="*/ 665480 h 899160"/>
                <a:gd name="connsiteX38" fmla="*/ 885632 w 982152"/>
                <a:gd name="connsiteY38" fmla="*/ 624840 h 899160"/>
                <a:gd name="connsiteX39" fmla="*/ 890712 w 982152"/>
                <a:gd name="connsiteY39" fmla="*/ 609600 h 899160"/>
                <a:gd name="connsiteX40" fmla="*/ 911032 w 982152"/>
                <a:gd name="connsiteY40" fmla="*/ 589280 h 899160"/>
                <a:gd name="connsiteX41" fmla="*/ 921192 w 982152"/>
                <a:gd name="connsiteY41" fmla="*/ 574040 h 899160"/>
                <a:gd name="connsiteX42" fmla="*/ 926272 w 982152"/>
                <a:gd name="connsiteY42" fmla="*/ 538480 h 899160"/>
                <a:gd name="connsiteX43" fmla="*/ 936432 w 982152"/>
                <a:gd name="connsiteY43" fmla="*/ 523240 h 899160"/>
                <a:gd name="connsiteX44" fmla="*/ 946592 w 982152"/>
                <a:gd name="connsiteY44" fmla="*/ 497840 h 899160"/>
                <a:gd name="connsiteX45" fmla="*/ 951672 w 982152"/>
                <a:gd name="connsiteY45" fmla="*/ 462280 h 899160"/>
                <a:gd name="connsiteX46" fmla="*/ 961832 w 982152"/>
                <a:gd name="connsiteY46" fmla="*/ 431800 h 899160"/>
                <a:gd name="connsiteX47" fmla="*/ 971992 w 982152"/>
                <a:gd name="connsiteY47" fmla="*/ 396240 h 899160"/>
                <a:gd name="connsiteX48" fmla="*/ 977072 w 982152"/>
                <a:gd name="connsiteY48" fmla="*/ 304800 h 899160"/>
                <a:gd name="connsiteX49" fmla="*/ 982152 w 982152"/>
                <a:gd name="connsiteY49" fmla="*/ 269240 h 899160"/>
                <a:gd name="connsiteX50" fmla="*/ 977072 w 982152"/>
                <a:gd name="connsiteY50" fmla="*/ 71120 h 899160"/>
                <a:gd name="connsiteX51" fmla="*/ 961832 w 982152"/>
                <a:gd name="connsiteY51" fmla="*/ 40640 h 899160"/>
                <a:gd name="connsiteX52" fmla="*/ 946592 w 982152"/>
                <a:gd name="connsiteY52" fmla="*/ 25400 h 899160"/>
                <a:gd name="connsiteX53" fmla="*/ 926272 w 982152"/>
                <a:gd name="connsiteY53" fmla="*/ 20320 h 899160"/>
                <a:gd name="connsiteX54" fmla="*/ 885632 w 982152"/>
                <a:gd name="connsiteY54" fmla="*/ 0 h 899160"/>
                <a:gd name="connsiteX55" fmla="*/ 839912 w 982152"/>
                <a:gd name="connsiteY55" fmla="*/ 5080 h 899160"/>
                <a:gd name="connsiteX56" fmla="*/ 768792 w 982152"/>
                <a:gd name="connsiteY56" fmla="*/ 20320 h 899160"/>
                <a:gd name="connsiteX57" fmla="*/ 743392 w 982152"/>
                <a:gd name="connsiteY57" fmla="*/ 30480 h 899160"/>
                <a:gd name="connsiteX58" fmla="*/ 702752 w 982152"/>
                <a:gd name="connsiteY58" fmla="*/ 66040 h 899160"/>
                <a:gd name="connsiteX59" fmla="*/ 682432 w 982152"/>
                <a:gd name="connsiteY59" fmla="*/ 71120 h 899160"/>
                <a:gd name="connsiteX60" fmla="*/ 662112 w 982152"/>
                <a:gd name="connsiteY60" fmla="*/ 81280 h 899160"/>
                <a:gd name="connsiteX61" fmla="*/ 601152 w 982152"/>
                <a:gd name="connsiteY61" fmla="*/ 91440 h 899160"/>
                <a:gd name="connsiteX62" fmla="*/ 489392 w 982152"/>
                <a:gd name="connsiteY62" fmla="*/ 96520 h 899160"/>
                <a:gd name="connsiteX63" fmla="*/ 453832 w 982152"/>
                <a:gd name="connsiteY63" fmla="*/ 86360 h 899160"/>
                <a:gd name="connsiteX64" fmla="*/ 413192 w 982152"/>
                <a:gd name="connsiteY64" fmla="*/ 81280 h 899160"/>
                <a:gd name="connsiteX65" fmla="*/ 397952 w 982152"/>
                <a:gd name="connsiteY65" fmla="*/ 76200 h 899160"/>
                <a:gd name="connsiteX66" fmla="*/ 250632 w 982152"/>
                <a:gd name="connsiteY66" fmla="*/ 101600 h 899160"/>
                <a:gd name="connsiteX67" fmla="*/ 220152 w 982152"/>
                <a:gd name="connsiteY67" fmla="*/ 121920 h 899160"/>
                <a:gd name="connsiteX68" fmla="*/ 194752 w 982152"/>
                <a:gd name="connsiteY68" fmla="*/ 152400 h 899160"/>
                <a:gd name="connsiteX0" fmla="*/ 194752 w 982152"/>
                <a:gd name="connsiteY0" fmla="*/ 152400 h 899160"/>
                <a:gd name="connsiteX1" fmla="*/ 179512 w 982152"/>
                <a:gd name="connsiteY1" fmla="*/ 172720 h 899160"/>
                <a:gd name="connsiteX2" fmla="*/ 72832 w 982152"/>
                <a:gd name="connsiteY2" fmla="*/ 279400 h 899160"/>
                <a:gd name="connsiteX3" fmla="*/ 42352 w 982152"/>
                <a:gd name="connsiteY3" fmla="*/ 304800 h 899160"/>
                <a:gd name="connsiteX4" fmla="*/ 22032 w 982152"/>
                <a:gd name="connsiteY4" fmla="*/ 335280 h 899160"/>
                <a:gd name="connsiteX5" fmla="*/ 6792 w 982152"/>
                <a:gd name="connsiteY5" fmla="*/ 370840 h 899160"/>
                <a:gd name="connsiteX6" fmla="*/ 1712 w 982152"/>
                <a:gd name="connsiteY6" fmla="*/ 396240 h 899160"/>
                <a:gd name="connsiteX7" fmla="*/ 1712 w 982152"/>
                <a:gd name="connsiteY7" fmla="*/ 457200 h 899160"/>
                <a:gd name="connsiteX8" fmla="*/ 22032 w 982152"/>
                <a:gd name="connsiteY8" fmla="*/ 492760 h 899160"/>
                <a:gd name="connsiteX9" fmla="*/ 62672 w 982152"/>
                <a:gd name="connsiteY9" fmla="*/ 533400 h 899160"/>
                <a:gd name="connsiteX10" fmla="*/ 72832 w 982152"/>
                <a:gd name="connsiteY10" fmla="*/ 548640 h 899160"/>
                <a:gd name="connsiteX11" fmla="*/ 113472 w 982152"/>
                <a:gd name="connsiteY11" fmla="*/ 574040 h 899160"/>
                <a:gd name="connsiteX12" fmla="*/ 154112 w 982152"/>
                <a:gd name="connsiteY12" fmla="*/ 619760 h 899160"/>
                <a:gd name="connsiteX13" fmla="*/ 225232 w 982152"/>
                <a:gd name="connsiteY13" fmla="*/ 675640 h 899160"/>
                <a:gd name="connsiteX14" fmla="*/ 240472 w 982152"/>
                <a:gd name="connsiteY14" fmla="*/ 690880 h 899160"/>
                <a:gd name="connsiteX15" fmla="*/ 255712 w 982152"/>
                <a:gd name="connsiteY15" fmla="*/ 721360 h 899160"/>
                <a:gd name="connsiteX16" fmla="*/ 281112 w 982152"/>
                <a:gd name="connsiteY16" fmla="*/ 767080 h 899160"/>
                <a:gd name="connsiteX17" fmla="*/ 291272 w 982152"/>
                <a:gd name="connsiteY17" fmla="*/ 782320 h 899160"/>
                <a:gd name="connsiteX18" fmla="*/ 306512 w 982152"/>
                <a:gd name="connsiteY18" fmla="*/ 812800 h 899160"/>
                <a:gd name="connsiteX19" fmla="*/ 316672 w 982152"/>
                <a:gd name="connsiteY19" fmla="*/ 843280 h 899160"/>
                <a:gd name="connsiteX20" fmla="*/ 321752 w 982152"/>
                <a:gd name="connsiteY20" fmla="*/ 858520 h 899160"/>
                <a:gd name="connsiteX21" fmla="*/ 367472 w 982152"/>
                <a:gd name="connsiteY21" fmla="*/ 878840 h 899160"/>
                <a:gd name="connsiteX22" fmla="*/ 382712 w 982152"/>
                <a:gd name="connsiteY22" fmla="*/ 889000 h 899160"/>
                <a:gd name="connsiteX23" fmla="*/ 403032 w 982152"/>
                <a:gd name="connsiteY23" fmla="*/ 894080 h 899160"/>
                <a:gd name="connsiteX24" fmla="*/ 418272 w 982152"/>
                <a:gd name="connsiteY24" fmla="*/ 899160 h 899160"/>
                <a:gd name="connsiteX25" fmla="*/ 489392 w 982152"/>
                <a:gd name="connsiteY25" fmla="*/ 894080 h 899160"/>
                <a:gd name="connsiteX26" fmla="*/ 514792 w 982152"/>
                <a:gd name="connsiteY26" fmla="*/ 863600 h 899160"/>
                <a:gd name="connsiteX27" fmla="*/ 530032 w 982152"/>
                <a:gd name="connsiteY27" fmla="*/ 853440 h 899160"/>
                <a:gd name="connsiteX28" fmla="*/ 555432 w 982152"/>
                <a:gd name="connsiteY28" fmla="*/ 817880 h 899160"/>
                <a:gd name="connsiteX29" fmla="*/ 575752 w 982152"/>
                <a:gd name="connsiteY29" fmla="*/ 787400 h 899160"/>
                <a:gd name="connsiteX30" fmla="*/ 585912 w 982152"/>
                <a:gd name="connsiteY30" fmla="*/ 772160 h 899160"/>
                <a:gd name="connsiteX31" fmla="*/ 601152 w 982152"/>
                <a:gd name="connsiteY31" fmla="*/ 756920 h 899160"/>
                <a:gd name="connsiteX32" fmla="*/ 646872 w 982152"/>
                <a:gd name="connsiteY32" fmla="*/ 716280 h 899160"/>
                <a:gd name="connsiteX33" fmla="*/ 697672 w 982152"/>
                <a:gd name="connsiteY33" fmla="*/ 706120 h 899160"/>
                <a:gd name="connsiteX34" fmla="*/ 733232 w 982152"/>
                <a:gd name="connsiteY34" fmla="*/ 695960 h 899160"/>
                <a:gd name="connsiteX35" fmla="*/ 819592 w 982152"/>
                <a:gd name="connsiteY35" fmla="*/ 690880 h 899160"/>
                <a:gd name="connsiteX36" fmla="*/ 844992 w 982152"/>
                <a:gd name="connsiteY36" fmla="*/ 665480 h 899160"/>
                <a:gd name="connsiteX37" fmla="*/ 885632 w 982152"/>
                <a:gd name="connsiteY37" fmla="*/ 624840 h 899160"/>
                <a:gd name="connsiteX38" fmla="*/ 890712 w 982152"/>
                <a:gd name="connsiteY38" fmla="*/ 609600 h 899160"/>
                <a:gd name="connsiteX39" fmla="*/ 911032 w 982152"/>
                <a:gd name="connsiteY39" fmla="*/ 589280 h 899160"/>
                <a:gd name="connsiteX40" fmla="*/ 921192 w 982152"/>
                <a:gd name="connsiteY40" fmla="*/ 574040 h 899160"/>
                <a:gd name="connsiteX41" fmla="*/ 926272 w 982152"/>
                <a:gd name="connsiteY41" fmla="*/ 538480 h 899160"/>
                <a:gd name="connsiteX42" fmla="*/ 936432 w 982152"/>
                <a:gd name="connsiteY42" fmla="*/ 523240 h 899160"/>
                <a:gd name="connsiteX43" fmla="*/ 946592 w 982152"/>
                <a:gd name="connsiteY43" fmla="*/ 497840 h 899160"/>
                <a:gd name="connsiteX44" fmla="*/ 951672 w 982152"/>
                <a:gd name="connsiteY44" fmla="*/ 462280 h 899160"/>
                <a:gd name="connsiteX45" fmla="*/ 961832 w 982152"/>
                <a:gd name="connsiteY45" fmla="*/ 431800 h 899160"/>
                <a:gd name="connsiteX46" fmla="*/ 971992 w 982152"/>
                <a:gd name="connsiteY46" fmla="*/ 396240 h 899160"/>
                <a:gd name="connsiteX47" fmla="*/ 977072 w 982152"/>
                <a:gd name="connsiteY47" fmla="*/ 304800 h 899160"/>
                <a:gd name="connsiteX48" fmla="*/ 982152 w 982152"/>
                <a:gd name="connsiteY48" fmla="*/ 269240 h 899160"/>
                <a:gd name="connsiteX49" fmla="*/ 977072 w 982152"/>
                <a:gd name="connsiteY49" fmla="*/ 71120 h 899160"/>
                <a:gd name="connsiteX50" fmla="*/ 961832 w 982152"/>
                <a:gd name="connsiteY50" fmla="*/ 40640 h 899160"/>
                <a:gd name="connsiteX51" fmla="*/ 946592 w 982152"/>
                <a:gd name="connsiteY51" fmla="*/ 25400 h 899160"/>
                <a:gd name="connsiteX52" fmla="*/ 926272 w 982152"/>
                <a:gd name="connsiteY52" fmla="*/ 20320 h 899160"/>
                <a:gd name="connsiteX53" fmla="*/ 885632 w 982152"/>
                <a:gd name="connsiteY53" fmla="*/ 0 h 899160"/>
                <a:gd name="connsiteX54" fmla="*/ 839912 w 982152"/>
                <a:gd name="connsiteY54" fmla="*/ 5080 h 899160"/>
                <a:gd name="connsiteX55" fmla="*/ 768792 w 982152"/>
                <a:gd name="connsiteY55" fmla="*/ 20320 h 899160"/>
                <a:gd name="connsiteX56" fmla="*/ 743392 w 982152"/>
                <a:gd name="connsiteY56" fmla="*/ 30480 h 899160"/>
                <a:gd name="connsiteX57" fmla="*/ 702752 w 982152"/>
                <a:gd name="connsiteY57" fmla="*/ 66040 h 899160"/>
                <a:gd name="connsiteX58" fmla="*/ 682432 w 982152"/>
                <a:gd name="connsiteY58" fmla="*/ 71120 h 899160"/>
                <a:gd name="connsiteX59" fmla="*/ 662112 w 982152"/>
                <a:gd name="connsiteY59" fmla="*/ 81280 h 899160"/>
                <a:gd name="connsiteX60" fmla="*/ 601152 w 982152"/>
                <a:gd name="connsiteY60" fmla="*/ 91440 h 899160"/>
                <a:gd name="connsiteX61" fmla="*/ 489392 w 982152"/>
                <a:gd name="connsiteY61" fmla="*/ 96520 h 899160"/>
                <a:gd name="connsiteX62" fmla="*/ 453832 w 982152"/>
                <a:gd name="connsiteY62" fmla="*/ 86360 h 899160"/>
                <a:gd name="connsiteX63" fmla="*/ 413192 w 982152"/>
                <a:gd name="connsiteY63" fmla="*/ 81280 h 899160"/>
                <a:gd name="connsiteX64" fmla="*/ 397952 w 982152"/>
                <a:gd name="connsiteY64" fmla="*/ 76200 h 899160"/>
                <a:gd name="connsiteX65" fmla="*/ 250632 w 982152"/>
                <a:gd name="connsiteY65" fmla="*/ 101600 h 899160"/>
                <a:gd name="connsiteX66" fmla="*/ 220152 w 982152"/>
                <a:gd name="connsiteY66" fmla="*/ 121920 h 899160"/>
                <a:gd name="connsiteX67" fmla="*/ 194752 w 982152"/>
                <a:gd name="connsiteY67" fmla="*/ 152400 h 899160"/>
                <a:gd name="connsiteX0" fmla="*/ 194752 w 982152"/>
                <a:gd name="connsiteY0" fmla="*/ 152400 h 899160"/>
                <a:gd name="connsiteX1" fmla="*/ 179512 w 982152"/>
                <a:gd name="connsiteY1" fmla="*/ 172720 h 899160"/>
                <a:gd name="connsiteX2" fmla="*/ 72832 w 982152"/>
                <a:gd name="connsiteY2" fmla="*/ 279400 h 899160"/>
                <a:gd name="connsiteX3" fmla="*/ 42352 w 982152"/>
                <a:gd name="connsiteY3" fmla="*/ 304800 h 899160"/>
                <a:gd name="connsiteX4" fmla="*/ 22032 w 982152"/>
                <a:gd name="connsiteY4" fmla="*/ 335280 h 899160"/>
                <a:gd name="connsiteX5" fmla="*/ 6792 w 982152"/>
                <a:gd name="connsiteY5" fmla="*/ 370840 h 899160"/>
                <a:gd name="connsiteX6" fmla="*/ 1712 w 982152"/>
                <a:gd name="connsiteY6" fmla="*/ 396240 h 899160"/>
                <a:gd name="connsiteX7" fmla="*/ 1712 w 982152"/>
                <a:gd name="connsiteY7" fmla="*/ 457200 h 899160"/>
                <a:gd name="connsiteX8" fmla="*/ 22032 w 982152"/>
                <a:gd name="connsiteY8" fmla="*/ 492760 h 899160"/>
                <a:gd name="connsiteX9" fmla="*/ 62672 w 982152"/>
                <a:gd name="connsiteY9" fmla="*/ 533400 h 899160"/>
                <a:gd name="connsiteX10" fmla="*/ 72832 w 982152"/>
                <a:gd name="connsiteY10" fmla="*/ 548640 h 899160"/>
                <a:gd name="connsiteX11" fmla="*/ 113472 w 982152"/>
                <a:gd name="connsiteY11" fmla="*/ 574040 h 899160"/>
                <a:gd name="connsiteX12" fmla="*/ 154112 w 982152"/>
                <a:gd name="connsiteY12" fmla="*/ 619760 h 899160"/>
                <a:gd name="connsiteX13" fmla="*/ 225232 w 982152"/>
                <a:gd name="connsiteY13" fmla="*/ 675640 h 899160"/>
                <a:gd name="connsiteX14" fmla="*/ 240472 w 982152"/>
                <a:gd name="connsiteY14" fmla="*/ 690880 h 899160"/>
                <a:gd name="connsiteX15" fmla="*/ 255712 w 982152"/>
                <a:gd name="connsiteY15" fmla="*/ 721360 h 899160"/>
                <a:gd name="connsiteX16" fmla="*/ 281112 w 982152"/>
                <a:gd name="connsiteY16" fmla="*/ 767080 h 899160"/>
                <a:gd name="connsiteX17" fmla="*/ 291272 w 982152"/>
                <a:gd name="connsiteY17" fmla="*/ 782320 h 899160"/>
                <a:gd name="connsiteX18" fmla="*/ 306512 w 982152"/>
                <a:gd name="connsiteY18" fmla="*/ 812800 h 899160"/>
                <a:gd name="connsiteX19" fmla="*/ 316672 w 982152"/>
                <a:gd name="connsiteY19" fmla="*/ 843280 h 899160"/>
                <a:gd name="connsiteX20" fmla="*/ 321752 w 982152"/>
                <a:gd name="connsiteY20" fmla="*/ 858520 h 899160"/>
                <a:gd name="connsiteX21" fmla="*/ 367472 w 982152"/>
                <a:gd name="connsiteY21" fmla="*/ 878840 h 899160"/>
                <a:gd name="connsiteX22" fmla="*/ 403032 w 982152"/>
                <a:gd name="connsiteY22" fmla="*/ 894080 h 899160"/>
                <a:gd name="connsiteX23" fmla="*/ 418272 w 982152"/>
                <a:gd name="connsiteY23" fmla="*/ 899160 h 899160"/>
                <a:gd name="connsiteX24" fmla="*/ 489392 w 982152"/>
                <a:gd name="connsiteY24" fmla="*/ 894080 h 899160"/>
                <a:gd name="connsiteX25" fmla="*/ 514792 w 982152"/>
                <a:gd name="connsiteY25" fmla="*/ 863600 h 899160"/>
                <a:gd name="connsiteX26" fmla="*/ 530032 w 982152"/>
                <a:gd name="connsiteY26" fmla="*/ 853440 h 899160"/>
                <a:gd name="connsiteX27" fmla="*/ 555432 w 982152"/>
                <a:gd name="connsiteY27" fmla="*/ 817880 h 899160"/>
                <a:gd name="connsiteX28" fmla="*/ 575752 w 982152"/>
                <a:gd name="connsiteY28" fmla="*/ 787400 h 899160"/>
                <a:gd name="connsiteX29" fmla="*/ 585912 w 982152"/>
                <a:gd name="connsiteY29" fmla="*/ 772160 h 899160"/>
                <a:gd name="connsiteX30" fmla="*/ 601152 w 982152"/>
                <a:gd name="connsiteY30" fmla="*/ 756920 h 899160"/>
                <a:gd name="connsiteX31" fmla="*/ 646872 w 982152"/>
                <a:gd name="connsiteY31" fmla="*/ 716280 h 899160"/>
                <a:gd name="connsiteX32" fmla="*/ 697672 w 982152"/>
                <a:gd name="connsiteY32" fmla="*/ 706120 h 899160"/>
                <a:gd name="connsiteX33" fmla="*/ 733232 w 982152"/>
                <a:gd name="connsiteY33" fmla="*/ 695960 h 899160"/>
                <a:gd name="connsiteX34" fmla="*/ 819592 w 982152"/>
                <a:gd name="connsiteY34" fmla="*/ 690880 h 899160"/>
                <a:gd name="connsiteX35" fmla="*/ 844992 w 982152"/>
                <a:gd name="connsiteY35" fmla="*/ 665480 h 899160"/>
                <a:gd name="connsiteX36" fmla="*/ 885632 w 982152"/>
                <a:gd name="connsiteY36" fmla="*/ 624840 h 899160"/>
                <a:gd name="connsiteX37" fmla="*/ 890712 w 982152"/>
                <a:gd name="connsiteY37" fmla="*/ 609600 h 899160"/>
                <a:gd name="connsiteX38" fmla="*/ 911032 w 982152"/>
                <a:gd name="connsiteY38" fmla="*/ 589280 h 899160"/>
                <a:gd name="connsiteX39" fmla="*/ 921192 w 982152"/>
                <a:gd name="connsiteY39" fmla="*/ 574040 h 899160"/>
                <a:gd name="connsiteX40" fmla="*/ 926272 w 982152"/>
                <a:gd name="connsiteY40" fmla="*/ 538480 h 899160"/>
                <a:gd name="connsiteX41" fmla="*/ 936432 w 982152"/>
                <a:gd name="connsiteY41" fmla="*/ 523240 h 899160"/>
                <a:gd name="connsiteX42" fmla="*/ 946592 w 982152"/>
                <a:gd name="connsiteY42" fmla="*/ 497840 h 899160"/>
                <a:gd name="connsiteX43" fmla="*/ 951672 w 982152"/>
                <a:gd name="connsiteY43" fmla="*/ 462280 h 899160"/>
                <a:gd name="connsiteX44" fmla="*/ 961832 w 982152"/>
                <a:gd name="connsiteY44" fmla="*/ 431800 h 899160"/>
                <a:gd name="connsiteX45" fmla="*/ 971992 w 982152"/>
                <a:gd name="connsiteY45" fmla="*/ 396240 h 899160"/>
                <a:gd name="connsiteX46" fmla="*/ 977072 w 982152"/>
                <a:gd name="connsiteY46" fmla="*/ 304800 h 899160"/>
                <a:gd name="connsiteX47" fmla="*/ 982152 w 982152"/>
                <a:gd name="connsiteY47" fmla="*/ 269240 h 899160"/>
                <a:gd name="connsiteX48" fmla="*/ 977072 w 982152"/>
                <a:gd name="connsiteY48" fmla="*/ 71120 h 899160"/>
                <a:gd name="connsiteX49" fmla="*/ 961832 w 982152"/>
                <a:gd name="connsiteY49" fmla="*/ 40640 h 899160"/>
                <a:gd name="connsiteX50" fmla="*/ 946592 w 982152"/>
                <a:gd name="connsiteY50" fmla="*/ 25400 h 899160"/>
                <a:gd name="connsiteX51" fmla="*/ 926272 w 982152"/>
                <a:gd name="connsiteY51" fmla="*/ 20320 h 899160"/>
                <a:gd name="connsiteX52" fmla="*/ 885632 w 982152"/>
                <a:gd name="connsiteY52" fmla="*/ 0 h 899160"/>
                <a:gd name="connsiteX53" fmla="*/ 839912 w 982152"/>
                <a:gd name="connsiteY53" fmla="*/ 5080 h 899160"/>
                <a:gd name="connsiteX54" fmla="*/ 768792 w 982152"/>
                <a:gd name="connsiteY54" fmla="*/ 20320 h 899160"/>
                <a:gd name="connsiteX55" fmla="*/ 743392 w 982152"/>
                <a:gd name="connsiteY55" fmla="*/ 30480 h 899160"/>
                <a:gd name="connsiteX56" fmla="*/ 702752 w 982152"/>
                <a:gd name="connsiteY56" fmla="*/ 66040 h 899160"/>
                <a:gd name="connsiteX57" fmla="*/ 682432 w 982152"/>
                <a:gd name="connsiteY57" fmla="*/ 71120 h 899160"/>
                <a:gd name="connsiteX58" fmla="*/ 662112 w 982152"/>
                <a:gd name="connsiteY58" fmla="*/ 81280 h 899160"/>
                <a:gd name="connsiteX59" fmla="*/ 601152 w 982152"/>
                <a:gd name="connsiteY59" fmla="*/ 91440 h 899160"/>
                <a:gd name="connsiteX60" fmla="*/ 489392 w 982152"/>
                <a:gd name="connsiteY60" fmla="*/ 96520 h 899160"/>
                <a:gd name="connsiteX61" fmla="*/ 453832 w 982152"/>
                <a:gd name="connsiteY61" fmla="*/ 86360 h 899160"/>
                <a:gd name="connsiteX62" fmla="*/ 413192 w 982152"/>
                <a:gd name="connsiteY62" fmla="*/ 81280 h 899160"/>
                <a:gd name="connsiteX63" fmla="*/ 397952 w 982152"/>
                <a:gd name="connsiteY63" fmla="*/ 76200 h 899160"/>
                <a:gd name="connsiteX64" fmla="*/ 250632 w 982152"/>
                <a:gd name="connsiteY64" fmla="*/ 101600 h 899160"/>
                <a:gd name="connsiteX65" fmla="*/ 220152 w 982152"/>
                <a:gd name="connsiteY65" fmla="*/ 121920 h 899160"/>
                <a:gd name="connsiteX66" fmla="*/ 194752 w 982152"/>
                <a:gd name="connsiteY66" fmla="*/ 152400 h 899160"/>
                <a:gd name="connsiteX0" fmla="*/ 194752 w 982152"/>
                <a:gd name="connsiteY0" fmla="*/ 152400 h 897012"/>
                <a:gd name="connsiteX1" fmla="*/ 179512 w 982152"/>
                <a:gd name="connsiteY1" fmla="*/ 172720 h 897012"/>
                <a:gd name="connsiteX2" fmla="*/ 72832 w 982152"/>
                <a:gd name="connsiteY2" fmla="*/ 279400 h 897012"/>
                <a:gd name="connsiteX3" fmla="*/ 42352 w 982152"/>
                <a:gd name="connsiteY3" fmla="*/ 304800 h 897012"/>
                <a:gd name="connsiteX4" fmla="*/ 22032 w 982152"/>
                <a:gd name="connsiteY4" fmla="*/ 335280 h 897012"/>
                <a:gd name="connsiteX5" fmla="*/ 6792 w 982152"/>
                <a:gd name="connsiteY5" fmla="*/ 370840 h 897012"/>
                <a:gd name="connsiteX6" fmla="*/ 1712 w 982152"/>
                <a:gd name="connsiteY6" fmla="*/ 396240 h 897012"/>
                <a:gd name="connsiteX7" fmla="*/ 1712 w 982152"/>
                <a:gd name="connsiteY7" fmla="*/ 457200 h 897012"/>
                <a:gd name="connsiteX8" fmla="*/ 22032 w 982152"/>
                <a:gd name="connsiteY8" fmla="*/ 492760 h 897012"/>
                <a:gd name="connsiteX9" fmla="*/ 62672 w 982152"/>
                <a:gd name="connsiteY9" fmla="*/ 533400 h 897012"/>
                <a:gd name="connsiteX10" fmla="*/ 72832 w 982152"/>
                <a:gd name="connsiteY10" fmla="*/ 548640 h 897012"/>
                <a:gd name="connsiteX11" fmla="*/ 113472 w 982152"/>
                <a:gd name="connsiteY11" fmla="*/ 574040 h 897012"/>
                <a:gd name="connsiteX12" fmla="*/ 154112 w 982152"/>
                <a:gd name="connsiteY12" fmla="*/ 619760 h 897012"/>
                <a:gd name="connsiteX13" fmla="*/ 225232 w 982152"/>
                <a:gd name="connsiteY13" fmla="*/ 675640 h 897012"/>
                <a:gd name="connsiteX14" fmla="*/ 240472 w 982152"/>
                <a:gd name="connsiteY14" fmla="*/ 690880 h 897012"/>
                <a:gd name="connsiteX15" fmla="*/ 255712 w 982152"/>
                <a:gd name="connsiteY15" fmla="*/ 721360 h 897012"/>
                <a:gd name="connsiteX16" fmla="*/ 281112 w 982152"/>
                <a:gd name="connsiteY16" fmla="*/ 767080 h 897012"/>
                <a:gd name="connsiteX17" fmla="*/ 291272 w 982152"/>
                <a:gd name="connsiteY17" fmla="*/ 782320 h 897012"/>
                <a:gd name="connsiteX18" fmla="*/ 306512 w 982152"/>
                <a:gd name="connsiteY18" fmla="*/ 812800 h 897012"/>
                <a:gd name="connsiteX19" fmla="*/ 316672 w 982152"/>
                <a:gd name="connsiteY19" fmla="*/ 843280 h 897012"/>
                <a:gd name="connsiteX20" fmla="*/ 321752 w 982152"/>
                <a:gd name="connsiteY20" fmla="*/ 858520 h 897012"/>
                <a:gd name="connsiteX21" fmla="*/ 367472 w 982152"/>
                <a:gd name="connsiteY21" fmla="*/ 878840 h 897012"/>
                <a:gd name="connsiteX22" fmla="*/ 403032 w 982152"/>
                <a:gd name="connsiteY22" fmla="*/ 894080 h 897012"/>
                <a:gd name="connsiteX23" fmla="*/ 489392 w 982152"/>
                <a:gd name="connsiteY23" fmla="*/ 894080 h 897012"/>
                <a:gd name="connsiteX24" fmla="*/ 514792 w 982152"/>
                <a:gd name="connsiteY24" fmla="*/ 863600 h 897012"/>
                <a:gd name="connsiteX25" fmla="*/ 530032 w 982152"/>
                <a:gd name="connsiteY25" fmla="*/ 853440 h 897012"/>
                <a:gd name="connsiteX26" fmla="*/ 555432 w 982152"/>
                <a:gd name="connsiteY26" fmla="*/ 817880 h 897012"/>
                <a:gd name="connsiteX27" fmla="*/ 575752 w 982152"/>
                <a:gd name="connsiteY27" fmla="*/ 787400 h 897012"/>
                <a:gd name="connsiteX28" fmla="*/ 585912 w 982152"/>
                <a:gd name="connsiteY28" fmla="*/ 772160 h 897012"/>
                <a:gd name="connsiteX29" fmla="*/ 601152 w 982152"/>
                <a:gd name="connsiteY29" fmla="*/ 756920 h 897012"/>
                <a:gd name="connsiteX30" fmla="*/ 646872 w 982152"/>
                <a:gd name="connsiteY30" fmla="*/ 716280 h 897012"/>
                <a:gd name="connsiteX31" fmla="*/ 697672 w 982152"/>
                <a:gd name="connsiteY31" fmla="*/ 706120 h 897012"/>
                <a:gd name="connsiteX32" fmla="*/ 733232 w 982152"/>
                <a:gd name="connsiteY32" fmla="*/ 695960 h 897012"/>
                <a:gd name="connsiteX33" fmla="*/ 819592 w 982152"/>
                <a:gd name="connsiteY33" fmla="*/ 690880 h 897012"/>
                <a:gd name="connsiteX34" fmla="*/ 844992 w 982152"/>
                <a:gd name="connsiteY34" fmla="*/ 665480 h 897012"/>
                <a:gd name="connsiteX35" fmla="*/ 885632 w 982152"/>
                <a:gd name="connsiteY35" fmla="*/ 624840 h 897012"/>
                <a:gd name="connsiteX36" fmla="*/ 890712 w 982152"/>
                <a:gd name="connsiteY36" fmla="*/ 609600 h 897012"/>
                <a:gd name="connsiteX37" fmla="*/ 911032 w 982152"/>
                <a:gd name="connsiteY37" fmla="*/ 589280 h 897012"/>
                <a:gd name="connsiteX38" fmla="*/ 921192 w 982152"/>
                <a:gd name="connsiteY38" fmla="*/ 574040 h 897012"/>
                <a:gd name="connsiteX39" fmla="*/ 926272 w 982152"/>
                <a:gd name="connsiteY39" fmla="*/ 538480 h 897012"/>
                <a:gd name="connsiteX40" fmla="*/ 936432 w 982152"/>
                <a:gd name="connsiteY40" fmla="*/ 523240 h 897012"/>
                <a:gd name="connsiteX41" fmla="*/ 946592 w 982152"/>
                <a:gd name="connsiteY41" fmla="*/ 497840 h 897012"/>
                <a:gd name="connsiteX42" fmla="*/ 951672 w 982152"/>
                <a:gd name="connsiteY42" fmla="*/ 462280 h 897012"/>
                <a:gd name="connsiteX43" fmla="*/ 961832 w 982152"/>
                <a:gd name="connsiteY43" fmla="*/ 431800 h 897012"/>
                <a:gd name="connsiteX44" fmla="*/ 971992 w 982152"/>
                <a:gd name="connsiteY44" fmla="*/ 396240 h 897012"/>
                <a:gd name="connsiteX45" fmla="*/ 977072 w 982152"/>
                <a:gd name="connsiteY45" fmla="*/ 304800 h 897012"/>
                <a:gd name="connsiteX46" fmla="*/ 982152 w 982152"/>
                <a:gd name="connsiteY46" fmla="*/ 269240 h 897012"/>
                <a:gd name="connsiteX47" fmla="*/ 977072 w 982152"/>
                <a:gd name="connsiteY47" fmla="*/ 71120 h 897012"/>
                <a:gd name="connsiteX48" fmla="*/ 961832 w 982152"/>
                <a:gd name="connsiteY48" fmla="*/ 40640 h 897012"/>
                <a:gd name="connsiteX49" fmla="*/ 946592 w 982152"/>
                <a:gd name="connsiteY49" fmla="*/ 25400 h 897012"/>
                <a:gd name="connsiteX50" fmla="*/ 926272 w 982152"/>
                <a:gd name="connsiteY50" fmla="*/ 20320 h 897012"/>
                <a:gd name="connsiteX51" fmla="*/ 885632 w 982152"/>
                <a:gd name="connsiteY51" fmla="*/ 0 h 897012"/>
                <a:gd name="connsiteX52" fmla="*/ 839912 w 982152"/>
                <a:gd name="connsiteY52" fmla="*/ 5080 h 897012"/>
                <a:gd name="connsiteX53" fmla="*/ 768792 w 982152"/>
                <a:gd name="connsiteY53" fmla="*/ 20320 h 897012"/>
                <a:gd name="connsiteX54" fmla="*/ 743392 w 982152"/>
                <a:gd name="connsiteY54" fmla="*/ 30480 h 897012"/>
                <a:gd name="connsiteX55" fmla="*/ 702752 w 982152"/>
                <a:gd name="connsiteY55" fmla="*/ 66040 h 897012"/>
                <a:gd name="connsiteX56" fmla="*/ 682432 w 982152"/>
                <a:gd name="connsiteY56" fmla="*/ 71120 h 897012"/>
                <a:gd name="connsiteX57" fmla="*/ 662112 w 982152"/>
                <a:gd name="connsiteY57" fmla="*/ 81280 h 897012"/>
                <a:gd name="connsiteX58" fmla="*/ 601152 w 982152"/>
                <a:gd name="connsiteY58" fmla="*/ 91440 h 897012"/>
                <a:gd name="connsiteX59" fmla="*/ 489392 w 982152"/>
                <a:gd name="connsiteY59" fmla="*/ 96520 h 897012"/>
                <a:gd name="connsiteX60" fmla="*/ 453832 w 982152"/>
                <a:gd name="connsiteY60" fmla="*/ 86360 h 897012"/>
                <a:gd name="connsiteX61" fmla="*/ 413192 w 982152"/>
                <a:gd name="connsiteY61" fmla="*/ 81280 h 897012"/>
                <a:gd name="connsiteX62" fmla="*/ 397952 w 982152"/>
                <a:gd name="connsiteY62" fmla="*/ 76200 h 897012"/>
                <a:gd name="connsiteX63" fmla="*/ 250632 w 982152"/>
                <a:gd name="connsiteY63" fmla="*/ 101600 h 897012"/>
                <a:gd name="connsiteX64" fmla="*/ 220152 w 982152"/>
                <a:gd name="connsiteY64" fmla="*/ 121920 h 897012"/>
                <a:gd name="connsiteX65" fmla="*/ 194752 w 982152"/>
                <a:gd name="connsiteY65" fmla="*/ 152400 h 897012"/>
                <a:gd name="connsiteX0" fmla="*/ 194752 w 982152"/>
                <a:gd name="connsiteY0" fmla="*/ 152400 h 898213"/>
                <a:gd name="connsiteX1" fmla="*/ 179512 w 982152"/>
                <a:gd name="connsiteY1" fmla="*/ 172720 h 898213"/>
                <a:gd name="connsiteX2" fmla="*/ 72832 w 982152"/>
                <a:gd name="connsiteY2" fmla="*/ 279400 h 898213"/>
                <a:gd name="connsiteX3" fmla="*/ 42352 w 982152"/>
                <a:gd name="connsiteY3" fmla="*/ 304800 h 898213"/>
                <a:gd name="connsiteX4" fmla="*/ 22032 w 982152"/>
                <a:gd name="connsiteY4" fmla="*/ 335280 h 898213"/>
                <a:gd name="connsiteX5" fmla="*/ 6792 w 982152"/>
                <a:gd name="connsiteY5" fmla="*/ 370840 h 898213"/>
                <a:gd name="connsiteX6" fmla="*/ 1712 w 982152"/>
                <a:gd name="connsiteY6" fmla="*/ 396240 h 898213"/>
                <a:gd name="connsiteX7" fmla="*/ 1712 w 982152"/>
                <a:gd name="connsiteY7" fmla="*/ 457200 h 898213"/>
                <a:gd name="connsiteX8" fmla="*/ 22032 w 982152"/>
                <a:gd name="connsiteY8" fmla="*/ 492760 h 898213"/>
                <a:gd name="connsiteX9" fmla="*/ 62672 w 982152"/>
                <a:gd name="connsiteY9" fmla="*/ 533400 h 898213"/>
                <a:gd name="connsiteX10" fmla="*/ 72832 w 982152"/>
                <a:gd name="connsiteY10" fmla="*/ 548640 h 898213"/>
                <a:gd name="connsiteX11" fmla="*/ 113472 w 982152"/>
                <a:gd name="connsiteY11" fmla="*/ 574040 h 898213"/>
                <a:gd name="connsiteX12" fmla="*/ 154112 w 982152"/>
                <a:gd name="connsiteY12" fmla="*/ 619760 h 898213"/>
                <a:gd name="connsiteX13" fmla="*/ 225232 w 982152"/>
                <a:gd name="connsiteY13" fmla="*/ 675640 h 898213"/>
                <a:gd name="connsiteX14" fmla="*/ 240472 w 982152"/>
                <a:gd name="connsiteY14" fmla="*/ 690880 h 898213"/>
                <a:gd name="connsiteX15" fmla="*/ 255712 w 982152"/>
                <a:gd name="connsiteY15" fmla="*/ 721360 h 898213"/>
                <a:gd name="connsiteX16" fmla="*/ 281112 w 982152"/>
                <a:gd name="connsiteY16" fmla="*/ 767080 h 898213"/>
                <a:gd name="connsiteX17" fmla="*/ 291272 w 982152"/>
                <a:gd name="connsiteY17" fmla="*/ 782320 h 898213"/>
                <a:gd name="connsiteX18" fmla="*/ 306512 w 982152"/>
                <a:gd name="connsiteY18" fmla="*/ 812800 h 898213"/>
                <a:gd name="connsiteX19" fmla="*/ 316672 w 982152"/>
                <a:gd name="connsiteY19" fmla="*/ 843280 h 898213"/>
                <a:gd name="connsiteX20" fmla="*/ 321752 w 982152"/>
                <a:gd name="connsiteY20" fmla="*/ 858520 h 898213"/>
                <a:gd name="connsiteX21" fmla="*/ 403032 w 982152"/>
                <a:gd name="connsiteY21" fmla="*/ 894080 h 898213"/>
                <a:gd name="connsiteX22" fmla="*/ 489392 w 982152"/>
                <a:gd name="connsiteY22" fmla="*/ 894080 h 898213"/>
                <a:gd name="connsiteX23" fmla="*/ 514792 w 982152"/>
                <a:gd name="connsiteY23" fmla="*/ 863600 h 898213"/>
                <a:gd name="connsiteX24" fmla="*/ 530032 w 982152"/>
                <a:gd name="connsiteY24" fmla="*/ 853440 h 898213"/>
                <a:gd name="connsiteX25" fmla="*/ 555432 w 982152"/>
                <a:gd name="connsiteY25" fmla="*/ 817880 h 898213"/>
                <a:gd name="connsiteX26" fmla="*/ 575752 w 982152"/>
                <a:gd name="connsiteY26" fmla="*/ 787400 h 898213"/>
                <a:gd name="connsiteX27" fmla="*/ 585912 w 982152"/>
                <a:gd name="connsiteY27" fmla="*/ 772160 h 898213"/>
                <a:gd name="connsiteX28" fmla="*/ 601152 w 982152"/>
                <a:gd name="connsiteY28" fmla="*/ 756920 h 898213"/>
                <a:gd name="connsiteX29" fmla="*/ 646872 w 982152"/>
                <a:gd name="connsiteY29" fmla="*/ 716280 h 898213"/>
                <a:gd name="connsiteX30" fmla="*/ 697672 w 982152"/>
                <a:gd name="connsiteY30" fmla="*/ 706120 h 898213"/>
                <a:gd name="connsiteX31" fmla="*/ 733232 w 982152"/>
                <a:gd name="connsiteY31" fmla="*/ 695960 h 898213"/>
                <a:gd name="connsiteX32" fmla="*/ 819592 w 982152"/>
                <a:gd name="connsiteY32" fmla="*/ 690880 h 898213"/>
                <a:gd name="connsiteX33" fmla="*/ 844992 w 982152"/>
                <a:gd name="connsiteY33" fmla="*/ 665480 h 898213"/>
                <a:gd name="connsiteX34" fmla="*/ 885632 w 982152"/>
                <a:gd name="connsiteY34" fmla="*/ 624840 h 898213"/>
                <a:gd name="connsiteX35" fmla="*/ 890712 w 982152"/>
                <a:gd name="connsiteY35" fmla="*/ 609600 h 898213"/>
                <a:gd name="connsiteX36" fmla="*/ 911032 w 982152"/>
                <a:gd name="connsiteY36" fmla="*/ 589280 h 898213"/>
                <a:gd name="connsiteX37" fmla="*/ 921192 w 982152"/>
                <a:gd name="connsiteY37" fmla="*/ 574040 h 898213"/>
                <a:gd name="connsiteX38" fmla="*/ 926272 w 982152"/>
                <a:gd name="connsiteY38" fmla="*/ 538480 h 898213"/>
                <a:gd name="connsiteX39" fmla="*/ 936432 w 982152"/>
                <a:gd name="connsiteY39" fmla="*/ 523240 h 898213"/>
                <a:gd name="connsiteX40" fmla="*/ 946592 w 982152"/>
                <a:gd name="connsiteY40" fmla="*/ 497840 h 898213"/>
                <a:gd name="connsiteX41" fmla="*/ 951672 w 982152"/>
                <a:gd name="connsiteY41" fmla="*/ 462280 h 898213"/>
                <a:gd name="connsiteX42" fmla="*/ 961832 w 982152"/>
                <a:gd name="connsiteY42" fmla="*/ 431800 h 898213"/>
                <a:gd name="connsiteX43" fmla="*/ 971992 w 982152"/>
                <a:gd name="connsiteY43" fmla="*/ 396240 h 898213"/>
                <a:gd name="connsiteX44" fmla="*/ 977072 w 982152"/>
                <a:gd name="connsiteY44" fmla="*/ 304800 h 898213"/>
                <a:gd name="connsiteX45" fmla="*/ 982152 w 982152"/>
                <a:gd name="connsiteY45" fmla="*/ 269240 h 898213"/>
                <a:gd name="connsiteX46" fmla="*/ 977072 w 982152"/>
                <a:gd name="connsiteY46" fmla="*/ 71120 h 898213"/>
                <a:gd name="connsiteX47" fmla="*/ 961832 w 982152"/>
                <a:gd name="connsiteY47" fmla="*/ 40640 h 898213"/>
                <a:gd name="connsiteX48" fmla="*/ 946592 w 982152"/>
                <a:gd name="connsiteY48" fmla="*/ 25400 h 898213"/>
                <a:gd name="connsiteX49" fmla="*/ 926272 w 982152"/>
                <a:gd name="connsiteY49" fmla="*/ 20320 h 898213"/>
                <a:gd name="connsiteX50" fmla="*/ 885632 w 982152"/>
                <a:gd name="connsiteY50" fmla="*/ 0 h 898213"/>
                <a:gd name="connsiteX51" fmla="*/ 839912 w 982152"/>
                <a:gd name="connsiteY51" fmla="*/ 5080 h 898213"/>
                <a:gd name="connsiteX52" fmla="*/ 768792 w 982152"/>
                <a:gd name="connsiteY52" fmla="*/ 20320 h 898213"/>
                <a:gd name="connsiteX53" fmla="*/ 743392 w 982152"/>
                <a:gd name="connsiteY53" fmla="*/ 30480 h 898213"/>
                <a:gd name="connsiteX54" fmla="*/ 702752 w 982152"/>
                <a:gd name="connsiteY54" fmla="*/ 66040 h 898213"/>
                <a:gd name="connsiteX55" fmla="*/ 682432 w 982152"/>
                <a:gd name="connsiteY55" fmla="*/ 71120 h 898213"/>
                <a:gd name="connsiteX56" fmla="*/ 662112 w 982152"/>
                <a:gd name="connsiteY56" fmla="*/ 81280 h 898213"/>
                <a:gd name="connsiteX57" fmla="*/ 601152 w 982152"/>
                <a:gd name="connsiteY57" fmla="*/ 91440 h 898213"/>
                <a:gd name="connsiteX58" fmla="*/ 489392 w 982152"/>
                <a:gd name="connsiteY58" fmla="*/ 96520 h 898213"/>
                <a:gd name="connsiteX59" fmla="*/ 453832 w 982152"/>
                <a:gd name="connsiteY59" fmla="*/ 86360 h 898213"/>
                <a:gd name="connsiteX60" fmla="*/ 413192 w 982152"/>
                <a:gd name="connsiteY60" fmla="*/ 81280 h 898213"/>
                <a:gd name="connsiteX61" fmla="*/ 397952 w 982152"/>
                <a:gd name="connsiteY61" fmla="*/ 76200 h 898213"/>
                <a:gd name="connsiteX62" fmla="*/ 250632 w 982152"/>
                <a:gd name="connsiteY62" fmla="*/ 101600 h 898213"/>
                <a:gd name="connsiteX63" fmla="*/ 220152 w 982152"/>
                <a:gd name="connsiteY63" fmla="*/ 121920 h 898213"/>
                <a:gd name="connsiteX64" fmla="*/ 194752 w 982152"/>
                <a:gd name="connsiteY64" fmla="*/ 152400 h 898213"/>
                <a:gd name="connsiteX0" fmla="*/ 194752 w 982152"/>
                <a:gd name="connsiteY0" fmla="*/ 153335 h 899148"/>
                <a:gd name="connsiteX1" fmla="*/ 179512 w 982152"/>
                <a:gd name="connsiteY1" fmla="*/ 173655 h 899148"/>
                <a:gd name="connsiteX2" fmla="*/ 72832 w 982152"/>
                <a:gd name="connsiteY2" fmla="*/ 280335 h 899148"/>
                <a:gd name="connsiteX3" fmla="*/ 42352 w 982152"/>
                <a:gd name="connsiteY3" fmla="*/ 305735 h 899148"/>
                <a:gd name="connsiteX4" fmla="*/ 22032 w 982152"/>
                <a:gd name="connsiteY4" fmla="*/ 336215 h 899148"/>
                <a:gd name="connsiteX5" fmla="*/ 6792 w 982152"/>
                <a:gd name="connsiteY5" fmla="*/ 371775 h 899148"/>
                <a:gd name="connsiteX6" fmla="*/ 1712 w 982152"/>
                <a:gd name="connsiteY6" fmla="*/ 397175 h 899148"/>
                <a:gd name="connsiteX7" fmla="*/ 1712 w 982152"/>
                <a:gd name="connsiteY7" fmla="*/ 458135 h 899148"/>
                <a:gd name="connsiteX8" fmla="*/ 22032 w 982152"/>
                <a:gd name="connsiteY8" fmla="*/ 493695 h 899148"/>
                <a:gd name="connsiteX9" fmla="*/ 62672 w 982152"/>
                <a:gd name="connsiteY9" fmla="*/ 534335 h 899148"/>
                <a:gd name="connsiteX10" fmla="*/ 72832 w 982152"/>
                <a:gd name="connsiteY10" fmla="*/ 549575 h 899148"/>
                <a:gd name="connsiteX11" fmla="*/ 113472 w 982152"/>
                <a:gd name="connsiteY11" fmla="*/ 574975 h 899148"/>
                <a:gd name="connsiteX12" fmla="*/ 154112 w 982152"/>
                <a:gd name="connsiteY12" fmla="*/ 620695 h 899148"/>
                <a:gd name="connsiteX13" fmla="*/ 225232 w 982152"/>
                <a:gd name="connsiteY13" fmla="*/ 676575 h 899148"/>
                <a:gd name="connsiteX14" fmla="*/ 240472 w 982152"/>
                <a:gd name="connsiteY14" fmla="*/ 691815 h 899148"/>
                <a:gd name="connsiteX15" fmla="*/ 255712 w 982152"/>
                <a:gd name="connsiteY15" fmla="*/ 722295 h 899148"/>
                <a:gd name="connsiteX16" fmla="*/ 281112 w 982152"/>
                <a:gd name="connsiteY16" fmla="*/ 768015 h 899148"/>
                <a:gd name="connsiteX17" fmla="*/ 291272 w 982152"/>
                <a:gd name="connsiteY17" fmla="*/ 783255 h 899148"/>
                <a:gd name="connsiteX18" fmla="*/ 306512 w 982152"/>
                <a:gd name="connsiteY18" fmla="*/ 813735 h 899148"/>
                <a:gd name="connsiteX19" fmla="*/ 316672 w 982152"/>
                <a:gd name="connsiteY19" fmla="*/ 844215 h 899148"/>
                <a:gd name="connsiteX20" fmla="*/ 321752 w 982152"/>
                <a:gd name="connsiteY20" fmla="*/ 859455 h 899148"/>
                <a:gd name="connsiteX21" fmla="*/ 403032 w 982152"/>
                <a:gd name="connsiteY21" fmla="*/ 895015 h 899148"/>
                <a:gd name="connsiteX22" fmla="*/ 489392 w 982152"/>
                <a:gd name="connsiteY22" fmla="*/ 895015 h 899148"/>
                <a:gd name="connsiteX23" fmla="*/ 514792 w 982152"/>
                <a:gd name="connsiteY23" fmla="*/ 864535 h 899148"/>
                <a:gd name="connsiteX24" fmla="*/ 530032 w 982152"/>
                <a:gd name="connsiteY24" fmla="*/ 854375 h 899148"/>
                <a:gd name="connsiteX25" fmla="*/ 555432 w 982152"/>
                <a:gd name="connsiteY25" fmla="*/ 818815 h 899148"/>
                <a:gd name="connsiteX26" fmla="*/ 575752 w 982152"/>
                <a:gd name="connsiteY26" fmla="*/ 788335 h 899148"/>
                <a:gd name="connsiteX27" fmla="*/ 585912 w 982152"/>
                <a:gd name="connsiteY27" fmla="*/ 773095 h 899148"/>
                <a:gd name="connsiteX28" fmla="*/ 601152 w 982152"/>
                <a:gd name="connsiteY28" fmla="*/ 757855 h 899148"/>
                <a:gd name="connsiteX29" fmla="*/ 646872 w 982152"/>
                <a:gd name="connsiteY29" fmla="*/ 717215 h 899148"/>
                <a:gd name="connsiteX30" fmla="*/ 697672 w 982152"/>
                <a:gd name="connsiteY30" fmla="*/ 707055 h 899148"/>
                <a:gd name="connsiteX31" fmla="*/ 733232 w 982152"/>
                <a:gd name="connsiteY31" fmla="*/ 696895 h 899148"/>
                <a:gd name="connsiteX32" fmla="*/ 819592 w 982152"/>
                <a:gd name="connsiteY32" fmla="*/ 691815 h 899148"/>
                <a:gd name="connsiteX33" fmla="*/ 844992 w 982152"/>
                <a:gd name="connsiteY33" fmla="*/ 666415 h 899148"/>
                <a:gd name="connsiteX34" fmla="*/ 885632 w 982152"/>
                <a:gd name="connsiteY34" fmla="*/ 625775 h 899148"/>
                <a:gd name="connsiteX35" fmla="*/ 890712 w 982152"/>
                <a:gd name="connsiteY35" fmla="*/ 610535 h 899148"/>
                <a:gd name="connsiteX36" fmla="*/ 911032 w 982152"/>
                <a:gd name="connsiteY36" fmla="*/ 590215 h 899148"/>
                <a:gd name="connsiteX37" fmla="*/ 921192 w 982152"/>
                <a:gd name="connsiteY37" fmla="*/ 574975 h 899148"/>
                <a:gd name="connsiteX38" fmla="*/ 926272 w 982152"/>
                <a:gd name="connsiteY38" fmla="*/ 539415 h 899148"/>
                <a:gd name="connsiteX39" fmla="*/ 936432 w 982152"/>
                <a:gd name="connsiteY39" fmla="*/ 524175 h 899148"/>
                <a:gd name="connsiteX40" fmla="*/ 946592 w 982152"/>
                <a:gd name="connsiteY40" fmla="*/ 498775 h 899148"/>
                <a:gd name="connsiteX41" fmla="*/ 951672 w 982152"/>
                <a:gd name="connsiteY41" fmla="*/ 463215 h 899148"/>
                <a:gd name="connsiteX42" fmla="*/ 961832 w 982152"/>
                <a:gd name="connsiteY42" fmla="*/ 432735 h 899148"/>
                <a:gd name="connsiteX43" fmla="*/ 971992 w 982152"/>
                <a:gd name="connsiteY43" fmla="*/ 397175 h 899148"/>
                <a:gd name="connsiteX44" fmla="*/ 977072 w 982152"/>
                <a:gd name="connsiteY44" fmla="*/ 305735 h 899148"/>
                <a:gd name="connsiteX45" fmla="*/ 982152 w 982152"/>
                <a:gd name="connsiteY45" fmla="*/ 270175 h 899148"/>
                <a:gd name="connsiteX46" fmla="*/ 977072 w 982152"/>
                <a:gd name="connsiteY46" fmla="*/ 72055 h 899148"/>
                <a:gd name="connsiteX47" fmla="*/ 961832 w 982152"/>
                <a:gd name="connsiteY47" fmla="*/ 41575 h 899148"/>
                <a:gd name="connsiteX48" fmla="*/ 946592 w 982152"/>
                <a:gd name="connsiteY48" fmla="*/ 26335 h 899148"/>
                <a:gd name="connsiteX49" fmla="*/ 885632 w 982152"/>
                <a:gd name="connsiteY49" fmla="*/ 935 h 899148"/>
                <a:gd name="connsiteX50" fmla="*/ 839912 w 982152"/>
                <a:gd name="connsiteY50" fmla="*/ 6015 h 899148"/>
                <a:gd name="connsiteX51" fmla="*/ 768792 w 982152"/>
                <a:gd name="connsiteY51" fmla="*/ 21255 h 899148"/>
                <a:gd name="connsiteX52" fmla="*/ 743392 w 982152"/>
                <a:gd name="connsiteY52" fmla="*/ 31415 h 899148"/>
                <a:gd name="connsiteX53" fmla="*/ 702752 w 982152"/>
                <a:gd name="connsiteY53" fmla="*/ 66975 h 899148"/>
                <a:gd name="connsiteX54" fmla="*/ 682432 w 982152"/>
                <a:gd name="connsiteY54" fmla="*/ 72055 h 899148"/>
                <a:gd name="connsiteX55" fmla="*/ 662112 w 982152"/>
                <a:gd name="connsiteY55" fmla="*/ 82215 h 899148"/>
                <a:gd name="connsiteX56" fmla="*/ 601152 w 982152"/>
                <a:gd name="connsiteY56" fmla="*/ 92375 h 899148"/>
                <a:gd name="connsiteX57" fmla="*/ 489392 w 982152"/>
                <a:gd name="connsiteY57" fmla="*/ 97455 h 899148"/>
                <a:gd name="connsiteX58" fmla="*/ 453832 w 982152"/>
                <a:gd name="connsiteY58" fmla="*/ 87295 h 899148"/>
                <a:gd name="connsiteX59" fmla="*/ 413192 w 982152"/>
                <a:gd name="connsiteY59" fmla="*/ 82215 h 899148"/>
                <a:gd name="connsiteX60" fmla="*/ 397952 w 982152"/>
                <a:gd name="connsiteY60" fmla="*/ 77135 h 899148"/>
                <a:gd name="connsiteX61" fmla="*/ 250632 w 982152"/>
                <a:gd name="connsiteY61" fmla="*/ 102535 h 899148"/>
                <a:gd name="connsiteX62" fmla="*/ 220152 w 982152"/>
                <a:gd name="connsiteY62" fmla="*/ 122855 h 899148"/>
                <a:gd name="connsiteX63" fmla="*/ 194752 w 982152"/>
                <a:gd name="connsiteY63" fmla="*/ 153335 h 899148"/>
                <a:gd name="connsiteX0" fmla="*/ 194752 w 982152"/>
                <a:gd name="connsiteY0" fmla="*/ 154350 h 900163"/>
                <a:gd name="connsiteX1" fmla="*/ 179512 w 982152"/>
                <a:gd name="connsiteY1" fmla="*/ 174670 h 900163"/>
                <a:gd name="connsiteX2" fmla="*/ 72832 w 982152"/>
                <a:gd name="connsiteY2" fmla="*/ 281350 h 900163"/>
                <a:gd name="connsiteX3" fmla="*/ 42352 w 982152"/>
                <a:gd name="connsiteY3" fmla="*/ 306750 h 900163"/>
                <a:gd name="connsiteX4" fmla="*/ 22032 w 982152"/>
                <a:gd name="connsiteY4" fmla="*/ 337230 h 900163"/>
                <a:gd name="connsiteX5" fmla="*/ 6792 w 982152"/>
                <a:gd name="connsiteY5" fmla="*/ 372790 h 900163"/>
                <a:gd name="connsiteX6" fmla="*/ 1712 w 982152"/>
                <a:gd name="connsiteY6" fmla="*/ 398190 h 900163"/>
                <a:gd name="connsiteX7" fmla="*/ 1712 w 982152"/>
                <a:gd name="connsiteY7" fmla="*/ 459150 h 900163"/>
                <a:gd name="connsiteX8" fmla="*/ 22032 w 982152"/>
                <a:gd name="connsiteY8" fmla="*/ 494710 h 900163"/>
                <a:gd name="connsiteX9" fmla="*/ 62672 w 982152"/>
                <a:gd name="connsiteY9" fmla="*/ 535350 h 900163"/>
                <a:gd name="connsiteX10" fmla="*/ 72832 w 982152"/>
                <a:gd name="connsiteY10" fmla="*/ 550590 h 900163"/>
                <a:gd name="connsiteX11" fmla="*/ 113472 w 982152"/>
                <a:gd name="connsiteY11" fmla="*/ 575990 h 900163"/>
                <a:gd name="connsiteX12" fmla="*/ 154112 w 982152"/>
                <a:gd name="connsiteY12" fmla="*/ 621710 h 900163"/>
                <a:gd name="connsiteX13" fmla="*/ 225232 w 982152"/>
                <a:gd name="connsiteY13" fmla="*/ 677590 h 900163"/>
                <a:gd name="connsiteX14" fmla="*/ 240472 w 982152"/>
                <a:gd name="connsiteY14" fmla="*/ 692830 h 900163"/>
                <a:gd name="connsiteX15" fmla="*/ 255712 w 982152"/>
                <a:gd name="connsiteY15" fmla="*/ 723310 h 900163"/>
                <a:gd name="connsiteX16" fmla="*/ 281112 w 982152"/>
                <a:gd name="connsiteY16" fmla="*/ 769030 h 900163"/>
                <a:gd name="connsiteX17" fmla="*/ 291272 w 982152"/>
                <a:gd name="connsiteY17" fmla="*/ 784270 h 900163"/>
                <a:gd name="connsiteX18" fmla="*/ 306512 w 982152"/>
                <a:gd name="connsiteY18" fmla="*/ 814750 h 900163"/>
                <a:gd name="connsiteX19" fmla="*/ 316672 w 982152"/>
                <a:gd name="connsiteY19" fmla="*/ 845230 h 900163"/>
                <a:gd name="connsiteX20" fmla="*/ 321752 w 982152"/>
                <a:gd name="connsiteY20" fmla="*/ 860470 h 900163"/>
                <a:gd name="connsiteX21" fmla="*/ 403032 w 982152"/>
                <a:gd name="connsiteY21" fmla="*/ 896030 h 900163"/>
                <a:gd name="connsiteX22" fmla="*/ 489392 w 982152"/>
                <a:gd name="connsiteY22" fmla="*/ 896030 h 900163"/>
                <a:gd name="connsiteX23" fmla="*/ 514792 w 982152"/>
                <a:gd name="connsiteY23" fmla="*/ 865550 h 900163"/>
                <a:gd name="connsiteX24" fmla="*/ 530032 w 982152"/>
                <a:gd name="connsiteY24" fmla="*/ 855390 h 900163"/>
                <a:gd name="connsiteX25" fmla="*/ 555432 w 982152"/>
                <a:gd name="connsiteY25" fmla="*/ 819830 h 900163"/>
                <a:gd name="connsiteX26" fmla="*/ 575752 w 982152"/>
                <a:gd name="connsiteY26" fmla="*/ 789350 h 900163"/>
                <a:gd name="connsiteX27" fmla="*/ 585912 w 982152"/>
                <a:gd name="connsiteY27" fmla="*/ 774110 h 900163"/>
                <a:gd name="connsiteX28" fmla="*/ 601152 w 982152"/>
                <a:gd name="connsiteY28" fmla="*/ 758870 h 900163"/>
                <a:gd name="connsiteX29" fmla="*/ 646872 w 982152"/>
                <a:gd name="connsiteY29" fmla="*/ 718230 h 900163"/>
                <a:gd name="connsiteX30" fmla="*/ 697672 w 982152"/>
                <a:gd name="connsiteY30" fmla="*/ 708070 h 900163"/>
                <a:gd name="connsiteX31" fmla="*/ 733232 w 982152"/>
                <a:gd name="connsiteY31" fmla="*/ 697910 h 900163"/>
                <a:gd name="connsiteX32" fmla="*/ 819592 w 982152"/>
                <a:gd name="connsiteY32" fmla="*/ 692830 h 900163"/>
                <a:gd name="connsiteX33" fmla="*/ 844992 w 982152"/>
                <a:gd name="connsiteY33" fmla="*/ 667430 h 900163"/>
                <a:gd name="connsiteX34" fmla="*/ 885632 w 982152"/>
                <a:gd name="connsiteY34" fmla="*/ 626790 h 900163"/>
                <a:gd name="connsiteX35" fmla="*/ 890712 w 982152"/>
                <a:gd name="connsiteY35" fmla="*/ 611550 h 900163"/>
                <a:gd name="connsiteX36" fmla="*/ 911032 w 982152"/>
                <a:gd name="connsiteY36" fmla="*/ 591230 h 900163"/>
                <a:gd name="connsiteX37" fmla="*/ 921192 w 982152"/>
                <a:gd name="connsiteY37" fmla="*/ 575990 h 900163"/>
                <a:gd name="connsiteX38" fmla="*/ 926272 w 982152"/>
                <a:gd name="connsiteY38" fmla="*/ 540430 h 900163"/>
                <a:gd name="connsiteX39" fmla="*/ 936432 w 982152"/>
                <a:gd name="connsiteY39" fmla="*/ 525190 h 900163"/>
                <a:gd name="connsiteX40" fmla="*/ 946592 w 982152"/>
                <a:gd name="connsiteY40" fmla="*/ 499790 h 900163"/>
                <a:gd name="connsiteX41" fmla="*/ 951672 w 982152"/>
                <a:gd name="connsiteY41" fmla="*/ 464230 h 900163"/>
                <a:gd name="connsiteX42" fmla="*/ 961832 w 982152"/>
                <a:gd name="connsiteY42" fmla="*/ 433750 h 900163"/>
                <a:gd name="connsiteX43" fmla="*/ 971992 w 982152"/>
                <a:gd name="connsiteY43" fmla="*/ 398190 h 900163"/>
                <a:gd name="connsiteX44" fmla="*/ 977072 w 982152"/>
                <a:gd name="connsiteY44" fmla="*/ 306750 h 900163"/>
                <a:gd name="connsiteX45" fmla="*/ 982152 w 982152"/>
                <a:gd name="connsiteY45" fmla="*/ 271190 h 900163"/>
                <a:gd name="connsiteX46" fmla="*/ 977072 w 982152"/>
                <a:gd name="connsiteY46" fmla="*/ 73070 h 900163"/>
                <a:gd name="connsiteX47" fmla="*/ 961832 w 982152"/>
                <a:gd name="connsiteY47" fmla="*/ 42590 h 900163"/>
                <a:gd name="connsiteX48" fmla="*/ 885632 w 982152"/>
                <a:gd name="connsiteY48" fmla="*/ 1950 h 900163"/>
                <a:gd name="connsiteX49" fmla="*/ 839912 w 982152"/>
                <a:gd name="connsiteY49" fmla="*/ 7030 h 900163"/>
                <a:gd name="connsiteX50" fmla="*/ 768792 w 982152"/>
                <a:gd name="connsiteY50" fmla="*/ 22270 h 900163"/>
                <a:gd name="connsiteX51" fmla="*/ 743392 w 982152"/>
                <a:gd name="connsiteY51" fmla="*/ 32430 h 900163"/>
                <a:gd name="connsiteX52" fmla="*/ 702752 w 982152"/>
                <a:gd name="connsiteY52" fmla="*/ 67990 h 900163"/>
                <a:gd name="connsiteX53" fmla="*/ 682432 w 982152"/>
                <a:gd name="connsiteY53" fmla="*/ 73070 h 900163"/>
                <a:gd name="connsiteX54" fmla="*/ 662112 w 982152"/>
                <a:gd name="connsiteY54" fmla="*/ 83230 h 900163"/>
                <a:gd name="connsiteX55" fmla="*/ 601152 w 982152"/>
                <a:gd name="connsiteY55" fmla="*/ 93390 h 900163"/>
                <a:gd name="connsiteX56" fmla="*/ 489392 w 982152"/>
                <a:gd name="connsiteY56" fmla="*/ 98470 h 900163"/>
                <a:gd name="connsiteX57" fmla="*/ 453832 w 982152"/>
                <a:gd name="connsiteY57" fmla="*/ 88310 h 900163"/>
                <a:gd name="connsiteX58" fmla="*/ 413192 w 982152"/>
                <a:gd name="connsiteY58" fmla="*/ 83230 h 900163"/>
                <a:gd name="connsiteX59" fmla="*/ 397952 w 982152"/>
                <a:gd name="connsiteY59" fmla="*/ 78150 h 900163"/>
                <a:gd name="connsiteX60" fmla="*/ 250632 w 982152"/>
                <a:gd name="connsiteY60" fmla="*/ 103550 h 900163"/>
                <a:gd name="connsiteX61" fmla="*/ 220152 w 982152"/>
                <a:gd name="connsiteY61" fmla="*/ 123870 h 900163"/>
                <a:gd name="connsiteX62" fmla="*/ 194752 w 982152"/>
                <a:gd name="connsiteY62" fmla="*/ 154350 h 900163"/>
                <a:gd name="connsiteX0" fmla="*/ 194752 w 985826"/>
                <a:gd name="connsiteY0" fmla="*/ 156510 h 902323"/>
                <a:gd name="connsiteX1" fmla="*/ 179512 w 985826"/>
                <a:gd name="connsiteY1" fmla="*/ 176830 h 902323"/>
                <a:gd name="connsiteX2" fmla="*/ 72832 w 985826"/>
                <a:gd name="connsiteY2" fmla="*/ 283510 h 902323"/>
                <a:gd name="connsiteX3" fmla="*/ 42352 w 985826"/>
                <a:gd name="connsiteY3" fmla="*/ 308910 h 902323"/>
                <a:gd name="connsiteX4" fmla="*/ 22032 w 985826"/>
                <a:gd name="connsiteY4" fmla="*/ 339390 h 902323"/>
                <a:gd name="connsiteX5" fmla="*/ 6792 w 985826"/>
                <a:gd name="connsiteY5" fmla="*/ 374950 h 902323"/>
                <a:gd name="connsiteX6" fmla="*/ 1712 w 985826"/>
                <a:gd name="connsiteY6" fmla="*/ 400350 h 902323"/>
                <a:gd name="connsiteX7" fmla="*/ 1712 w 985826"/>
                <a:gd name="connsiteY7" fmla="*/ 461310 h 902323"/>
                <a:gd name="connsiteX8" fmla="*/ 22032 w 985826"/>
                <a:gd name="connsiteY8" fmla="*/ 496870 h 902323"/>
                <a:gd name="connsiteX9" fmla="*/ 62672 w 985826"/>
                <a:gd name="connsiteY9" fmla="*/ 537510 h 902323"/>
                <a:gd name="connsiteX10" fmla="*/ 72832 w 985826"/>
                <a:gd name="connsiteY10" fmla="*/ 552750 h 902323"/>
                <a:gd name="connsiteX11" fmla="*/ 113472 w 985826"/>
                <a:gd name="connsiteY11" fmla="*/ 578150 h 902323"/>
                <a:gd name="connsiteX12" fmla="*/ 154112 w 985826"/>
                <a:gd name="connsiteY12" fmla="*/ 623870 h 902323"/>
                <a:gd name="connsiteX13" fmla="*/ 225232 w 985826"/>
                <a:gd name="connsiteY13" fmla="*/ 679750 h 902323"/>
                <a:gd name="connsiteX14" fmla="*/ 240472 w 985826"/>
                <a:gd name="connsiteY14" fmla="*/ 694990 h 902323"/>
                <a:gd name="connsiteX15" fmla="*/ 255712 w 985826"/>
                <a:gd name="connsiteY15" fmla="*/ 725470 h 902323"/>
                <a:gd name="connsiteX16" fmla="*/ 281112 w 985826"/>
                <a:gd name="connsiteY16" fmla="*/ 771190 h 902323"/>
                <a:gd name="connsiteX17" fmla="*/ 291272 w 985826"/>
                <a:gd name="connsiteY17" fmla="*/ 786430 h 902323"/>
                <a:gd name="connsiteX18" fmla="*/ 306512 w 985826"/>
                <a:gd name="connsiteY18" fmla="*/ 816910 h 902323"/>
                <a:gd name="connsiteX19" fmla="*/ 316672 w 985826"/>
                <a:gd name="connsiteY19" fmla="*/ 847390 h 902323"/>
                <a:gd name="connsiteX20" fmla="*/ 321752 w 985826"/>
                <a:gd name="connsiteY20" fmla="*/ 862630 h 902323"/>
                <a:gd name="connsiteX21" fmla="*/ 403032 w 985826"/>
                <a:gd name="connsiteY21" fmla="*/ 898190 h 902323"/>
                <a:gd name="connsiteX22" fmla="*/ 489392 w 985826"/>
                <a:gd name="connsiteY22" fmla="*/ 898190 h 902323"/>
                <a:gd name="connsiteX23" fmla="*/ 514792 w 985826"/>
                <a:gd name="connsiteY23" fmla="*/ 867710 h 902323"/>
                <a:gd name="connsiteX24" fmla="*/ 530032 w 985826"/>
                <a:gd name="connsiteY24" fmla="*/ 857550 h 902323"/>
                <a:gd name="connsiteX25" fmla="*/ 555432 w 985826"/>
                <a:gd name="connsiteY25" fmla="*/ 821990 h 902323"/>
                <a:gd name="connsiteX26" fmla="*/ 575752 w 985826"/>
                <a:gd name="connsiteY26" fmla="*/ 791510 h 902323"/>
                <a:gd name="connsiteX27" fmla="*/ 585912 w 985826"/>
                <a:gd name="connsiteY27" fmla="*/ 776270 h 902323"/>
                <a:gd name="connsiteX28" fmla="*/ 601152 w 985826"/>
                <a:gd name="connsiteY28" fmla="*/ 761030 h 902323"/>
                <a:gd name="connsiteX29" fmla="*/ 646872 w 985826"/>
                <a:gd name="connsiteY29" fmla="*/ 720390 h 902323"/>
                <a:gd name="connsiteX30" fmla="*/ 697672 w 985826"/>
                <a:gd name="connsiteY30" fmla="*/ 710230 h 902323"/>
                <a:gd name="connsiteX31" fmla="*/ 733232 w 985826"/>
                <a:gd name="connsiteY31" fmla="*/ 700070 h 902323"/>
                <a:gd name="connsiteX32" fmla="*/ 819592 w 985826"/>
                <a:gd name="connsiteY32" fmla="*/ 694990 h 902323"/>
                <a:gd name="connsiteX33" fmla="*/ 844992 w 985826"/>
                <a:gd name="connsiteY33" fmla="*/ 669590 h 902323"/>
                <a:gd name="connsiteX34" fmla="*/ 885632 w 985826"/>
                <a:gd name="connsiteY34" fmla="*/ 628950 h 902323"/>
                <a:gd name="connsiteX35" fmla="*/ 890712 w 985826"/>
                <a:gd name="connsiteY35" fmla="*/ 613710 h 902323"/>
                <a:gd name="connsiteX36" fmla="*/ 911032 w 985826"/>
                <a:gd name="connsiteY36" fmla="*/ 593390 h 902323"/>
                <a:gd name="connsiteX37" fmla="*/ 921192 w 985826"/>
                <a:gd name="connsiteY37" fmla="*/ 578150 h 902323"/>
                <a:gd name="connsiteX38" fmla="*/ 926272 w 985826"/>
                <a:gd name="connsiteY38" fmla="*/ 542590 h 902323"/>
                <a:gd name="connsiteX39" fmla="*/ 936432 w 985826"/>
                <a:gd name="connsiteY39" fmla="*/ 527350 h 902323"/>
                <a:gd name="connsiteX40" fmla="*/ 946592 w 985826"/>
                <a:gd name="connsiteY40" fmla="*/ 501950 h 902323"/>
                <a:gd name="connsiteX41" fmla="*/ 951672 w 985826"/>
                <a:gd name="connsiteY41" fmla="*/ 466390 h 902323"/>
                <a:gd name="connsiteX42" fmla="*/ 961832 w 985826"/>
                <a:gd name="connsiteY42" fmla="*/ 435910 h 902323"/>
                <a:gd name="connsiteX43" fmla="*/ 971992 w 985826"/>
                <a:gd name="connsiteY43" fmla="*/ 400350 h 902323"/>
                <a:gd name="connsiteX44" fmla="*/ 977072 w 985826"/>
                <a:gd name="connsiteY44" fmla="*/ 308910 h 902323"/>
                <a:gd name="connsiteX45" fmla="*/ 982152 w 985826"/>
                <a:gd name="connsiteY45" fmla="*/ 273350 h 902323"/>
                <a:gd name="connsiteX46" fmla="*/ 977072 w 985826"/>
                <a:gd name="connsiteY46" fmla="*/ 75230 h 902323"/>
                <a:gd name="connsiteX47" fmla="*/ 885632 w 985826"/>
                <a:gd name="connsiteY47" fmla="*/ 4110 h 902323"/>
                <a:gd name="connsiteX48" fmla="*/ 839912 w 985826"/>
                <a:gd name="connsiteY48" fmla="*/ 9190 h 902323"/>
                <a:gd name="connsiteX49" fmla="*/ 768792 w 985826"/>
                <a:gd name="connsiteY49" fmla="*/ 24430 h 902323"/>
                <a:gd name="connsiteX50" fmla="*/ 743392 w 985826"/>
                <a:gd name="connsiteY50" fmla="*/ 34590 h 902323"/>
                <a:gd name="connsiteX51" fmla="*/ 702752 w 985826"/>
                <a:gd name="connsiteY51" fmla="*/ 70150 h 902323"/>
                <a:gd name="connsiteX52" fmla="*/ 682432 w 985826"/>
                <a:gd name="connsiteY52" fmla="*/ 75230 h 902323"/>
                <a:gd name="connsiteX53" fmla="*/ 662112 w 985826"/>
                <a:gd name="connsiteY53" fmla="*/ 85390 h 902323"/>
                <a:gd name="connsiteX54" fmla="*/ 601152 w 985826"/>
                <a:gd name="connsiteY54" fmla="*/ 95550 h 902323"/>
                <a:gd name="connsiteX55" fmla="*/ 489392 w 985826"/>
                <a:gd name="connsiteY55" fmla="*/ 100630 h 902323"/>
                <a:gd name="connsiteX56" fmla="*/ 453832 w 985826"/>
                <a:gd name="connsiteY56" fmla="*/ 90470 h 902323"/>
                <a:gd name="connsiteX57" fmla="*/ 413192 w 985826"/>
                <a:gd name="connsiteY57" fmla="*/ 85390 h 902323"/>
                <a:gd name="connsiteX58" fmla="*/ 397952 w 985826"/>
                <a:gd name="connsiteY58" fmla="*/ 80310 h 902323"/>
                <a:gd name="connsiteX59" fmla="*/ 250632 w 985826"/>
                <a:gd name="connsiteY59" fmla="*/ 105710 h 902323"/>
                <a:gd name="connsiteX60" fmla="*/ 220152 w 985826"/>
                <a:gd name="connsiteY60" fmla="*/ 126030 h 902323"/>
                <a:gd name="connsiteX61" fmla="*/ 194752 w 985826"/>
                <a:gd name="connsiteY61" fmla="*/ 156510 h 902323"/>
                <a:gd name="connsiteX0" fmla="*/ 194752 w 985826"/>
                <a:gd name="connsiteY0" fmla="*/ 156510 h 902323"/>
                <a:gd name="connsiteX1" fmla="*/ 179512 w 985826"/>
                <a:gd name="connsiteY1" fmla="*/ 176830 h 902323"/>
                <a:gd name="connsiteX2" fmla="*/ 72832 w 985826"/>
                <a:gd name="connsiteY2" fmla="*/ 283510 h 902323"/>
                <a:gd name="connsiteX3" fmla="*/ 42352 w 985826"/>
                <a:gd name="connsiteY3" fmla="*/ 308910 h 902323"/>
                <a:gd name="connsiteX4" fmla="*/ 22032 w 985826"/>
                <a:gd name="connsiteY4" fmla="*/ 339390 h 902323"/>
                <a:gd name="connsiteX5" fmla="*/ 6792 w 985826"/>
                <a:gd name="connsiteY5" fmla="*/ 374950 h 902323"/>
                <a:gd name="connsiteX6" fmla="*/ 1712 w 985826"/>
                <a:gd name="connsiteY6" fmla="*/ 400350 h 902323"/>
                <a:gd name="connsiteX7" fmla="*/ 1712 w 985826"/>
                <a:gd name="connsiteY7" fmla="*/ 461310 h 902323"/>
                <a:gd name="connsiteX8" fmla="*/ 22032 w 985826"/>
                <a:gd name="connsiteY8" fmla="*/ 496870 h 902323"/>
                <a:gd name="connsiteX9" fmla="*/ 62672 w 985826"/>
                <a:gd name="connsiteY9" fmla="*/ 537510 h 902323"/>
                <a:gd name="connsiteX10" fmla="*/ 72832 w 985826"/>
                <a:gd name="connsiteY10" fmla="*/ 552750 h 902323"/>
                <a:gd name="connsiteX11" fmla="*/ 113472 w 985826"/>
                <a:gd name="connsiteY11" fmla="*/ 578150 h 902323"/>
                <a:gd name="connsiteX12" fmla="*/ 154112 w 985826"/>
                <a:gd name="connsiteY12" fmla="*/ 623870 h 902323"/>
                <a:gd name="connsiteX13" fmla="*/ 225232 w 985826"/>
                <a:gd name="connsiteY13" fmla="*/ 679750 h 902323"/>
                <a:gd name="connsiteX14" fmla="*/ 240472 w 985826"/>
                <a:gd name="connsiteY14" fmla="*/ 694990 h 902323"/>
                <a:gd name="connsiteX15" fmla="*/ 255712 w 985826"/>
                <a:gd name="connsiteY15" fmla="*/ 725470 h 902323"/>
                <a:gd name="connsiteX16" fmla="*/ 281112 w 985826"/>
                <a:gd name="connsiteY16" fmla="*/ 771190 h 902323"/>
                <a:gd name="connsiteX17" fmla="*/ 291272 w 985826"/>
                <a:gd name="connsiteY17" fmla="*/ 786430 h 902323"/>
                <a:gd name="connsiteX18" fmla="*/ 306512 w 985826"/>
                <a:gd name="connsiteY18" fmla="*/ 816910 h 902323"/>
                <a:gd name="connsiteX19" fmla="*/ 316672 w 985826"/>
                <a:gd name="connsiteY19" fmla="*/ 847390 h 902323"/>
                <a:gd name="connsiteX20" fmla="*/ 321752 w 985826"/>
                <a:gd name="connsiteY20" fmla="*/ 862630 h 902323"/>
                <a:gd name="connsiteX21" fmla="*/ 403032 w 985826"/>
                <a:gd name="connsiteY21" fmla="*/ 898190 h 902323"/>
                <a:gd name="connsiteX22" fmla="*/ 489392 w 985826"/>
                <a:gd name="connsiteY22" fmla="*/ 898190 h 902323"/>
                <a:gd name="connsiteX23" fmla="*/ 514792 w 985826"/>
                <a:gd name="connsiteY23" fmla="*/ 867710 h 902323"/>
                <a:gd name="connsiteX24" fmla="*/ 530032 w 985826"/>
                <a:gd name="connsiteY24" fmla="*/ 857550 h 902323"/>
                <a:gd name="connsiteX25" fmla="*/ 555432 w 985826"/>
                <a:gd name="connsiteY25" fmla="*/ 821990 h 902323"/>
                <a:gd name="connsiteX26" fmla="*/ 575752 w 985826"/>
                <a:gd name="connsiteY26" fmla="*/ 791510 h 902323"/>
                <a:gd name="connsiteX27" fmla="*/ 585912 w 985826"/>
                <a:gd name="connsiteY27" fmla="*/ 776270 h 902323"/>
                <a:gd name="connsiteX28" fmla="*/ 601152 w 985826"/>
                <a:gd name="connsiteY28" fmla="*/ 761030 h 902323"/>
                <a:gd name="connsiteX29" fmla="*/ 646872 w 985826"/>
                <a:gd name="connsiteY29" fmla="*/ 720390 h 902323"/>
                <a:gd name="connsiteX30" fmla="*/ 697672 w 985826"/>
                <a:gd name="connsiteY30" fmla="*/ 710230 h 902323"/>
                <a:gd name="connsiteX31" fmla="*/ 733232 w 985826"/>
                <a:gd name="connsiteY31" fmla="*/ 700070 h 902323"/>
                <a:gd name="connsiteX32" fmla="*/ 819592 w 985826"/>
                <a:gd name="connsiteY32" fmla="*/ 694990 h 902323"/>
                <a:gd name="connsiteX33" fmla="*/ 844992 w 985826"/>
                <a:gd name="connsiteY33" fmla="*/ 669590 h 902323"/>
                <a:gd name="connsiteX34" fmla="*/ 885632 w 985826"/>
                <a:gd name="connsiteY34" fmla="*/ 628950 h 902323"/>
                <a:gd name="connsiteX35" fmla="*/ 890712 w 985826"/>
                <a:gd name="connsiteY35" fmla="*/ 613710 h 902323"/>
                <a:gd name="connsiteX36" fmla="*/ 911032 w 985826"/>
                <a:gd name="connsiteY36" fmla="*/ 593390 h 902323"/>
                <a:gd name="connsiteX37" fmla="*/ 921192 w 985826"/>
                <a:gd name="connsiteY37" fmla="*/ 578150 h 902323"/>
                <a:gd name="connsiteX38" fmla="*/ 926272 w 985826"/>
                <a:gd name="connsiteY38" fmla="*/ 542590 h 902323"/>
                <a:gd name="connsiteX39" fmla="*/ 936432 w 985826"/>
                <a:gd name="connsiteY39" fmla="*/ 527350 h 902323"/>
                <a:gd name="connsiteX40" fmla="*/ 946592 w 985826"/>
                <a:gd name="connsiteY40" fmla="*/ 501950 h 902323"/>
                <a:gd name="connsiteX41" fmla="*/ 951672 w 985826"/>
                <a:gd name="connsiteY41" fmla="*/ 466390 h 902323"/>
                <a:gd name="connsiteX42" fmla="*/ 961832 w 985826"/>
                <a:gd name="connsiteY42" fmla="*/ 435910 h 902323"/>
                <a:gd name="connsiteX43" fmla="*/ 971992 w 985826"/>
                <a:gd name="connsiteY43" fmla="*/ 400350 h 902323"/>
                <a:gd name="connsiteX44" fmla="*/ 977072 w 985826"/>
                <a:gd name="connsiteY44" fmla="*/ 308910 h 902323"/>
                <a:gd name="connsiteX45" fmla="*/ 982152 w 985826"/>
                <a:gd name="connsiteY45" fmla="*/ 273350 h 902323"/>
                <a:gd name="connsiteX46" fmla="*/ 977072 w 985826"/>
                <a:gd name="connsiteY46" fmla="*/ 75230 h 902323"/>
                <a:gd name="connsiteX47" fmla="*/ 885632 w 985826"/>
                <a:gd name="connsiteY47" fmla="*/ 4110 h 902323"/>
                <a:gd name="connsiteX48" fmla="*/ 839912 w 985826"/>
                <a:gd name="connsiteY48" fmla="*/ 9190 h 902323"/>
                <a:gd name="connsiteX49" fmla="*/ 768792 w 985826"/>
                <a:gd name="connsiteY49" fmla="*/ 24430 h 902323"/>
                <a:gd name="connsiteX50" fmla="*/ 743392 w 985826"/>
                <a:gd name="connsiteY50" fmla="*/ 34590 h 902323"/>
                <a:gd name="connsiteX51" fmla="*/ 682432 w 985826"/>
                <a:gd name="connsiteY51" fmla="*/ 75230 h 902323"/>
                <a:gd name="connsiteX52" fmla="*/ 662112 w 985826"/>
                <a:gd name="connsiteY52" fmla="*/ 85390 h 902323"/>
                <a:gd name="connsiteX53" fmla="*/ 601152 w 985826"/>
                <a:gd name="connsiteY53" fmla="*/ 95550 h 902323"/>
                <a:gd name="connsiteX54" fmla="*/ 489392 w 985826"/>
                <a:gd name="connsiteY54" fmla="*/ 100630 h 902323"/>
                <a:gd name="connsiteX55" fmla="*/ 453832 w 985826"/>
                <a:gd name="connsiteY55" fmla="*/ 90470 h 902323"/>
                <a:gd name="connsiteX56" fmla="*/ 413192 w 985826"/>
                <a:gd name="connsiteY56" fmla="*/ 85390 h 902323"/>
                <a:gd name="connsiteX57" fmla="*/ 397952 w 985826"/>
                <a:gd name="connsiteY57" fmla="*/ 80310 h 902323"/>
                <a:gd name="connsiteX58" fmla="*/ 250632 w 985826"/>
                <a:gd name="connsiteY58" fmla="*/ 105710 h 902323"/>
                <a:gd name="connsiteX59" fmla="*/ 220152 w 985826"/>
                <a:gd name="connsiteY59" fmla="*/ 126030 h 902323"/>
                <a:gd name="connsiteX60" fmla="*/ 194752 w 985826"/>
                <a:gd name="connsiteY60" fmla="*/ 156510 h 902323"/>
                <a:gd name="connsiteX0" fmla="*/ 194752 w 985826"/>
                <a:gd name="connsiteY0" fmla="*/ 156510 h 902323"/>
                <a:gd name="connsiteX1" fmla="*/ 179512 w 985826"/>
                <a:gd name="connsiteY1" fmla="*/ 176830 h 902323"/>
                <a:gd name="connsiteX2" fmla="*/ 72832 w 985826"/>
                <a:gd name="connsiteY2" fmla="*/ 283510 h 902323"/>
                <a:gd name="connsiteX3" fmla="*/ 42352 w 985826"/>
                <a:gd name="connsiteY3" fmla="*/ 308910 h 902323"/>
                <a:gd name="connsiteX4" fmla="*/ 22032 w 985826"/>
                <a:gd name="connsiteY4" fmla="*/ 339390 h 902323"/>
                <a:gd name="connsiteX5" fmla="*/ 6792 w 985826"/>
                <a:gd name="connsiteY5" fmla="*/ 374950 h 902323"/>
                <a:gd name="connsiteX6" fmla="*/ 1712 w 985826"/>
                <a:gd name="connsiteY6" fmla="*/ 400350 h 902323"/>
                <a:gd name="connsiteX7" fmla="*/ 1712 w 985826"/>
                <a:gd name="connsiteY7" fmla="*/ 461310 h 902323"/>
                <a:gd name="connsiteX8" fmla="*/ 22032 w 985826"/>
                <a:gd name="connsiteY8" fmla="*/ 496870 h 902323"/>
                <a:gd name="connsiteX9" fmla="*/ 62672 w 985826"/>
                <a:gd name="connsiteY9" fmla="*/ 537510 h 902323"/>
                <a:gd name="connsiteX10" fmla="*/ 72832 w 985826"/>
                <a:gd name="connsiteY10" fmla="*/ 552750 h 902323"/>
                <a:gd name="connsiteX11" fmla="*/ 113472 w 985826"/>
                <a:gd name="connsiteY11" fmla="*/ 578150 h 902323"/>
                <a:gd name="connsiteX12" fmla="*/ 154112 w 985826"/>
                <a:gd name="connsiteY12" fmla="*/ 623870 h 902323"/>
                <a:gd name="connsiteX13" fmla="*/ 225232 w 985826"/>
                <a:gd name="connsiteY13" fmla="*/ 679750 h 902323"/>
                <a:gd name="connsiteX14" fmla="*/ 240472 w 985826"/>
                <a:gd name="connsiteY14" fmla="*/ 694990 h 902323"/>
                <a:gd name="connsiteX15" fmla="*/ 255712 w 985826"/>
                <a:gd name="connsiteY15" fmla="*/ 725470 h 902323"/>
                <a:gd name="connsiteX16" fmla="*/ 281112 w 985826"/>
                <a:gd name="connsiteY16" fmla="*/ 771190 h 902323"/>
                <a:gd name="connsiteX17" fmla="*/ 291272 w 985826"/>
                <a:gd name="connsiteY17" fmla="*/ 786430 h 902323"/>
                <a:gd name="connsiteX18" fmla="*/ 306512 w 985826"/>
                <a:gd name="connsiteY18" fmla="*/ 816910 h 902323"/>
                <a:gd name="connsiteX19" fmla="*/ 316672 w 985826"/>
                <a:gd name="connsiteY19" fmla="*/ 847390 h 902323"/>
                <a:gd name="connsiteX20" fmla="*/ 321752 w 985826"/>
                <a:gd name="connsiteY20" fmla="*/ 862630 h 902323"/>
                <a:gd name="connsiteX21" fmla="*/ 403032 w 985826"/>
                <a:gd name="connsiteY21" fmla="*/ 898190 h 902323"/>
                <a:gd name="connsiteX22" fmla="*/ 489392 w 985826"/>
                <a:gd name="connsiteY22" fmla="*/ 898190 h 902323"/>
                <a:gd name="connsiteX23" fmla="*/ 514792 w 985826"/>
                <a:gd name="connsiteY23" fmla="*/ 867710 h 902323"/>
                <a:gd name="connsiteX24" fmla="*/ 530032 w 985826"/>
                <a:gd name="connsiteY24" fmla="*/ 857550 h 902323"/>
                <a:gd name="connsiteX25" fmla="*/ 555432 w 985826"/>
                <a:gd name="connsiteY25" fmla="*/ 821990 h 902323"/>
                <a:gd name="connsiteX26" fmla="*/ 575752 w 985826"/>
                <a:gd name="connsiteY26" fmla="*/ 791510 h 902323"/>
                <a:gd name="connsiteX27" fmla="*/ 585912 w 985826"/>
                <a:gd name="connsiteY27" fmla="*/ 776270 h 902323"/>
                <a:gd name="connsiteX28" fmla="*/ 601152 w 985826"/>
                <a:gd name="connsiteY28" fmla="*/ 761030 h 902323"/>
                <a:gd name="connsiteX29" fmla="*/ 646872 w 985826"/>
                <a:gd name="connsiteY29" fmla="*/ 720390 h 902323"/>
                <a:gd name="connsiteX30" fmla="*/ 697672 w 985826"/>
                <a:gd name="connsiteY30" fmla="*/ 710230 h 902323"/>
                <a:gd name="connsiteX31" fmla="*/ 733232 w 985826"/>
                <a:gd name="connsiteY31" fmla="*/ 700070 h 902323"/>
                <a:gd name="connsiteX32" fmla="*/ 819592 w 985826"/>
                <a:gd name="connsiteY32" fmla="*/ 694990 h 902323"/>
                <a:gd name="connsiteX33" fmla="*/ 844992 w 985826"/>
                <a:gd name="connsiteY33" fmla="*/ 669590 h 902323"/>
                <a:gd name="connsiteX34" fmla="*/ 885632 w 985826"/>
                <a:gd name="connsiteY34" fmla="*/ 628950 h 902323"/>
                <a:gd name="connsiteX35" fmla="*/ 890712 w 985826"/>
                <a:gd name="connsiteY35" fmla="*/ 613710 h 902323"/>
                <a:gd name="connsiteX36" fmla="*/ 911032 w 985826"/>
                <a:gd name="connsiteY36" fmla="*/ 593390 h 902323"/>
                <a:gd name="connsiteX37" fmla="*/ 921192 w 985826"/>
                <a:gd name="connsiteY37" fmla="*/ 578150 h 902323"/>
                <a:gd name="connsiteX38" fmla="*/ 926272 w 985826"/>
                <a:gd name="connsiteY38" fmla="*/ 542590 h 902323"/>
                <a:gd name="connsiteX39" fmla="*/ 936432 w 985826"/>
                <a:gd name="connsiteY39" fmla="*/ 527350 h 902323"/>
                <a:gd name="connsiteX40" fmla="*/ 946592 w 985826"/>
                <a:gd name="connsiteY40" fmla="*/ 501950 h 902323"/>
                <a:gd name="connsiteX41" fmla="*/ 951672 w 985826"/>
                <a:gd name="connsiteY41" fmla="*/ 466390 h 902323"/>
                <a:gd name="connsiteX42" fmla="*/ 961832 w 985826"/>
                <a:gd name="connsiteY42" fmla="*/ 435910 h 902323"/>
                <a:gd name="connsiteX43" fmla="*/ 971992 w 985826"/>
                <a:gd name="connsiteY43" fmla="*/ 400350 h 902323"/>
                <a:gd name="connsiteX44" fmla="*/ 977072 w 985826"/>
                <a:gd name="connsiteY44" fmla="*/ 308910 h 902323"/>
                <a:gd name="connsiteX45" fmla="*/ 982152 w 985826"/>
                <a:gd name="connsiteY45" fmla="*/ 273350 h 902323"/>
                <a:gd name="connsiteX46" fmla="*/ 977072 w 985826"/>
                <a:gd name="connsiteY46" fmla="*/ 75230 h 902323"/>
                <a:gd name="connsiteX47" fmla="*/ 885632 w 985826"/>
                <a:gd name="connsiteY47" fmla="*/ 4110 h 902323"/>
                <a:gd name="connsiteX48" fmla="*/ 839912 w 985826"/>
                <a:gd name="connsiteY48" fmla="*/ 9190 h 902323"/>
                <a:gd name="connsiteX49" fmla="*/ 768792 w 985826"/>
                <a:gd name="connsiteY49" fmla="*/ 24430 h 902323"/>
                <a:gd name="connsiteX50" fmla="*/ 743392 w 985826"/>
                <a:gd name="connsiteY50" fmla="*/ 34590 h 902323"/>
                <a:gd name="connsiteX51" fmla="*/ 682432 w 985826"/>
                <a:gd name="connsiteY51" fmla="*/ 75230 h 902323"/>
                <a:gd name="connsiteX52" fmla="*/ 601152 w 985826"/>
                <a:gd name="connsiteY52" fmla="*/ 95550 h 902323"/>
                <a:gd name="connsiteX53" fmla="*/ 489392 w 985826"/>
                <a:gd name="connsiteY53" fmla="*/ 100630 h 902323"/>
                <a:gd name="connsiteX54" fmla="*/ 453832 w 985826"/>
                <a:gd name="connsiteY54" fmla="*/ 90470 h 902323"/>
                <a:gd name="connsiteX55" fmla="*/ 413192 w 985826"/>
                <a:gd name="connsiteY55" fmla="*/ 85390 h 902323"/>
                <a:gd name="connsiteX56" fmla="*/ 397952 w 985826"/>
                <a:gd name="connsiteY56" fmla="*/ 80310 h 902323"/>
                <a:gd name="connsiteX57" fmla="*/ 250632 w 985826"/>
                <a:gd name="connsiteY57" fmla="*/ 105710 h 902323"/>
                <a:gd name="connsiteX58" fmla="*/ 220152 w 985826"/>
                <a:gd name="connsiteY58" fmla="*/ 126030 h 902323"/>
                <a:gd name="connsiteX59" fmla="*/ 194752 w 985826"/>
                <a:gd name="connsiteY59" fmla="*/ 156510 h 902323"/>
                <a:gd name="connsiteX0" fmla="*/ 194752 w 985826"/>
                <a:gd name="connsiteY0" fmla="*/ 156510 h 902323"/>
                <a:gd name="connsiteX1" fmla="*/ 179512 w 985826"/>
                <a:gd name="connsiteY1" fmla="*/ 176830 h 902323"/>
                <a:gd name="connsiteX2" fmla="*/ 72832 w 985826"/>
                <a:gd name="connsiteY2" fmla="*/ 283510 h 902323"/>
                <a:gd name="connsiteX3" fmla="*/ 42352 w 985826"/>
                <a:gd name="connsiteY3" fmla="*/ 308910 h 902323"/>
                <a:gd name="connsiteX4" fmla="*/ 22032 w 985826"/>
                <a:gd name="connsiteY4" fmla="*/ 339390 h 902323"/>
                <a:gd name="connsiteX5" fmla="*/ 6792 w 985826"/>
                <a:gd name="connsiteY5" fmla="*/ 374950 h 902323"/>
                <a:gd name="connsiteX6" fmla="*/ 1712 w 985826"/>
                <a:gd name="connsiteY6" fmla="*/ 400350 h 902323"/>
                <a:gd name="connsiteX7" fmla="*/ 1712 w 985826"/>
                <a:gd name="connsiteY7" fmla="*/ 461310 h 902323"/>
                <a:gd name="connsiteX8" fmla="*/ 22032 w 985826"/>
                <a:gd name="connsiteY8" fmla="*/ 496870 h 902323"/>
                <a:gd name="connsiteX9" fmla="*/ 62672 w 985826"/>
                <a:gd name="connsiteY9" fmla="*/ 537510 h 902323"/>
                <a:gd name="connsiteX10" fmla="*/ 72832 w 985826"/>
                <a:gd name="connsiteY10" fmla="*/ 552750 h 902323"/>
                <a:gd name="connsiteX11" fmla="*/ 113472 w 985826"/>
                <a:gd name="connsiteY11" fmla="*/ 578150 h 902323"/>
                <a:gd name="connsiteX12" fmla="*/ 154112 w 985826"/>
                <a:gd name="connsiteY12" fmla="*/ 623870 h 902323"/>
                <a:gd name="connsiteX13" fmla="*/ 225232 w 985826"/>
                <a:gd name="connsiteY13" fmla="*/ 679750 h 902323"/>
                <a:gd name="connsiteX14" fmla="*/ 240472 w 985826"/>
                <a:gd name="connsiteY14" fmla="*/ 694990 h 902323"/>
                <a:gd name="connsiteX15" fmla="*/ 255712 w 985826"/>
                <a:gd name="connsiteY15" fmla="*/ 725470 h 902323"/>
                <a:gd name="connsiteX16" fmla="*/ 281112 w 985826"/>
                <a:gd name="connsiteY16" fmla="*/ 771190 h 902323"/>
                <a:gd name="connsiteX17" fmla="*/ 291272 w 985826"/>
                <a:gd name="connsiteY17" fmla="*/ 786430 h 902323"/>
                <a:gd name="connsiteX18" fmla="*/ 306512 w 985826"/>
                <a:gd name="connsiteY18" fmla="*/ 816910 h 902323"/>
                <a:gd name="connsiteX19" fmla="*/ 316672 w 985826"/>
                <a:gd name="connsiteY19" fmla="*/ 847390 h 902323"/>
                <a:gd name="connsiteX20" fmla="*/ 321752 w 985826"/>
                <a:gd name="connsiteY20" fmla="*/ 862630 h 902323"/>
                <a:gd name="connsiteX21" fmla="*/ 403032 w 985826"/>
                <a:gd name="connsiteY21" fmla="*/ 898190 h 902323"/>
                <a:gd name="connsiteX22" fmla="*/ 489392 w 985826"/>
                <a:gd name="connsiteY22" fmla="*/ 898190 h 902323"/>
                <a:gd name="connsiteX23" fmla="*/ 514792 w 985826"/>
                <a:gd name="connsiteY23" fmla="*/ 867710 h 902323"/>
                <a:gd name="connsiteX24" fmla="*/ 530032 w 985826"/>
                <a:gd name="connsiteY24" fmla="*/ 857550 h 902323"/>
                <a:gd name="connsiteX25" fmla="*/ 555432 w 985826"/>
                <a:gd name="connsiteY25" fmla="*/ 821990 h 902323"/>
                <a:gd name="connsiteX26" fmla="*/ 575752 w 985826"/>
                <a:gd name="connsiteY26" fmla="*/ 791510 h 902323"/>
                <a:gd name="connsiteX27" fmla="*/ 585912 w 985826"/>
                <a:gd name="connsiteY27" fmla="*/ 776270 h 902323"/>
                <a:gd name="connsiteX28" fmla="*/ 601152 w 985826"/>
                <a:gd name="connsiteY28" fmla="*/ 761030 h 902323"/>
                <a:gd name="connsiteX29" fmla="*/ 646872 w 985826"/>
                <a:gd name="connsiteY29" fmla="*/ 720390 h 902323"/>
                <a:gd name="connsiteX30" fmla="*/ 697672 w 985826"/>
                <a:gd name="connsiteY30" fmla="*/ 710230 h 902323"/>
                <a:gd name="connsiteX31" fmla="*/ 733232 w 985826"/>
                <a:gd name="connsiteY31" fmla="*/ 700070 h 902323"/>
                <a:gd name="connsiteX32" fmla="*/ 819592 w 985826"/>
                <a:gd name="connsiteY32" fmla="*/ 694990 h 902323"/>
                <a:gd name="connsiteX33" fmla="*/ 844992 w 985826"/>
                <a:gd name="connsiteY33" fmla="*/ 669590 h 902323"/>
                <a:gd name="connsiteX34" fmla="*/ 885632 w 985826"/>
                <a:gd name="connsiteY34" fmla="*/ 628950 h 902323"/>
                <a:gd name="connsiteX35" fmla="*/ 890712 w 985826"/>
                <a:gd name="connsiteY35" fmla="*/ 613710 h 902323"/>
                <a:gd name="connsiteX36" fmla="*/ 911032 w 985826"/>
                <a:gd name="connsiteY36" fmla="*/ 593390 h 902323"/>
                <a:gd name="connsiteX37" fmla="*/ 921192 w 985826"/>
                <a:gd name="connsiteY37" fmla="*/ 578150 h 902323"/>
                <a:gd name="connsiteX38" fmla="*/ 926272 w 985826"/>
                <a:gd name="connsiteY38" fmla="*/ 542590 h 902323"/>
                <a:gd name="connsiteX39" fmla="*/ 936432 w 985826"/>
                <a:gd name="connsiteY39" fmla="*/ 527350 h 902323"/>
                <a:gd name="connsiteX40" fmla="*/ 946592 w 985826"/>
                <a:gd name="connsiteY40" fmla="*/ 501950 h 902323"/>
                <a:gd name="connsiteX41" fmla="*/ 951672 w 985826"/>
                <a:gd name="connsiteY41" fmla="*/ 466390 h 902323"/>
                <a:gd name="connsiteX42" fmla="*/ 961832 w 985826"/>
                <a:gd name="connsiteY42" fmla="*/ 435910 h 902323"/>
                <a:gd name="connsiteX43" fmla="*/ 971992 w 985826"/>
                <a:gd name="connsiteY43" fmla="*/ 400350 h 902323"/>
                <a:gd name="connsiteX44" fmla="*/ 977072 w 985826"/>
                <a:gd name="connsiteY44" fmla="*/ 308910 h 902323"/>
                <a:gd name="connsiteX45" fmla="*/ 982152 w 985826"/>
                <a:gd name="connsiteY45" fmla="*/ 273350 h 902323"/>
                <a:gd name="connsiteX46" fmla="*/ 977072 w 985826"/>
                <a:gd name="connsiteY46" fmla="*/ 75230 h 902323"/>
                <a:gd name="connsiteX47" fmla="*/ 885632 w 985826"/>
                <a:gd name="connsiteY47" fmla="*/ 4110 h 902323"/>
                <a:gd name="connsiteX48" fmla="*/ 839912 w 985826"/>
                <a:gd name="connsiteY48" fmla="*/ 9190 h 902323"/>
                <a:gd name="connsiteX49" fmla="*/ 768792 w 985826"/>
                <a:gd name="connsiteY49" fmla="*/ 24430 h 902323"/>
                <a:gd name="connsiteX50" fmla="*/ 743392 w 985826"/>
                <a:gd name="connsiteY50" fmla="*/ 34590 h 902323"/>
                <a:gd name="connsiteX51" fmla="*/ 601152 w 985826"/>
                <a:gd name="connsiteY51" fmla="*/ 95550 h 902323"/>
                <a:gd name="connsiteX52" fmla="*/ 489392 w 985826"/>
                <a:gd name="connsiteY52" fmla="*/ 100630 h 902323"/>
                <a:gd name="connsiteX53" fmla="*/ 453832 w 985826"/>
                <a:gd name="connsiteY53" fmla="*/ 90470 h 902323"/>
                <a:gd name="connsiteX54" fmla="*/ 413192 w 985826"/>
                <a:gd name="connsiteY54" fmla="*/ 85390 h 902323"/>
                <a:gd name="connsiteX55" fmla="*/ 397952 w 985826"/>
                <a:gd name="connsiteY55" fmla="*/ 80310 h 902323"/>
                <a:gd name="connsiteX56" fmla="*/ 250632 w 985826"/>
                <a:gd name="connsiteY56" fmla="*/ 105710 h 902323"/>
                <a:gd name="connsiteX57" fmla="*/ 220152 w 985826"/>
                <a:gd name="connsiteY57" fmla="*/ 126030 h 902323"/>
                <a:gd name="connsiteX58" fmla="*/ 194752 w 985826"/>
                <a:gd name="connsiteY58" fmla="*/ 156510 h 902323"/>
                <a:gd name="connsiteX0" fmla="*/ 194752 w 985826"/>
                <a:gd name="connsiteY0" fmla="*/ 156510 h 902323"/>
                <a:gd name="connsiteX1" fmla="*/ 179512 w 985826"/>
                <a:gd name="connsiteY1" fmla="*/ 176830 h 902323"/>
                <a:gd name="connsiteX2" fmla="*/ 72832 w 985826"/>
                <a:gd name="connsiteY2" fmla="*/ 283510 h 902323"/>
                <a:gd name="connsiteX3" fmla="*/ 42352 w 985826"/>
                <a:gd name="connsiteY3" fmla="*/ 308910 h 902323"/>
                <a:gd name="connsiteX4" fmla="*/ 22032 w 985826"/>
                <a:gd name="connsiteY4" fmla="*/ 339390 h 902323"/>
                <a:gd name="connsiteX5" fmla="*/ 6792 w 985826"/>
                <a:gd name="connsiteY5" fmla="*/ 374950 h 902323"/>
                <a:gd name="connsiteX6" fmla="*/ 1712 w 985826"/>
                <a:gd name="connsiteY6" fmla="*/ 400350 h 902323"/>
                <a:gd name="connsiteX7" fmla="*/ 1712 w 985826"/>
                <a:gd name="connsiteY7" fmla="*/ 461310 h 902323"/>
                <a:gd name="connsiteX8" fmla="*/ 22032 w 985826"/>
                <a:gd name="connsiteY8" fmla="*/ 496870 h 902323"/>
                <a:gd name="connsiteX9" fmla="*/ 62672 w 985826"/>
                <a:gd name="connsiteY9" fmla="*/ 537510 h 902323"/>
                <a:gd name="connsiteX10" fmla="*/ 72832 w 985826"/>
                <a:gd name="connsiteY10" fmla="*/ 552750 h 902323"/>
                <a:gd name="connsiteX11" fmla="*/ 113472 w 985826"/>
                <a:gd name="connsiteY11" fmla="*/ 578150 h 902323"/>
                <a:gd name="connsiteX12" fmla="*/ 154112 w 985826"/>
                <a:gd name="connsiteY12" fmla="*/ 623870 h 902323"/>
                <a:gd name="connsiteX13" fmla="*/ 225232 w 985826"/>
                <a:gd name="connsiteY13" fmla="*/ 679750 h 902323"/>
                <a:gd name="connsiteX14" fmla="*/ 240472 w 985826"/>
                <a:gd name="connsiteY14" fmla="*/ 694990 h 902323"/>
                <a:gd name="connsiteX15" fmla="*/ 255712 w 985826"/>
                <a:gd name="connsiteY15" fmla="*/ 725470 h 902323"/>
                <a:gd name="connsiteX16" fmla="*/ 281112 w 985826"/>
                <a:gd name="connsiteY16" fmla="*/ 771190 h 902323"/>
                <a:gd name="connsiteX17" fmla="*/ 291272 w 985826"/>
                <a:gd name="connsiteY17" fmla="*/ 786430 h 902323"/>
                <a:gd name="connsiteX18" fmla="*/ 306512 w 985826"/>
                <a:gd name="connsiteY18" fmla="*/ 816910 h 902323"/>
                <a:gd name="connsiteX19" fmla="*/ 316672 w 985826"/>
                <a:gd name="connsiteY19" fmla="*/ 847390 h 902323"/>
                <a:gd name="connsiteX20" fmla="*/ 321752 w 985826"/>
                <a:gd name="connsiteY20" fmla="*/ 862630 h 902323"/>
                <a:gd name="connsiteX21" fmla="*/ 403032 w 985826"/>
                <a:gd name="connsiteY21" fmla="*/ 898190 h 902323"/>
                <a:gd name="connsiteX22" fmla="*/ 489392 w 985826"/>
                <a:gd name="connsiteY22" fmla="*/ 898190 h 902323"/>
                <a:gd name="connsiteX23" fmla="*/ 514792 w 985826"/>
                <a:gd name="connsiteY23" fmla="*/ 867710 h 902323"/>
                <a:gd name="connsiteX24" fmla="*/ 530032 w 985826"/>
                <a:gd name="connsiteY24" fmla="*/ 857550 h 902323"/>
                <a:gd name="connsiteX25" fmla="*/ 555432 w 985826"/>
                <a:gd name="connsiteY25" fmla="*/ 821990 h 902323"/>
                <a:gd name="connsiteX26" fmla="*/ 575752 w 985826"/>
                <a:gd name="connsiteY26" fmla="*/ 791510 h 902323"/>
                <a:gd name="connsiteX27" fmla="*/ 601152 w 985826"/>
                <a:gd name="connsiteY27" fmla="*/ 761030 h 902323"/>
                <a:gd name="connsiteX28" fmla="*/ 646872 w 985826"/>
                <a:gd name="connsiteY28" fmla="*/ 720390 h 902323"/>
                <a:gd name="connsiteX29" fmla="*/ 697672 w 985826"/>
                <a:gd name="connsiteY29" fmla="*/ 710230 h 902323"/>
                <a:gd name="connsiteX30" fmla="*/ 733232 w 985826"/>
                <a:gd name="connsiteY30" fmla="*/ 700070 h 902323"/>
                <a:gd name="connsiteX31" fmla="*/ 819592 w 985826"/>
                <a:gd name="connsiteY31" fmla="*/ 694990 h 902323"/>
                <a:gd name="connsiteX32" fmla="*/ 844992 w 985826"/>
                <a:gd name="connsiteY32" fmla="*/ 669590 h 902323"/>
                <a:gd name="connsiteX33" fmla="*/ 885632 w 985826"/>
                <a:gd name="connsiteY33" fmla="*/ 628950 h 902323"/>
                <a:gd name="connsiteX34" fmla="*/ 890712 w 985826"/>
                <a:gd name="connsiteY34" fmla="*/ 613710 h 902323"/>
                <a:gd name="connsiteX35" fmla="*/ 911032 w 985826"/>
                <a:gd name="connsiteY35" fmla="*/ 593390 h 902323"/>
                <a:gd name="connsiteX36" fmla="*/ 921192 w 985826"/>
                <a:gd name="connsiteY36" fmla="*/ 578150 h 902323"/>
                <a:gd name="connsiteX37" fmla="*/ 926272 w 985826"/>
                <a:gd name="connsiteY37" fmla="*/ 542590 h 902323"/>
                <a:gd name="connsiteX38" fmla="*/ 936432 w 985826"/>
                <a:gd name="connsiteY38" fmla="*/ 527350 h 902323"/>
                <a:gd name="connsiteX39" fmla="*/ 946592 w 985826"/>
                <a:gd name="connsiteY39" fmla="*/ 501950 h 902323"/>
                <a:gd name="connsiteX40" fmla="*/ 951672 w 985826"/>
                <a:gd name="connsiteY40" fmla="*/ 466390 h 902323"/>
                <a:gd name="connsiteX41" fmla="*/ 961832 w 985826"/>
                <a:gd name="connsiteY41" fmla="*/ 435910 h 902323"/>
                <a:gd name="connsiteX42" fmla="*/ 971992 w 985826"/>
                <a:gd name="connsiteY42" fmla="*/ 400350 h 902323"/>
                <a:gd name="connsiteX43" fmla="*/ 977072 w 985826"/>
                <a:gd name="connsiteY43" fmla="*/ 308910 h 902323"/>
                <a:gd name="connsiteX44" fmla="*/ 982152 w 985826"/>
                <a:gd name="connsiteY44" fmla="*/ 273350 h 902323"/>
                <a:gd name="connsiteX45" fmla="*/ 977072 w 985826"/>
                <a:gd name="connsiteY45" fmla="*/ 75230 h 902323"/>
                <a:gd name="connsiteX46" fmla="*/ 885632 w 985826"/>
                <a:gd name="connsiteY46" fmla="*/ 4110 h 902323"/>
                <a:gd name="connsiteX47" fmla="*/ 839912 w 985826"/>
                <a:gd name="connsiteY47" fmla="*/ 9190 h 902323"/>
                <a:gd name="connsiteX48" fmla="*/ 768792 w 985826"/>
                <a:gd name="connsiteY48" fmla="*/ 24430 h 902323"/>
                <a:gd name="connsiteX49" fmla="*/ 743392 w 985826"/>
                <a:gd name="connsiteY49" fmla="*/ 34590 h 902323"/>
                <a:gd name="connsiteX50" fmla="*/ 601152 w 985826"/>
                <a:gd name="connsiteY50" fmla="*/ 95550 h 902323"/>
                <a:gd name="connsiteX51" fmla="*/ 489392 w 985826"/>
                <a:gd name="connsiteY51" fmla="*/ 100630 h 902323"/>
                <a:gd name="connsiteX52" fmla="*/ 453832 w 985826"/>
                <a:gd name="connsiteY52" fmla="*/ 90470 h 902323"/>
                <a:gd name="connsiteX53" fmla="*/ 413192 w 985826"/>
                <a:gd name="connsiteY53" fmla="*/ 85390 h 902323"/>
                <a:gd name="connsiteX54" fmla="*/ 397952 w 985826"/>
                <a:gd name="connsiteY54" fmla="*/ 80310 h 902323"/>
                <a:gd name="connsiteX55" fmla="*/ 250632 w 985826"/>
                <a:gd name="connsiteY55" fmla="*/ 105710 h 902323"/>
                <a:gd name="connsiteX56" fmla="*/ 220152 w 985826"/>
                <a:gd name="connsiteY56" fmla="*/ 126030 h 902323"/>
                <a:gd name="connsiteX57" fmla="*/ 194752 w 985826"/>
                <a:gd name="connsiteY57" fmla="*/ 156510 h 902323"/>
                <a:gd name="connsiteX0" fmla="*/ 194752 w 985826"/>
                <a:gd name="connsiteY0" fmla="*/ 156510 h 902323"/>
                <a:gd name="connsiteX1" fmla="*/ 179512 w 985826"/>
                <a:gd name="connsiteY1" fmla="*/ 176830 h 902323"/>
                <a:gd name="connsiteX2" fmla="*/ 72832 w 985826"/>
                <a:gd name="connsiteY2" fmla="*/ 283510 h 902323"/>
                <a:gd name="connsiteX3" fmla="*/ 42352 w 985826"/>
                <a:gd name="connsiteY3" fmla="*/ 308910 h 902323"/>
                <a:gd name="connsiteX4" fmla="*/ 22032 w 985826"/>
                <a:gd name="connsiteY4" fmla="*/ 339390 h 902323"/>
                <a:gd name="connsiteX5" fmla="*/ 6792 w 985826"/>
                <a:gd name="connsiteY5" fmla="*/ 374950 h 902323"/>
                <a:gd name="connsiteX6" fmla="*/ 1712 w 985826"/>
                <a:gd name="connsiteY6" fmla="*/ 400350 h 902323"/>
                <a:gd name="connsiteX7" fmla="*/ 1712 w 985826"/>
                <a:gd name="connsiteY7" fmla="*/ 461310 h 902323"/>
                <a:gd name="connsiteX8" fmla="*/ 22032 w 985826"/>
                <a:gd name="connsiteY8" fmla="*/ 496870 h 902323"/>
                <a:gd name="connsiteX9" fmla="*/ 62672 w 985826"/>
                <a:gd name="connsiteY9" fmla="*/ 537510 h 902323"/>
                <a:gd name="connsiteX10" fmla="*/ 72832 w 985826"/>
                <a:gd name="connsiteY10" fmla="*/ 552750 h 902323"/>
                <a:gd name="connsiteX11" fmla="*/ 113472 w 985826"/>
                <a:gd name="connsiteY11" fmla="*/ 578150 h 902323"/>
                <a:gd name="connsiteX12" fmla="*/ 154112 w 985826"/>
                <a:gd name="connsiteY12" fmla="*/ 623870 h 902323"/>
                <a:gd name="connsiteX13" fmla="*/ 225232 w 985826"/>
                <a:gd name="connsiteY13" fmla="*/ 679750 h 902323"/>
                <a:gd name="connsiteX14" fmla="*/ 240472 w 985826"/>
                <a:gd name="connsiteY14" fmla="*/ 694990 h 902323"/>
                <a:gd name="connsiteX15" fmla="*/ 255712 w 985826"/>
                <a:gd name="connsiteY15" fmla="*/ 725470 h 902323"/>
                <a:gd name="connsiteX16" fmla="*/ 281112 w 985826"/>
                <a:gd name="connsiteY16" fmla="*/ 771190 h 902323"/>
                <a:gd name="connsiteX17" fmla="*/ 291272 w 985826"/>
                <a:gd name="connsiteY17" fmla="*/ 786430 h 902323"/>
                <a:gd name="connsiteX18" fmla="*/ 306512 w 985826"/>
                <a:gd name="connsiteY18" fmla="*/ 816910 h 902323"/>
                <a:gd name="connsiteX19" fmla="*/ 316672 w 985826"/>
                <a:gd name="connsiteY19" fmla="*/ 847390 h 902323"/>
                <a:gd name="connsiteX20" fmla="*/ 321752 w 985826"/>
                <a:gd name="connsiteY20" fmla="*/ 862630 h 902323"/>
                <a:gd name="connsiteX21" fmla="*/ 403032 w 985826"/>
                <a:gd name="connsiteY21" fmla="*/ 898190 h 902323"/>
                <a:gd name="connsiteX22" fmla="*/ 489392 w 985826"/>
                <a:gd name="connsiteY22" fmla="*/ 898190 h 902323"/>
                <a:gd name="connsiteX23" fmla="*/ 514792 w 985826"/>
                <a:gd name="connsiteY23" fmla="*/ 867710 h 902323"/>
                <a:gd name="connsiteX24" fmla="*/ 530032 w 985826"/>
                <a:gd name="connsiteY24" fmla="*/ 857550 h 902323"/>
                <a:gd name="connsiteX25" fmla="*/ 555432 w 985826"/>
                <a:gd name="connsiteY25" fmla="*/ 821990 h 902323"/>
                <a:gd name="connsiteX26" fmla="*/ 601152 w 985826"/>
                <a:gd name="connsiteY26" fmla="*/ 761030 h 902323"/>
                <a:gd name="connsiteX27" fmla="*/ 646872 w 985826"/>
                <a:gd name="connsiteY27" fmla="*/ 720390 h 902323"/>
                <a:gd name="connsiteX28" fmla="*/ 697672 w 985826"/>
                <a:gd name="connsiteY28" fmla="*/ 710230 h 902323"/>
                <a:gd name="connsiteX29" fmla="*/ 733232 w 985826"/>
                <a:gd name="connsiteY29" fmla="*/ 700070 h 902323"/>
                <a:gd name="connsiteX30" fmla="*/ 819592 w 985826"/>
                <a:gd name="connsiteY30" fmla="*/ 694990 h 902323"/>
                <a:gd name="connsiteX31" fmla="*/ 844992 w 985826"/>
                <a:gd name="connsiteY31" fmla="*/ 669590 h 902323"/>
                <a:gd name="connsiteX32" fmla="*/ 885632 w 985826"/>
                <a:gd name="connsiteY32" fmla="*/ 628950 h 902323"/>
                <a:gd name="connsiteX33" fmla="*/ 890712 w 985826"/>
                <a:gd name="connsiteY33" fmla="*/ 613710 h 902323"/>
                <a:gd name="connsiteX34" fmla="*/ 911032 w 985826"/>
                <a:gd name="connsiteY34" fmla="*/ 593390 h 902323"/>
                <a:gd name="connsiteX35" fmla="*/ 921192 w 985826"/>
                <a:gd name="connsiteY35" fmla="*/ 578150 h 902323"/>
                <a:gd name="connsiteX36" fmla="*/ 926272 w 985826"/>
                <a:gd name="connsiteY36" fmla="*/ 542590 h 902323"/>
                <a:gd name="connsiteX37" fmla="*/ 936432 w 985826"/>
                <a:gd name="connsiteY37" fmla="*/ 527350 h 902323"/>
                <a:gd name="connsiteX38" fmla="*/ 946592 w 985826"/>
                <a:gd name="connsiteY38" fmla="*/ 501950 h 902323"/>
                <a:gd name="connsiteX39" fmla="*/ 951672 w 985826"/>
                <a:gd name="connsiteY39" fmla="*/ 466390 h 902323"/>
                <a:gd name="connsiteX40" fmla="*/ 961832 w 985826"/>
                <a:gd name="connsiteY40" fmla="*/ 435910 h 902323"/>
                <a:gd name="connsiteX41" fmla="*/ 971992 w 985826"/>
                <a:gd name="connsiteY41" fmla="*/ 400350 h 902323"/>
                <a:gd name="connsiteX42" fmla="*/ 977072 w 985826"/>
                <a:gd name="connsiteY42" fmla="*/ 308910 h 902323"/>
                <a:gd name="connsiteX43" fmla="*/ 982152 w 985826"/>
                <a:gd name="connsiteY43" fmla="*/ 273350 h 902323"/>
                <a:gd name="connsiteX44" fmla="*/ 977072 w 985826"/>
                <a:gd name="connsiteY44" fmla="*/ 75230 h 902323"/>
                <a:gd name="connsiteX45" fmla="*/ 885632 w 985826"/>
                <a:gd name="connsiteY45" fmla="*/ 4110 h 902323"/>
                <a:gd name="connsiteX46" fmla="*/ 839912 w 985826"/>
                <a:gd name="connsiteY46" fmla="*/ 9190 h 902323"/>
                <a:gd name="connsiteX47" fmla="*/ 768792 w 985826"/>
                <a:gd name="connsiteY47" fmla="*/ 24430 h 902323"/>
                <a:gd name="connsiteX48" fmla="*/ 743392 w 985826"/>
                <a:gd name="connsiteY48" fmla="*/ 34590 h 902323"/>
                <a:gd name="connsiteX49" fmla="*/ 601152 w 985826"/>
                <a:gd name="connsiteY49" fmla="*/ 95550 h 902323"/>
                <a:gd name="connsiteX50" fmla="*/ 489392 w 985826"/>
                <a:gd name="connsiteY50" fmla="*/ 100630 h 902323"/>
                <a:gd name="connsiteX51" fmla="*/ 453832 w 985826"/>
                <a:gd name="connsiteY51" fmla="*/ 90470 h 902323"/>
                <a:gd name="connsiteX52" fmla="*/ 413192 w 985826"/>
                <a:gd name="connsiteY52" fmla="*/ 85390 h 902323"/>
                <a:gd name="connsiteX53" fmla="*/ 397952 w 985826"/>
                <a:gd name="connsiteY53" fmla="*/ 80310 h 902323"/>
                <a:gd name="connsiteX54" fmla="*/ 250632 w 985826"/>
                <a:gd name="connsiteY54" fmla="*/ 105710 h 902323"/>
                <a:gd name="connsiteX55" fmla="*/ 220152 w 985826"/>
                <a:gd name="connsiteY55" fmla="*/ 126030 h 902323"/>
                <a:gd name="connsiteX56" fmla="*/ 194752 w 985826"/>
                <a:gd name="connsiteY56" fmla="*/ 156510 h 902323"/>
                <a:gd name="connsiteX0" fmla="*/ 194752 w 985826"/>
                <a:gd name="connsiteY0" fmla="*/ 156510 h 902323"/>
                <a:gd name="connsiteX1" fmla="*/ 179512 w 985826"/>
                <a:gd name="connsiteY1" fmla="*/ 176830 h 902323"/>
                <a:gd name="connsiteX2" fmla="*/ 72832 w 985826"/>
                <a:gd name="connsiteY2" fmla="*/ 283510 h 902323"/>
                <a:gd name="connsiteX3" fmla="*/ 42352 w 985826"/>
                <a:gd name="connsiteY3" fmla="*/ 308910 h 902323"/>
                <a:gd name="connsiteX4" fmla="*/ 22032 w 985826"/>
                <a:gd name="connsiteY4" fmla="*/ 339390 h 902323"/>
                <a:gd name="connsiteX5" fmla="*/ 6792 w 985826"/>
                <a:gd name="connsiteY5" fmla="*/ 374950 h 902323"/>
                <a:gd name="connsiteX6" fmla="*/ 1712 w 985826"/>
                <a:gd name="connsiteY6" fmla="*/ 400350 h 902323"/>
                <a:gd name="connsiteX7" fmla="*/ 1712 w 985826"/>
                <a:gd name="connsiteY7" fmla="*/ 461310 h 902323"/>
                <a:gd name="connsiteX8" fmla="*/ 22032 w 985826"/>
                <a:gd name="connsiteY8" fmla="*/ 496870 h 902323"/>
                <a:gd name="connsiteX9" fmla="*/ 62672 w 985826"/>
                <a:gd name="connsiteY9" fmla="*/ 537510 h 902323"/>
                <a:gd name="connsiteX10" fmla="*/ 72832 w 985826"/>
                <a:gd name="connsiteY10" fmla="*/ 552750 h 902323"/>
                <a:gd name="connsiteX11" fmla="*/ 113472 w 985826"/>
                <a:gd name="connsiteY11" fmla="*/ 578150 h 902323"/>
                <a:gd name="connsiteX12" fmla="*/ 154112 w 985826"/>
                <a:gd name="connsiteY12" fmla="*/ 623870 h 902323"/>
                <a:gd name="connsiteX13" fmla="*/ 225232 w 985826"/>
                <a:gd name="connsiteY13" fmla="*/ 679750 h 902323"/>
                <a:gd name="connsiteX14" fmla="*/ 240472 w 985826"/>
                <a:gd name="connsiteY14" fmla="*/ 694990 h 902323"/>
                <a:gd name="connsiteX15" fmla="*/ 255712 w 985826"/>
                <a:gd name="connsiteY15" fmla="*/ 725470 h 902323"/>
                <a:gd name="connsiteX16" fmla="*/ 281112 w 985826"/>
                <a:gd name="connsiteY16" fmla="*/ 771190 h 902323"/>
                <a:gd name="connsiteX17" fmla="*/ 291272 w 985826"/>
                <a:gd name="connsiteY17" fmla="*/ 786430 h 902323"/>
                <a:gd name="connsiteX18" fmla="*/ 306512 w 985826"/>
                <a:gd name="connsiteY18" fmla="*/ 816910 h 902323"/>
                <a:gd name="connsiteX19" fmla="*/ 316672 w 985826"/>
                <a:gd name="connsiteY19" fmla="*/ 847390 h 902323"/>
                <a:gd name="connsiteX20" fmla="*/ 321752 w 985826"/>
                <a:gd name="connsiteY20" fmla="*/ 862630 h 902323"/>
                <a:gd name="connsiteX21" fmla="*/ 403032 w 985826"/>
                <a:gd name="connsiteY21" fmla="*/ 898190 h 902323"/>
                <a:gd name="connsiteX22" fmla="*/ 489392 w 985826"/>
                <a:gd name="connsiteY22" fmla="*/ 898190 h 902323"/>
                <a:gd name="connsiteX23" fmla="*/ 514792 w 985826"/>
                <a:gd name="connsiteY23" fmla="*/ 867710 h 902323"/>
                <a:gd name="connsiteX24" fmla="*/ 530032 w 985826"/>
                <a:gd name="connsiteY24" fmla="*/ 857550 h 902323"/>
                <a:gd name="connsiteX25" fmla="*/ 601152 w 985826"/>
                <a:gd name="connsiteY25" fmla="*/ 761030 h 902323"/>
                <a:gd name="connsiteX26" fmla="*/ 646872 w 985826"/>
                <a:gd name="connsiteY26" fmla="*/ 720390 h 902323"/>
                <a:gd name="connsiteX27" fmla="*/ 697672 w 985826"/>
                <a:gd name="connsiteY27" fmla="*/ 710230 h 902323"/>
                <a:gd name="connsiteX28" fmla="*/ 733232 w 985826"/>
                <a:gd name="connsiteY28" fmla="*/ 700070 h 902323"/>
                <a:gd name="connsiteX29" fmla="*/ 819592 w 985826"/>
                <a:gd name="connsiteY29" fmla="*/ 694990 h 902323"/>
                <a:gd name="connsiteX30" fmla="*/ 844992 w 985826"/>
                <a:gd name="connsiteY30" fmla="*/ 669590 h 902323"/>
                <a:gd name="connsiteX31" fmla="*/ 885632 w 985826"/>
                <a:gd name="connsiteY31" fmla="*/ 628950 h 902323"/>
                <a:gd name="connsiteX32" fmla="*/ 890712 w 985826"/>
                <a:gd name="connsiteY32" fmla="*/ 613710 h 902323"/>
                <a:gd name="connsiteX33" fmla="*/ 911032 w 985826"/>
                <a:gd name="connsiteY33" fmla="*/ 593390 h 902323"/>
                <a:gd name="connsiteX34" fmla="*/ 921192 w 985826"/>
                <a:gd name="connsiteY34" fmla="*/ 578150 h 902323"/>
                <a:gd name="connsiteX35" fmla="*/ 926272 w 985826"/>
                <a:gd name="connsiteY35" fmla="*/ 542590 h 902323"/>
                <a:gd name="connsiteX36" fmla="*/ 936432 w 985826"/>
                <a:gd name="connsiteY36" fmla="*/ 527350 h 902323"/>
                <a:gd name="connsiteX37" fmla="*/ 946592 w 985826"/>
                <a:gd name="connsiteY37" fmla="*/ 501950 h 902323"/>
                <a:gd name="connsiteX38" fmla="*/ 951672 w 985826"/>
                <a:gd name="connsiteY38" fmla="*/ 466390 h 902323"/>
                <a:gd name="connsiteX39" fmla="*/ 961832 w 985826"/>
                <a:gd name="connsiteY39" fmla="*/ 435910 h 902323"/>
                <a:gd name="connsiteX40" fmla="*/ 971992 w 985826"/>
                <a:gd name="connsiteY40" fmla="*/ 400350 h 902323"/>
                <a:gd name="connsiteX41" fmla="*/ 977072 w 985826"/>
                <a:gd name="connsiteY41" fmla="*/ 308910 h 902323"/>
                <a:gd name="connsiteX42" fmla="*/ 982152 w 985826"/>
                <a:gd name="connsiteY42" fmla="*/ 273350 h 902323"/>
                <a:gd name="connsiteX43" fmla="*/ 977072 w 985826"/>
                <a:gd name="connsiteY43" fmla="*/ 75230 h 902323"/>
                <a:gd name="connsiteX44" fmla="*/ 885632 w 985826"/>
                <a:gd name="connsiteY44" fmla="*/ 4110 h 902323"/>
                <a:gd name="connsiteX45" fmla="*/ 839912 w 985826"/>
                <a:gd name="connsiteY45" fmla="*/ 9190 h 902323"/>
                <a:gd name="connsiteX46" fmla="*/ 768792 w 985826"/>
                <a:gd name="connsiteY46" fmla="*/ 24430 h 902323"/>
                <a:gd name="connsiteX47" fmla="*/ 743392 w 985826"/>
                <a:gd name="connsiteY47" fmla="*/ 34590 h 902323"/>
                <a:gd name="connsiteX48" fmla="*/ 601152 w 985826"/>
                <a:gd name="connsiteY48" fmla="*/ 95550 h 902323"/>
                <a:gd name="connsiteX49" fmla="*/ 489392 w 985826"/>
                <a:gd name="connsiteY49" fmla="*/ 100630 h 902323"/>
                <a:gd name="connsiteX50" fmla="*/ 453832 w 985826"/>
                <a:gd name="connsiteY50" fmla="*/ 90470 h 902323"/>
                <a:gd name="connsiteX51" fmla="*/ 413192 w 985826"/>
                <a:gd name="connsiteY51" fmla="*/ 85390 h 902323"/>
                <a:gd name="connsiteX52" fmla="*/ 397952 w 985826"/>
                <a:gd name="connsiteY52" fmla="*/ 80310 h 902323"/>
                <a:gd name="connsiteX53" fmla="*/ 250632 w 985826"/>
                <a:gd name="connsiteY53" fmla="*/ 105710 h 902323"/>
                <a:gd name="connsiteX54" fmla="*/ 220152 w 985826"/>
                <a:gd name="connsiteY54" fmla="*/ 126030 h 902323"/>
                <a:gd name="connsiteX55" fmla="*/ 194752 w 985826"/>
                <a:gd name="connsiteY55" fmla="*/ 156510 h 902323"/>
                <a:gd name="connsiteX0" fmla="*/ 194752 w 985826"/>
                <a:gd name="connsiteY0" fmla="*/ 156510 h 902323"/>
                <a:gd name="connsiteX1" fmla="*/ 179512 w 985826"/>
                <a:gd name="connsiteY1" fmla="*/ 176830 h 902323"/>
                <a:gd name="connsiteX2" fmla="*/ 72832 w 985826"/>
                <a:gd name="connsiteY2" fmla="*/ 283510 h 902323"/>
                <a:gd name="connsiteX3" fmla="*/ 42352 w 985826"/>
                <a:gd name="connsiteY3" fmla="*/ 308910 h 902323"/>
                <a:gd name="connsiteX4" fmla="*/ 22032 w 985826"/>
                <a:gd name="connsiteY4" fmla="*/ 339390 h 902323"/>
                <a:gd name="connsiteX5" fmla="*/ 6792 w 985826"/>
                <a:gd name="connsiteY5" fmla="*/ 374950 h 902323"/>
                <a:gd name="connsiteX6" fmla="*/ 1712 w 985826"/>
                <a:gd name="connsiteY6" fmla="*/ 400350 h 902323"/>
                <a:gd name="connsiteX7" fmla="*/ 1712 w 985826"/>
                <a:gd name="connsiteY7" fmla="*/ 461310 h 902323"/>
                <a:gd name="connsiteX8" fmla="*/ 22032 w 985826"/>
                <a:gd name="connsiteY8" fmla="*/ 496870 h 902323"/>
                <a:gd name="connsiteX9" fmla="*/ 62672 w 985826"/>
                <a:gd name="connsiteY9" fmla="*/ 537510 h 902323"/>
                <a:gd name="connsiteX10" fmla="*/ 72832 w 985826"/>
                <a:gd name="connsiteY10" fmla="*/ 552750 h 902323"/>
                <a:gd name="connsiteX11" fmla="*/ 113472 w 985826"/>
                <a:gd name="connsiteY11" fmla="*/ 578150 h 902323"/>
                <a:gd name="connsiteX12" fmla="*/ 154112 w 985826"/>
                <a:gd name="connsiteY12" fmla="*/ 623870 h 902323"/>
                <a:gd name="connsiteX13" fmla="*/ 225232 w 985826"/>
                <a:gd name="connsiteY13" fmla="*/ 679750 h 902323"/>
                <a:gd name="connsiteX14" fmla="*/ 240472 w 985826"/>
                <a:gd name="connsiteY14" fmla="*/ 694990 h 902323"/>
                <a:gd name="connsiteX15" fmla="*/ 255712 w 985826"/>
                <a:gd name="connsiteY15" fmla="*/ 725470 h 902323"/>
                <a:gd name="connsiteX16" fmla="*/ 281112 w 985826"/>
                <a:gd name="connsiteY16" fmla="*/ 771190 h 902323"/>
                <a:gd name="connsiteX17" fmla="*/ 291272 w 985826"/>
                <a:gd name="connsiteY17" fmla="*/ 786430 h 902323"/>
                <a:gd name="connsiteX18" fmla="*/ 306512 w 985826"/>
                <a:gd name="connsiteY18" fmla="*/ 816910 h 902323"/>
                <a:gd name="connsiteX19" fmla="*/ 316672 w 985826"/>
                <a:gd name="connsiteY19" fmla="*/ 847390 h 902323"/>
                <a:gd name="connsiteX20" fmla="*/ 321752 w 985826"/>
                <a:gd name="connsiteY20" fmla="*/ 862630 h 902323"/>
                <a:gd name="connsiteX21" fmla="*/ 403032 w 985826"/>
                <a:gd name="connsiteY21" fmla="*/ 898190 h 902323"/>
                <a:gd name="connsiteX22" fmla="*/ 489392 w 985826"/>
                <a:gd name="connsiteY22" fmla="*/ 898190 h 902323"/>
                <a:gd name="connsiteX23" fmla="*/ 514792 w 985826"/>
                <a:gd name="connsiteY23" fmla="*/ 867710 h 902323"/>
                <a:gd name="connsiteX24" fmla="*/ 601152 w 985826"/>
                <a:gd name="connsiteY24" fmla="*/ 761030 h 902323"/>
                <a:gd name="connsiteX25" fmla="*/ 646872 w 985826"/>
                <a:gd name="connsiteY25" fmla="*/ 720390 h 902323"/>
                <a:gd name="connsiteX26" fmla="*/ 697672 w 985826"/>
                <a:gd name="connsiteY26" fmla="*/ 710230 h 902323"/>
                <a:gd name="connsiteX27" fmla="*/ 733232 w 985826"/>
                <a:gd name="connsiteY27" fmla="*/ 700070 h 902323"/>
                <a:gd name="connsiteX28" fmla="*/ 819592 w 985826"/>
                <a:gd name="connsiteY28" fmla="*/ 694990 h 902323"/>
                <a:gd name="connsiteX29" fmla="*/ 844992 w 985826"/>
                <a:gd name="connsiteY29" fmla="*/ 669590 h 902323"/>
                <a:gd name="connsiteX30" fmla="*/ 885632 w 985826"/>
                <a:gd name="connsiteY30" fmla="*/ 628950 h 902323"/>
                <a:gd name="connsiteX31" fmla="*/ 890712 w 985826"/>
                <a:gd name="connsiteY31" fmla="*/ 613710 h 902323"/>
                <a:gd name="connsiteX32" fmla="*/ 911032 w 985826"/>
                <a:gd name="connsiteY32" fmla="*/ 593390 h 902323"/>
                <a:gd name="connsiteX33" fmla="*/ 921192 w 985826"/>
                <a:gd name="connsiteY33" fmla="*/ 578150 h 902323"/>
                <a:gd name="connsiteX34" fmla="*/ 926272 w 985826"/>
                <a:gd name="connsiteY34" fmla="*/ 542590 h 902323"/>
                <a:gd name="connsiteX35" fmla="*/ 936432 w 985826"/>
                <a:gd name="connsiteY35" fmla="*/ 527350 h 902323"/>
                <a:gd name="connsiteX36" fmla="*/ 946592 w 985826"/>
                <a:gd name="connsiteY36" fmla="*/ 501950 h 902323"/>
                <a:gd name="connsiteX37" fmla="*/ 951672 w 985826"/>
                <a:gd name="connsiteY37" fmla="*/ 466390 h 902323"/>
                <a:gd name="connsiteX38" fmla="*/ 961832 w 985826"/>
                <a:gd name="connsiteY38" fmla="*/ 435910 h 902323"/>
                <a:gd name="connsiteX39" fmla="*/ 971992 w 985826"/>
                <a:gd name="connsiteY39" fmla="*/ 400350 h 902323"/>
                <a:gd name="connsiteX40" fmla="*/ 977072 w 985826"/>
                <a:gd name="connsiteY40" fmla="*/ 308910 h 902323"/>
                <a:gd name="connsiteX41" fmla="*/ 982152 w 985826"/>
                <a:gd name="connsiteY41" fmla="*/ 273350 h 902323"/>
                <a:gd name="connsiteX42" fmla="*/ 977072 w 985826"/>
                <a:gd name="connsiteY42" fmla="*/ 75230 h 902323"/>
                <a:gd name="connsiteX43" fmla="*/ 885632 w 985826"/>
                <a:gd name="connsiteY43" fmla="*/ 4110 h 902323"/>
                <a:gd name="connsiteX44" fmla="*/ 839912 w 985826"/>
                <a:gd name="connsiteY44" fmla="*/ 9190 h 902323"/>
                <a:gd name="connsiteX45" fmla="*/ 768792 w 985826"/>
                <a:gd name="connsiteY45" fmla="*/ 24430 h 902323"/>
                <a:gd name="connsiteX46" fmla="*/ 743392 w 985826"/>
                <a:gd name="connsiteY46" fmla="*/ 34590 h 902323"/>
                <a:gd name="connsiteX47" fmla="*/ 601152 w 985826"/>
                <a:gd name="connsiteY47" fmla="*/ 95550 h 902323"/>
                <a:gd name="connsiteX48" fmla="*/ 489392 w 985826"/>
                <a:gd name="connsiteY48" fmla="*/ 100630 h 902323"/>
                <a:gd name="connsiteX49" fmla="*/ 453832 w 985826"/>
                <a:gd name="connsiteY49" fmla="*/ 90470 h 902323"/>
                <a:gd name="connsiteX50" fmla="*/ 413192 w 985826"/>
                <a:gd name="connsiteY50" fmla="*/ 85390 h 902323"/>
                <a:gd name="connsiteX51" fmla="*/ 397952 w 985826"/>
                <a:gd name="connsiteY51" fmla="*/ 80310 h 902323"/>
                <a:gd name="connsiteX52" fmla="*/ 250632 w 985826"/>
                <a:gd name="connsiteY52" fmla="*/ 105710 h 902323"/>
                <a:gd name="connsiteX53" fmla="*/ 220152 w 985826"/>
                <a:gd name="connsiteY53" fmla="*/ 126030 h 902323"/>
                <a:gd name="connsiteX54" fmla="*/ 194752 w 985826"/>
                <a:gd name="connsiteY54" fmla="*/ 156510 h 902323"/>
                <a:gd name="connsiteX0" fmla="*/ 194752 w 985826"/>
                <a:gd name="connsiteY0" fmla="*/ 156510 h 902323"/>
                <a:gd name="connsiteX1" fmla="*/ 179512 w 985826"/>
                <a:gd name="connsiteY1" fmla="*/ 176830 h 902323"/>
                <a:gd name="connsiteX2" fmla="*/ 72832 w 985826"/>
                <a:gd name="connsiteY2" fmla="*/ 283510 h 902323"/>
                <a:gd name="connsiteX3" fmla="*/ 42352 w 985826"/>
                <a:gd name="connsiteY3" fmla="*/ 308910 h 902323"/>
                <a:gd name="connsiteX4" fmla="*/ 22032 w 985826"/>
                <a:gd name="connsiteY4" fmla="*/ 339390 h 902323"/>
                <a:gd name="connsiteX5" fmla="*/ 6792 w 985826"/>
                <a:gd name="connsiteY5" fmla="*/ 374950 h 902323"/>
                <a:gd name="connsiteX6" fmla="*/ 1712 w 985826"/>
                <a:gd name="connsiteY6" fmla="*/ 400350 h 902323"/>
                <a:gd name="connsiteX7" fmla="*/ 1712 w 985826"/>
                <a:gd name="connsiteY7" fmla="*/ 461310 h 902323"/>
                <a:gd name="connsiteX8" fmla="*/ 22032 w 985826"/>
                <a:gd name="connsiteY8" fmla="*/ 496870 h 902323"/>
                <a:gd name="connsiteX9" fmla="*/ 62672 w 985826"/>
                <a:gd name="connsiteY9" fmla="*/ 537510 h 902323"/>
                <a:gd name="connsiteX10" fmla="*/ 72832 w 985826"/>
                <a:gd name="connsiteY10" fmla="*/ 552750 h 902323"/>
                <a:gd name="connsiteX11" fmla="*/ 113472 w 985826"/>
                <a:gd name="connsiteY11" fmla="*/ 578150 h 902323"/>
                <a:gd name="connsiteX12" fmla="*/ 154112 w 985826"/>
                <a:gd name="connsiteY12" fmla="*/ 623870 h 902323"/>
                <a:gd name="connsiteX13" fmla="*/ 225232 w 985826"/>
                <a:gd name="connsiteY13" fmla="*/ 679750 h 902323"/>
                <a:gd name="connsiteX14" fmla="*/ 240472 w 985826"/>
                <a:gd name="connsiteY14" fmla="*/ 694990 h 902323"/>
                <a:gd name="connsiteX15" fmla="*/ 255712 w 985826"/>
                <a:gd name="connsiteY15" fmla="*/ 725470 h 902323"/>
                <a:gd name="connsiteX16" fmla="*/ 281112 w 985826"/>
                <a:gd name="connsiteY16" fmla="*/ 771190 h 902323"/>
                <a:gd name="connsiteX17" fmla="*/ 291272 w 985826"/>
                <a:gd name="connsiteY17" fmla="*/ 786430 h 902323"/>
                <a:gd name="connsiteX18" fmla="*/ 306512 w 985826"/>
                <a:gd name="connsiteY18" fmla="*/ 816910 h 902323"/>
                <a:gd name="connsiteX19" fmla="*/ 316672 w 985826"/>
                <a:gd name="connsiteY19" fmla="*/ 847390 h 902323"/>
                <a:gd name="connsiteX20" fmla="*/ 321752 w 985826"/>
                <a:gd name="connsiteY20" fmla="*/ 862630 h 902323"/>
                <a:gd name="connsiteX21" fmla="*/ 403032 w 985826"/>
                <a:gd name="connsiteY21" fmla="*/ 898190 h 902323"/>
                <a:gd name="connsiteX22" fmla="*/ 489392 w 985826"/>
                <a:gd name="connsiteY22" fmla="*/ 898190 h 902323"/>
                <a:gd name="connsiteX23" fmla="*/ 514792 w 985826"/>
                <a:gd name="connsiteY23" fmla="*/ 867710 h 902323"/>
                <a:gd name="connsiteX24" fmla="*/ 601152 w 985826"/>
                <a:gd name="connsiteY24" fmla="*/ 761030 h 902323"/>
                <a:gd name="connsiteX25" fmla="*/ 646872 w 985826"/>
                <a:gd name="connsiteY25" fmla="*/ 720390 h 902323"/>
                <a:gd name="connsiteX26" fmla="*/ 697672 w 985826"/>
                <a:gd name="connsiteY26" fmla="*/ 710230 h 902323"/>
                <a:gd name="connsiteX27" fmla="*/ 733232 w 985826"/>
                <a:gd name="connsiteY27" fmla="*/ 700070 h 902323"/>
                <a:gd name="connsiteX28" fmla="*/ 819592 w 985826"/>
                <a:gd name="connsiteY28" fmla="*/ 694990 h 902323"/>
                <a:gd name="connsiteX29" fmla="*/ 844992 w 985826"/>
                <a:gd name="connsiteY29" fmla="*/ 669590 h 902323"/>
                <a:gd name="connsiteX30" fmla="*/ 885632 w 985826"/>
                <a:gd name="connsiteY30" fmla="*/ 628950 h 902323"/>
                <a:gd name="connsiteX31" fmla="*/ 890712 w 985826"/>
                <a:gd name="connsiteY31" fmla="*/ 613710 h 902323"/>
                <a:gd name="connsiteX32" fmla="*/ 911032 w 985826"/>
                <a:gd name="connsiteY32" fmla="*/ 593390 h 902323"/>
                <a:gd name="connsiteX33" fmla="*/ 926272 w 985826"/>
                <a:gd name="connsiteY33" fmla="*/ 542590 h 902323"/>
                <a:gd name="connsiteX34" fmla="*/ 936432 w 985826"/>
                <a:gd name="connsiteY34" fmla="*/ 527350 h 902323"/>
                <a:gd name="connsiteX35" fmla="*/ 946592 w 985826"/>
                <a:gd name="connsiteY35" fmla="*/ 501950 h 902323"/>
                <a:gd name="connsiteX36" fmla="*/ 951672 w 985826"/>
                <a:gd name="connsiteY36" fmla="*/ 466390 h 902323"/>
                <a:gd name="connsiteX37" fmla="*/ 961832 w 985826"/>
                <a:gd name="connsiteY37" fmla="*/ 435910 h 902323"/>
                <a:gd name="connsiteX38" fmla="*/ 971992 w 985826"/>
                <a:gd name="connsiteY38" fmla="*/ 400350 h 902323"/>
                <a:gd name="connsiteX39" fmla="*/ 977072 w 985826"/>
                <a:gd name="connsiteY39" fmla="*/ 308910 h 902323"/>
                <a:gd name="connsiteX40" fmla="*/ 982152 w 985826"/>
                <a:gd name="connsiteY40" fmla="*/ 273350 h 902323"/>
                <a:gd name="connsiteX41" fmla="*/ 977072 w 985826"/>
                <a:gd name="connsiteY41" fmla="*/ 75230 h 902323"/>
                <a:gd name="connsiteX42" fmla="*/ 885632 w 985826"/>
                <a:gd name="connsiteY42" fmla="*/ 4110 h 902323"/>
                <a:gd name="connsiteX43" fmla="*/ 839912 w 985826"/>
                <a:gd name="connsiteY43" fmla="*/ 9190 h 902323"/>
                <a:gd name="connsiteX44" fmla="*/ 768792 w 985826"/>
                <a:gd name="connsiteY44" fmla="*/ 24430 h 902323"/>
                <a:gd name="connsiteX45" fmla="*/ 743392 w 985826"/>
                <a:gd name="connsiteY45" fmla="*/ 34590 h 902323"/>
                <a:gd name="connsiteX46" fmla="*/ 601152 w 985826"/>
                <a:gd name="connsiteY46" fmla="*/ 95550 h 902323"/>
                <a:gd name="connsiteX47" fmla="*/ 489392 w 985826"/>
                <a:gd name="connsiteY47" fmla="*/ 100630 h 902323"/>
                <a:gd name="connsiteX48" fmla="*/ 453832 w 985826"/>
                <a:gd name="connsiteY48" fmla="*/ 90470 h 902323"/>
                <a:gd name="connsiteX49" fmla="*/ 413192 w 985826"/>
                <a:gd name="connsiteY49" fmla="*/ 85390 h 902323"/>
                <a:gd name="connsiteX50" fmla="*/ 397952 w 985826"/>
                <a:gd name="connsiteY50" fmla="*/ 80310 h 902323"/>
                <a:gd name="connsiteX51" fmla="*/ 250632 w 985826"/>
                <a:gd name="connsiteY51" fmla="*/ 105710 h 902323"/>
                <a:gd name="connsiteX52" fmla="*/ 220152 w 985826"/>
                <a:gd name="connsiteY52" fmla="*/ 126030 h 902323"/>
                <a:gd name="connsiteX53" fmla="*/ 194752 w 985826"/>
                <a:gd name="connsiteY53" fmla="*/ 156510 h 902323"/>
                <a:gd name="connsiteX0" fmla="*/ 194752 w 985826"/>
                <a:gd name="connsiteY0" fmla="*/ 156510 h 902323"/>
                <a:gd name="connsiteX1" fmla="*/ 179512 w 985826"/>
                <a:gd name="connsiteY1" fmla="*/ 176830 h 902323"/>
                <a:gd name="connsiteX2" fmla="*/ 72832 w 985826"/>
                <a:gd name="connsiteY2" fmla="*/ 283510 h 902323"/>
                <a:gd name="connsiteX3" fmla="*/ 42352 w 985826"/>
                <a:gd name="connsiteY3" fmla="*/ 308910 h 902323"/>
                <a:gd name="connsiteX4" fmla="*/ 22032 w 985826"/>
                <a:gd name="connsiteY4" fmla="*/ 339390 h 902323"/>
                <a:gd name="connsiteX5" fmla="*/ 6792 w 985826"/>
                <a:gd name="connsiteY5" fmla="*/ 374950 h 902323"/>
                <a:gd name="connsiteX6" fmla="*/ 1712 w 985826"/>
                <a:gd name="connsiteY6" fmla="*/ 400350 h 902323"/>
                <a:gd name="connsiteX7" fmla="*/ 1712 w 985826"/>
                <a:gd name="connsiteY7" fmla="*/ 461310 h 902323"/>
                <a:gd name="connsiteX8" fmla="*/ 22032 w 985826"/>
                <a:gd name="connsiteY8" fmla="*/ 496870 h 902323"/>
                <a:gd name="connsiteX9" fmla="*/ 62672 w 985826"/>
                <a:gd name="connsiteY9" fmla="*/ 537510 h 902323"/>
                <a:gd name="connsiteX10" fmla="*/ 72832 w 985826"/>
                <a:gd name="connsiteY10" fmla="*/ 552750 h 902323"/>
                <a:gd name="connsiteX11" fmla="*/ 113472 w 985826"/>
                <a:gd name="connsiteY11" fmla="*/ 578150 h 902323"/>
                <a:gd name="connsiteX12" fmla="*/ 154112 w 985826"/>
                <a:gd name="connsiteY12" fmla="*/ 623870 h 902323"/>
                <a:gd name="connsiteX13" fmla="*/ 225232 w 985826"/>
                <a:gd name="connsiteY13" fmla="*/ 679750 h 902323"/>
                <a:gd name="connsiteX14" fmla="*/ 240472 w 985826"/>
                <a:gd name="connsiteY14" fmla="*/ 694990 h 902323"/>
                <a:gd name="connsiteX15" fmla="*/ 255712 w 985826"/>
                <a:gd name="connsiteY15" fmla="*/ 725470 h 902323"/>
                <a:gd name="connsiteX16" fmla="*/ 281112 w 985826"/>
                <a:gd name="connsiteY16" fmla="*/ 771190 h 902323"/>
                <a:gd name="connsiteX17" fmla="*/ 291272 w 985826"/>
                <a:gd name="connsiteY17" fmla="*/ 786430 h 902323"/>
                <a:gd name="connsiteX18" fmla="*/ 306512 w 985826"/>
                <a:gd name="connsiteY18" fmla="*/ 816910 h 902323"/>
                <a:gd name="connsiteX19" fmla="*/ 316672 w 985826"/>
                <a:gd name="connsiteY19" fmla="*/ 847390 h 902323"/>
                <a:gd name="connsiteX20" fmla="*/ 321752 w 985826"/>
                <a:gd name="connsiteY20" fmla="*/ 862630 h 902323"/>
                <a:gd name="connsiteX21" fmla="*/ 403032 w 985826"/>
                <a:gd name="connsiteY21" fmla="*/ 898190 h 902323"/>
                <a:gd name="connsiteX22" fmla="*/ 489392 w 985826"/>
                <a:gd name="connsiteY22" fmla="*/ 898190 h 902323"/>
                <a:gd name="connsiteX23" fmla="*/ 514792 w 985826"/>
                <a:gd name="connsiteY23" fmla="*/ 867710 h 902323"/>
                <a:gd name="connsiteX24" fmla="*/ 601152 w 985826"/>
                <a:gd name="connsiteY24" fmla="*/ 761030 h 902323"/>
                <a:gd name="connsiteX25" fmla="*/ 646872 w 985826"/>
                <a:gd name="connsiteY25" fmla="*/ 720390 h 902323"/>
                <a:gd name="connsiteX26" fmla="*/ 697672 w 985826"/>
                <a:gd name="connsiteY26" fmla="*/ 710230 h 902323"/>
                <a:gd name="connsiteX27" fmla="*/ 733232 w 985826"/>
                <a:gd name="connsiteY27" fmla="*/ 700070 h 902323"/>
                <a:gd name="connsiteX28" fmla="*/ 819592 w 985826"/>
                <a:gd name="connsiteY28" fmla="*/ 694990 h 902323"/>
                <a:gd name="connsiteX29" fmla="*/ 844992 w 985826"/>
                <a:gd name="connsiteY29" fmla="*/ 669590 h 902323"/>
                <a:gd name="connsiteX30" fmla="*/ 885632 w 985826"/>
                <a:gd name="connsiteY30" fmla="*/ 628950 h 902323"/>
                <a:gd name="connsiteX31" fmla="*/ 890712 w 985826"/>
                <a:gd name="connsiteY31" fmla="*/ 613710 h 902323"/>
                <a:gd name="connsiteX32" fmla="*/ 911032 w 985826"/>
                <a:gd name="connsiteY32" fmla="*/ 593390 h 902323"/>
                <a:gd name="connsiteX33" fmla="*/ 926272 w 985826"/>
                <a:gd name="connsiteY33" fmla="*/ 542590 h 902323"/>
                <a:gd name="connsiteX34" fmla="*/ 946592 w 985826"/>
                <a:gd name="connsiteY34" fmla="*/ 501950 h 902323"/>
                <a:gd name="connsiteX35" fmla="*/ 951672 w 985826"/>
                <a:gd name="connsiteY35" fmla="*/ 466390 h 902323"/>
                <a:gd name="connsiteX36" fmla="*/ 961832 w 985826"/>
                <a:gd name="connsiteY36" fmla="*/ 435910 h 902323"/>
                <a:gd name="connsiteX37" fmla="*/ 971992 w 985826"/>
                <a:gd name="connsiteY37" fmla="*/ 400350 h 902323"/>
                <a:gd name="connsiteX38" fmla="*/ 977072 w 985826"/>
                <a:gd name="connsiteY38" fmla="*/ 308910 h 902323"/>
                <a:gd name="connsiteX39" fmla="*/ 982152 w 985826"/>
                <a:gd name="connsiteY39" fmla="*/ 273350 h 902323"/>
                <a:gd name="connsiteX40" fmla="*/ 977072 w 985826"/>
                <a:gd name="connsiteY40" fmla="*/ 75230 h 902323"/>
                <a:gd name="connsiteX41" fmla="*/ 885632 w 985826"/>
                <a:gd name="connsiteY41" fmla="*/ 4110 h 902323"/>
                <a:gd name="connsiteX42" fmla="*/ 839912 w 985826"/>
                <a:gd name="connsiteY42" fmla="*/ 9190 h 902323"/>
                <a:gd name="connsiteX43" fmla="*/ 768792 w 985826"/>
                <a:gd name="connsiteY43" fmla="*/ 24430 h 902323"/>
                <a:gd name="connsiteX44" fmla="*/ 743392 w 985826"/>
                <a:gd name="connsiteY44" fmla="*/ 34590 h 902323"/>
                <a:gd name="connsiteX45" fmla="*/ 601152 w 985826"/>
                <a:gd name="connsiteY45" fmla="*/ 95550 h 902323"/>
                <a:gd name="connsiteX46" fmla="*/ 489392 w 985826"/>
                <a:gd name="connsiteY46" fmla="*/ 100630 h 902323"/>
                <a:gd name="connsiteX47" fmla="*/ 453832 w 985826"/>
                <a:gd name="connsiteY47" fmla="*/ 90470 h 902323"/>
                <a:gd name="connsiteX48" fmla="*/ 413192 w 985826"/>
                <a:gd name="connsiteY48" fmla="*/ 85390 h 902323"/>
                <a:gd name="connsiteX49" fmla="*/ 397952 w 985826"/>
                <a:gd name="connsiteY49" fmla="*/ 80310 h 902323"/>
                <a:gd name="connsiteX50" fmla="*/ 250632 w 985826"/>
                <a:gd name="connsiteY50" fmla="*/ 105710 h 902323"/>
                <a:gd name="connsiteX51" fmla="*/ 220152 w 985826"/>
                <a:gd name="connsiteY51" fmla="*/ 126030 h 902323"/>
                <a:gd name="connsiteX52" fmla="*/ 194752 w 985826"/>
                <a:gd name="connsiteY52" fmla="*/ 156510 h 902323"/>
                <a:gd name="connsiteX0" fmla="*/ 194752 w 985826"/>
                <a:gd name="connsiteY0" fmla="*/ 156510 h 902323"/>
                <a:gd name="connsiteX1" fmla="*/ 179512 w 985826"/>
                <a:gd name="connsiteY1" fmla="*/ 176830 h 902323"/>
                <a:gd name="connsiteX2" fmla="*/ 72832 w 985826"/>
                <a:gd name="connsiteY2" fmla="*/ 283510 h 902323"/>
                <a:gd name="connsiteX3" fmla="*/ 42352 w 985826"/>
                <a:gd name="connsiteY3" fmla="*/ 308910 h 902323"/>
                <a:gd name="connsiteX4" fmla="*/ 22032 w 985826"/>
                <a:gd name="connsiteY4" fmla="*/ 339390 h 902323"/>
                <a:gd name="connsiteX5" fmla="*/ 6792 w 985826"/>
                <a:gd name="connsiteY5" fmla="*/ 374950 h 902323"/>
                <a:gd name="connsiteX6" fmla="*/ 1712 w 985826"/>
                <a:gd name="connsiteY6" fmla="*/ 400350 h 902323"/>
                <a:gd name="connsiteX7" fmla="*/ 1712 w 985826"/>
                <a:gd name="connsiteY7" fmla="*/ 461310 h 902323"/>
                <a:gd name="connsiteX8" fmla="*/ 22032 w 985826"/>
                <a:gd name="connsiteY8" fmla="*/ 496870 h 902323"/>
                <a:gd name="connsiteX9" fmla="*/ 62672 w 985826"/>
                <a:gd name="connsiteY9" fmla="*/ 537510 h 902323"/>
                <a:gd name="connsiteX10" fmla="*/ 72832 w 985826"/>
                <a:gd name="connsiteY10" fmla="*/ 552750 h 902323"/>
                <a:gd name="connsiteX11" fmla="*/ 113472 w 985826"/>
                <a:gd name="connsiteY11" fmla="*/ 578150 h 902323"/>
                <a:gd name="connsiteX12" fmla="*/ 154112 w 985826"/>
                <a:gd name="connsiteY12" fmla="*/ 623870 h 902323"/>
                <a:gd name="connsiteX13" fmla="*/ 225232 w 985826"/>
                <a:gd name="connsiteY13" fmla="*/ 679750 h 902323"/>
                <a:gd name="connsiteX14" fmla="*/ 240472 w 985826"/>
                <a:gd name="connsiteY14" fmla="*/ 694990 h 902323"/>
                <a:gd name="connsiteX15" fmla="*/ 255712 w 985826"/>
                <a:gd name="connsiteY15" fmla="*/ 725470 h 902323"/>
                <a:gd name="connsiteX16" fmla="*/ 281112 w 985826"/>
                <a:gd name="connsiteY16" fmla="*/ 771190 h 902323"/>
                <a:gd name="connsiteX17" fmla="*/ 291272 w 985826"/>
                <a:gd name="connsiteY17" fmla="*/ 786430 h 902323"/>
                <a:gd name="connsiteX18" fmla="*/ 306512 w 985826"/>
                <a:gd name="connsiteY18" fmla="*/ 816910 h 902323"/>
                <a:gd name="connsiteX19" fmla="*/ 316672 w 985826"/>
                <a:gd name="connsiteY19" fmla="*/ 847390 h 902323"/>
                <a:gd name="connsiteX20" fmla="*/ 321752 w 985826"/>
                <a:gd name="connsiteY20" fmla="*/ 862630 h 902323"/>
                <a:gd name="connsiteX21" fmla="*/ 403032 w 985826"/>
                <a:gd name="connsiteY21" fmla="*/ 898190 h 902323"/>
                <a:gd name="connsiteX22" fmla="*/ 489392 w 985826"/>
                <a:gd name="connsiteY22" fmla="*/ 898190 h 902323"/>
                <a:gd name="connsiteX23" fmla="*/ 514792 w 985826"/>
                <a:gd name="connsiteY23" fmla="*/ 867710 h 902323"/>
                <a:gd name="connsiteX24" fmla="*/ 601152 w 985826"/>
                <a:gd name="connsiteY24" fmla="*/ 761030 h 902323"/>
                <a:gd name="connsiteX25" fmla="*/ 646872 w 985826"/>
                <a:gd name="connsiteY25" fmla="*/ 720390 h 902323"/>
                <a:gd name="connsiteX26" fmla="*/ 697672 w 985826"/>
                <a:gd name="connsiteY26" fmla="*/ 710230 h 902323"/>
                <a:gd name="connsiteX27" fmla="*/ 733232 w 985826"/>
                <a:gd name="connsiteY27" fmla="*/ 700070 h 902323"/>
                <a:gd name="connsiteX28" fmla="*/ 819592 w 985826"/>
                <a:gd name="connsiteY28" fmla="*/ 694990 h 902323"/>
                <a:gd name="connsiteX29" fmla="*/ 844992 w 985826"/>
                <a:gd name="connsiteY29" fmla="*/ 669590 h 902323"/>
                <a:gd name="connsiteX30" fmla="*/ 885632 w 985826"/>
                <a:gd name="connsiteY30" fmla="*/ 628950 h 902323"/>
                <a:gd name="connsiteX31" fmla="*/ 890712 w 985826"/>
                <a:gd name="connsiteY31" fmla="*/ 613710 h 902323"/>
                <a:gd name="connsiteX32" fmla="*/ 911032 w 985826"/>
                <a:gd name="connsiteY32" fmla="*/ 593390 h 902323"/>
                <a:gd name="connsiteX33" fmla="*/ 946592 w 985826"/>
                <a:gd name="connsiteY33" fmla="*/ 501950 h 902323"/>
                <a:gd name="connsiteX34" fmla="*/ 951672 w 985826"/>
                <a:gd name="connsiteY34" fmla="*/ 466390 h 902323"/>
                <a:gd name="connsiteX35" fmla="*/ 961832 w 985826"/>
                <a:gd name="connsiteY35" fmla="*/ 435910 h 902323"/>
                <a:gd name="connsiteX36" fmla="*/ 971992 w 985826"/>
                <a:gd name="connsiteY36" fmla="*/ 400350 h 902323"/>
                <a:gd name="connsiteX37" fmla="*/ 977072 w 985826"/>
                <a:gd name="connsiteY37" fmla="*/ 308910 h 902323"/>
                <a:gd name="connsiteX38" fmla="*/ 982152 w 985826"/>
                <a:gd name="connsiteY38" fmla="*/ 273350 h 902323"/>
                <a:gd name="connsiteX39" fmla="*/ 977072 w 985826"/>
                <a:gd name="connsiteY39" fmla="*/ 75230 h 902323"/>
                <a:gd name="connsiteX40" fmla="*/ 885632 w 985826"/>
                <a:gd name="connsiteY40" fmla="*/ 4110 h 902323"/>
                <a:gd name="connsiteX41" fmla="*/ 839912 w 985826"/>
                <a:gd name="connsiteY41" fmla="*/ 9190 h 902323"/>
                <a:gd name="connsiteX42" fmla="*/ 768792 w 985826"/>
                <a:gd name="connsiteY42" fmla="*/ 24430 h 902323"/>
                <a:gd name="connsiteX43" fmla="*/ 743392 w 985826"/>
                <a:gd name="connsiteY43" fmla="*/ 34590 h 902323"/>
                <a:gd name="connsiteX44" fmla="*/ 601152 w 985826"/>
                <a:gd name="connsiteY44" fmla="*/ 95550 h 902323"/>
                <a:gd name="connsiteX45" fmla="*/ 489392 w 985826"/>
                <a:gd name="connsiteY45" fmla="*/ 100630 h 902323"/>
                <a:gd name="connsiteX46" fmla="*/ 453832 w 985826"/>
                <a:gd name="connsiteY46" fmla="*/ 90470 h 902323"/>
                <a:gd name="connsiteX47" fmla="*/ 413192 w 985826"/>
                <a:gd name="connsiteY47" fmla="*/ 85390 h 902323"/>
                <a:gd name="connsiteX48" fmla="*/ 397952 w 985826"/>
                <a:gd name="connsiteY48" fmla="*/ 80310 h 902323"/>
                <a:gd name="connsiteX49" fmla="*/ 250632 w 985826"/>
                <a:gd name="connsiteY49" fmla="*/ 105710 h 902323"/>
                <a:gd name="connsiteX50" fmla="*/ 220152 w 985826"/>
                <a:gd name="connsiteY50" fmla="*/ 126030 h 902323"/>
                <a:gd name="connsiteX51" fmla="*/ 194752 w 985826"/>
                <a:gd name="connsiteY51" fmla="*/ 156510 h 902323"/>
                <a:gd name="connsiteX0" fmla="*/ 194752 w 985826"/>
                <a:gd name="connsiteY0" fmla="*/ 156510 h 902323"/>
                <a:gd name="connsiteX1" fmla="*/ 179512 w 985826"/>
                <a:gd name="connsiteY1" fmla="*/ 176830 h 902323"/>
                <a:gd name="connsiteX2" fmla="*/ 72832 w 985826"/>
                <a:gd name="connsiteY2" fmla="*/ 283510 h 902323"/>
                <a:gd name="connsiteX3" fmla="*/ 42352 w 985826"/>
                <a:gd name="connsiteY3" fmla="*/ 308910 h 902323"/>
                <a:gd name="connsiteX4" fmla="*/ 22032 w 985826"/>
                <a:gd name="connsiteY4" fmla="*/ 339390 h 902323"/>
                <a:gd name="connsiteX5" fmla="*/ 6792 w 985826"/>
                <a:gd name="connsiteY5" fmla="*/ 374950 h 902323"/>
                <a:gd name="connsiteX6" fmla="*/ 1712 w 985826"/>
                <a:gd name="connsiteY6" fmla="*/ 400350 h 902323"/>
                <a:gd name="connsiteX7" fmla="*/ 1712 w 985826"/>
                <a:gd name="connsiteY7" fmla="*/ 461310 h 902323"/>
                <a:gd name="connsiteX8" fmla="*/ 22032 w 985826"/>
                <a:gd name="connsiteY8" fmla="*/ 496870 h 902323"/>
                <a:gd name="connsiteX9" fmla="*/ 62672 w 985826"/>
                <a:gd name="connsiteY9" fmla="*/ 537510 h 902323"/>
                <a:gd name="connsiteX10" fmla="*/ 72832 w 985826"/>
                <a:gd name="connsiteY10" fmla="*/ 552750 h 902323"/>
                <a:gd name="connsiteX11" fmla="*/ 113472 w 985826"/>
                <a:gd name="connsiteY11" fmla="*/ 578150 h 902323"/>
                <a:gd name="connsiteX12" fmla="*/ 154112 w 985826"/>
                <a:gd name="connsiteY12" fmla="*/ 623870 h 902323"/>
                <a:gd name="connsiteX13" fmla="*/ 225232 w 985826"/>
                <a:gd name="connsiteY13" fmla="*/ 679750 h 902323"/>
                <a:gd name="connsiteX14" fmla="*/ 240472 w 985826"/>
                <a:gd name="connsiteY14" fmla="*/ 694990 h 902323"/>
                <a:gd name="connsiteX15" fmla="*/ 255712 w 985826"/>
                <a:gd name="connsiteY15" fmla="*/ 725470 h 902323"/>
                <a:gd name="connsiteX16" fmla="*/ 281112 w 985826"/>
                <a:gd name="connsiteY16" fmla="*/ 771190 h 902323"/>
                <a:gd name="connsiteX17" fmla="*/ 291272 w 985826"/>
                <a:gd name="connsiteY17" fmla="*/ 786430 h 902323"/>
                <a:gd name="connsiteX18" fmla="*/ 306512 w 985826"/>
                <a:gd name="connsiteY18" fmla="*/ 816910 h 902323"/>
                <a:gd name="connsiteX19" fmla="*/ 316672 w 985826"/>
                <a:gd name="connsiteY19" fmla="*/ 847390 h 902323"/>
                <a:gd name="connsiteX20" fmla="*/ 321752 w 985826"/>
                <a:gd name="connsiteY20" fmla="*/ 862630 h 902323"/>
                <a:gd name="connsiteX21" fmla="*/ 403032 w 985826"/>
                <a:gd name="connsiteY21" fmla="*/ 898190 h 902323"/>
                <a:gd name="connsiteX22" fmla="*/ 489392 w 985826"/>
                <a:gd name="connsiteY22" fmla="*/ 898190 h 902323"/>
                <a:gd name="connsiteX23" fmla="*/ 514792 w 985826"/>
                <a:gd name="connsiteY23" fmla="*/ 867710 h 902323"/>
                <a:gd name="connsiteX24" fmla="*/ 601152 w 985826"/>
                <a:gd name="connsiteY24" fmla="*/ 761030 h 902323"/>
                <a:gd name="connsiteX25" fmla="*/ 646872 w 985826"/>
                <a:gd name="connsiteY25" fmla="*/ 720390 h 902323"/>
                <a:gd name="connsiteX26" fmla="*/ 697672 w 985826"/>
                <a:gd name="connsiteY26" fmla="*/ 710230 h 902323"/>
                <a:gd name="connsiteX27" fmla="*/ 733232 w 985826"/>
                <a:gd name="connsiteY27" fmla="*/ 700070 h 902323"/>
                <a:gd name="connsiteX28" fmla="*/ 819592 w 985826"/>
                <a:gd name="connsiteY28" fmla="*/ 694990 h 902323"/>
                <a:gd name="connsiteX29" fmla="*/ 844992 w 985826"/>
                <a:gd name="connsiteY29" fmla="*/ 669590 h 902323"/>
                <a:gd name="connsiteX30" fmla="*/ 885632 w 985826"/>
                <a:gd name="connsiteY30" fmla="*/ 628950 h 902323"/>
                <a:gd name="connsiteX31" fmla="*/ 890712 w 985826"/>
                <a:gd name="connsiteY31" fmla="*/ 613710 h 902323"/>
                <a:gd name="connsiteX32" fmla="*/ 911032 w 985826"/>
                <a:gd name="connsiteY32" fmla="*/ 593390 h 902323"/>
                <a:gd name="connsiteX33" fmla="*/ 951672 w 985826"/>
                <a:gd name="connsiteY33" fmla="*/ 466390 h 902323"/>
                <a:gd name="connsiteX34" fmla="*/ 961832 w 985826"/>
                <a:gd name="connsiteY34" fmla="*/ 435910 h 902323"/>
                <a:gd name="connsiteX35" fmla="*/ 971992 w 985826"/>
                <a:gd name="connsiteY35" fmla="*/ 400350 h 902323"/>
                <a:gd name="connsiteX36" fmla="*/ 977072 w 985826"/>
                <a:gd name="connsiteY36" fmla="*/ 308910 h 902323"/>
                <a:gd name="connsiteX37" fmla="*/ 982152 w 985826"/>
                <a:gd name="connsiteY37" fmla="*/ 273350 h 902323"/>
                <a:gd name="connsiteX38" fmla="*/ 977072 w 985826"/>
                <a:gd name="connsiteY38" fmla="*/ 75230 h 902323"/>
                <a:gd name="connsiteX39" fmla="*/ 885632 w 985826"/>
                <a:gd name="connsiteY39" fmla="*/ 4110 h 902323"/>
                <a:gd name="connsiteX40" fmla="*/ 839912 w 985826"/>
                <a:gd name="connsiteY40" fmla="*/ 9190 h 902323"/>
                <a:gd name="connsiteX41" fmla="*/ 768792 w 985826"/>
                <a:gd name="connsiteY41" fmla="*/ 24430 h 902323"/>
                <a:gd name="connsiteX42" fmla="*/ 743392 w 985826"/>
                <a:gd name="connsiteY42" fmla="*/ 34590 h 902323"/>
                <a:gd name="connsiteX43" fmla="*/ 601152 w 985826"/>
                <a:gd name="connsiteY43" fmla="*/ 95550 h 902323"/>
                <a:gd name="connsiteX44" fmla="*/ 489392 w 985826"/>
                <a:gd name="connsiteY44" fmla="*/ 100630 h 902323"/>
                <a:gd name="connsiteX45" fmla="*/ 453832 w 985826"/>
                <a:gd name="connsiteY45" fmla="*/ 90470 h 902323"/>
                <a:gd name="connsiteX46" fmla="*/ 413192 w 985826"/>
                <a:gd name="connsiteY46" fmla="*/ 85390 h 902323"/>
                <a:gd name="connsiteX47" fmla="*/ 397952 w 985826"/>
                <a:gd name="connsiteY47" fmla="*/ 80310 h 902323"/>
                <a:gd name="connsiteX48" fmla="*/ 250632 w 985826"/>
                <a:gd name="connsiteY48" fmla="*/ 105710 h 902323"/>
                <a:gd name="connsiteX49" fmla="*/ 220152 w 985826"/>
                <a:gd name="connsiteY49" fmla="*/ 126030 h 902323"/>
                <a:gd name="connsiteX50" fmla="*/ 194752 w 985826"/>
                <a:gd name="connsiteY50" fmla="*/ 156510 h 902323"/>
                <a:gd name="connsiteX0" fmla="*/ 194752 w 985826"/>
                <a:gd name="connsiteY0" fmla="*/ 156510 h 902323"/>
                <a:gd name="connsiteX1" fmla="*/ 179512 w 985826"/>
                <a:gd name="connsiteY1" fmla="*/ 176830 h 902323"/>
                <a:gd name="connsiteX2" fmla="*/ 72832 w 985826"/>
                <a:gd name="connsiteY2" fmla="*/ 283510 h 902323"/>
                <a:gd name="connsiteX3" fmla="*/ 42352 w 985826"/>
                <a:gd name="connsiteY3" fmla="*/ 308910 h 902323"/>
                <a:gd name="connsiteX4" fmla="*/ 22032 w 985826"/>
                <a:gd name="connsiteY4" fmla="*/ 339390 h 902323"/>
                <a:gd name="connsiteX5" fmla="*/ 6792 w 985826"/>
                <a:gd name="connsiteY5" fmla="*/ 374950 h 902323"/>
                <a:gd name="connsiteX6" fmla="*/ 1712 w 985826"/>
                <a:gd name="connsiteY6" fmla="*/ 400350 h 902323"/>
                <a:gd name="connsiteX7" fmla="*/ 1712 w 985826"/>
                <a:gd name="connsiteY7" fmla="*/ 461310 h 902323"/>
                <a:gd name="connsiteX8" fmla="*/ 22032 w 985826"/>
                <a:gd name="connsiteY8" fmla="*/ 496870 h 902323"/>
                <a:gd name="connsiteX9" fmla="*/ 62672 w 985826"/>
                <a:gd name="connsiteY9" fmla="*/ 537510 h 902323"/>
                <a:gd name="connsiteX10" fmla="*/ 72832 w 985826"/>
                <a:gd name="connsiteY10" fmla="*/ 552750 h 902323"/>
                <a:gd name="connsiteX11" fmla="*/ 113472 w 985826"/>
                <a:gd name="connsiteY11" fmla="*/ 578150 h 902323"/>
                <a:gd name="connsiteX12" fmla="*/ 154112 w 985826"/>
                <a:gd name="connsiteY12" fmla="*/ 623870 h 902323"/>
                <a:gd name="connsiteX13" fmla="*/ 225232 w 985826"/>
                <a:gd name="connsiteY13" fmla="*/ 679750 h 902323"/>
                <a:gd name="connsiteX14" fmla="*/ 240472 w 985826"/>
                <a:gd name="connsiteY14" fmla="*/ 694990 h 902323"/>
                <a:gd name="connsiteX15" fmla="*/ 255712 w 985826"/>
                <a:gd name="connsiteY15" fmla="*/ 725470 h 902323"/>
                <a:gd name="connsiteX16" fmla="*/ 281112 w 985826"/>
                <a:gd name="connsiteY16" fmla="*/ 771190 h 902323"/>
                <a:gd name="connsiteX17" fmla="*/ 291272 w 985826"/>
                <a:gd name="connsiteY17" fmla="*/ 786430 h 902323"/>
                <a:gd name="connsiteX18" fmla="*/ 306512 w 985826"/>
                <a:gd name="connsiteY18" fmla="*/ 816910 h 902323"/>
                <a:gd name="connsiteX19" fmla="*/ 316672 w 985826"/>
                <a:gd name="connsiteY19" fmla="*/ 847390 h 902323"/>
                <a:gd name="connsiteX20" fmla="*/ 321752 w 985826"/>
                <a:gd name="connsiteY20" fmla="*/ 862630 h 902323"/>
                <a:gd name="connsiteX21" fmla="*/ 403032 w 985826"/>
                <a:gd name="connsiteY21" fmla="*/ 898190 h 902323"/>
                <a:gd name="connsiteX22" fmla="*/ 489392 w 985826"/>
                <a:gd name="connsiteY22" fmla="*/ 898190 h 902323"/>
                <a:gd name="connsiteX23" fmla="*/ 514792 w 985826"/>
                <a:gd name="connsiteY23" fmla="*/ 867710 h 902323"/>
                <a:gd name="connsiteX24" fmla="*/ 601152 w 985826"/>
                <a:gd name="connsiteY24" fmla="*/ 761030 h 902323"/>
                <a:gd name="connsiteX25" fmla="*/ 646872 w 985826"/>
                <a:gd name="connsiteY25" fmla="*/ 720390 h 902323"/>
                <a:gd name="connsiteX26" fmla="*/ 697672 w 985826"/>
                <a:gd name="connsiteY26" fmla="*/ 710230 h 902323"/>
                <a:gd name="connsiteX27" fmla="*/ 733232 w 985826"/>
                <a:gd name="connsiteY27" fmla="*/ 700070 h 902323"/>
                <a:gd name="connsiteX28" fmla="*/ 819592 w 985826"/>
                <a:gd name="connsiteY28" fmla="*/ 694990 h 902323"/>
                <a:gd name="connsiteX29" fmla="*/ 844992 w 985826"/>
                <a:gd name="connsiteY29" fmla="*/ 669590 h 902323"/>
                <a:gd name="connsiteX30" fmla="*/ 885632 w 985826"/>
                <a:gd name="connsiteY30" fmla="*/ 628950 h 902323"/>
                <a:gd name="connsiteX31" fmla="*/ 890712 w 985826"/>
                <a:gd name="connsiteY31" fmla="*/ 613710 h 902323"/>
                <a:gd name="connsiteX32" fmla="*/ 911032 w 985826"/>
                <a:gd name="connsiteY32" fmla="*/ 593390 h 902323"/>
                <a:gd name="connsiteX33" fmla="*/ 961832 w 985826"/>
                <a:gd name="connsiteY33" fmla="*/ 435910 h 902323"/>
                <a:gd name="connsiteX34" fmla="*/ 971992 w 985826"/>
                <a:gd name="connsiteY34" fmla="*/ 400350 h 902323"/>
                <a:gd name="connsiteX35" fmla="*/ 977072 w 985826"/>
                <a:gd name="connsiteY35" fmla="*/ 308910 h 902323"/>
                <a:gd name="connsiteX36" fmla="*/ 982152 w 985826"/>
                <a:gd name="connsiteY36" fmla="*/ 273350 h 902323"/>
                <a:gd name="connsiteX37" fmla="*/ 977072 w 985826"/>
                <a:gd name="connsiteY37" fmla="*/ 75230 h 902323"/>
                <a:gd name="connsiteX38" fmla="*/ 885632 w 985826"/>
                <a:gd name="connsiteY38" fmla="*/ 4110 h 902323"/>
                <a:gd name="connsiteX39" fmla="*/ 839912 w 985826"/>
                <a:gd name="connsiteY39" fmla="*/ 9190 h 902323"/>
                <a:gd name="connsiteX40" fmla="*/ 768792 w 985826"/>
                <a:gd name="connsiteY40" fmla="*/ 24430 h 902323"/>
                <a:gd name="connsiteX41" fmla="*/ 743392 w 985826"/>
                <a:gd name="connsiteY41" fmla="*/ 34590 h 902323"/>
                <a:gd name="connsiteX42" fmla="*/ 601152 w 985826"/>
                <a:gd name="connsiteY42" fmla="*/ 95550 h 902323"/>
                <a:gd name="connsiteX43" fmla="*/ 489392 w 985826"/>
                <a:gd name="connsiteY43" fmla="*/ 100630 h 902323"/>
                <a:gd name="connsiteX44" fmla="*/ 453832 w 985826"/>
                <a:gd name="connsiteY44" fmla="*/ 90470 h 902323"/>
                <a:gd name="connsiteX45" fmla="*/ 413192 w 985826"/>
                <a:gd name="connsiteY45" fmla="*/ 85390 h 902323"/>
                <a:gd name="connsiteX46" fmla="*/ 397952 w 985826"/>
                <a:gd name="connsiteY46" fmla="*/ 80310 h 902323"/>
                <a:gd name="connsiteX47" fmla="*/ 250632 w 985826"/>
                <a:gd name="connsiteY47" fmla="*/ 105710 h 902323"/>
                <a:gd name="connsiteX48" fmla="*/ 220152 w 985826"/>
                <a:gd name="connsiteY48" fmla="*/ 126030 h 902323"/>
                <a:gd name="connsiteX49" fmla="*/ 194752 w 985826"/>
                <a:gd name="connsiteY49" fmla="*/ 156510 h 902323"/>
                <a:gd name="connsiteX0" fmla="*/ 194752 w 985826"/>
                <a:gd name="connsiteY0" fmla="*/ 156510 h 902323"/>
                <a:gd name="connsiteX1" fmla="*/ 179512 w 985826"/>
                <a:gd name="connsiteY1" fmla="*/ 176830 h 902323"/>
                <a:gd name="connsiteX2" fmla="*/ 72832 w 985826"/>
                <a:gd name="connsiteY2" fmla="*/ 283510 h 902323"/>
                <a:gd name="connsiteX3" fmla="*/ 42352 w 985826"/>
                <a:gd name="connsiteY3" fmla="*/ 308910 h 902323"/>
                <a:gd name="connsiteX4" fmla="*/ 22032 w 985826"/>
                <a:gd name="connsiteY4" fmla="*/ 339390 h 902323"/>
                <a:gd name="connsiteX5" fmla="*/ 6792 w 985826"/>
                <a:gd name="connsiteY5" fmla="*/ 374950 h 902323"/>
                <a:gd name="connsiteX6" fmla="*/ 1712 w 985826"/>
                <a:gd name="connsiteY6" fmla="*/ 400350 h 902323"/>
                <a:gd name="connsiteX7" fmla="*/ 1712 w 985826"/>
                <a:gd name="connsiteY7" fmla="*/ 461310 h 902323"/>
                <a:gd name="connsiteX8" fmla="*/ 22032 w 985826"/>
                <a:gd name="connsiteY8" fmla="*/ 496870 h 902323"/>
                <a:gd name="connsiteX9" fmla="*/ 62672 w 985826"/>
                <a:gd name="connsiteY9" fmla="*/ 537510 h 902323"/>
                <a:gd name="connsiteX10" fmla="*/ 72832 w 985826"/>
                <a:gd name="connsiteY10" fmla="*/ 552750 h 902323"/>
                <a:gd name="connsiteX11" fmla="*/ 113472 w 985826"/>
                <a:gd name="connsiteY11" fmla="*/ 578150 h 902323"/>
                <a:gd name="connsiteX12" fmla="*/ 154112 w 985826"/>
                <a:gd name="connsiteY12" fmla="*/ 623870 h 902323"/>
                <a:gd name="connsiteX13" fmla="*/ 225232 w 985826"/>
                <a:gd name="connsiteY13" fmla="*/ 679750 h 902323"/>
                <a:gd name="connsiteX14" fmla="*/ 240472 w 985826"/>
                <a:gd name="connsiteY14" fmla="*/ 694990 h 902323"/>
                <a:gd name="connsiteX15" fmla="*/ 255712 w 985826"/>
                <a:gd name="connsiteY15" fmla="*/ 725470 h 902323"/>
                <a:gd name="connsiteX16" fmla="*/ 281112 w 985826"/>
                <a:gd name="connsiteY16" fmla="*/ 771190 h 902323"/>
                <a:gd name="connsiteX17" fmla="*/ 291272 w 985826"/>
                <a:gd name="connsiteY17" fmla="*/ 786430 h 902323"/>
                <a:gd name="connsiteX18" fmla="*/ 306512 w 985826"/>
                <a:gd name="connsiteY18" fmla="*/ 816910 h 902323"/>
                <a:gd name="connsiteX19" fmla="*/ 316672 w 985826"/>
                <a:gd name="connsiteY19" fmla="*/ 847390 h 902323"/>
                <a:gd name="connsiteX20" fmla="*/ 321752 w 985826"/>
                <a:gd name="connsiteY20" fmla="*/ 862630 h 902323"/>
                <a:gd name="connsiteX21" fmla="*/ 403032 w 985826"/>
                <a:gd name="connsiteY21" fmla="*/ 898190 h 902323"/>
                <a:gd name="connsiteX22" fmla="*/ 489392 w 985826"/>
                <a:gd name="connsiteY22" fmla="*/ 898190 h 902323"/>
                <a:gd name="connsiteX23" fmla="*/ 514792 w 985826"/>
                <a:gd name="connsiteY23" fmla="*/ 867710 h 902323"/>
                <a:gd name="connsiteX24" fmla="*/ 601152 w 985826"/>
                <a:gd name="connsiteY24" fmla="*/ 761030 h 902323"/>
                <a:gd name="connsiteX25" fmla="*/ 646872 w 985826"/>
                <a:gd name="connsiteY25" fmla="*/ 720390 h 902323"/>
                <a:gd name="connsiteX26" fmla="*/ 697672 w 985826"/>
                <a:gd name="connsiteY26" fmla="*/ 710230 h 902323"/>
                <a:gd name="connsiteX27" fmla="*/ 733232 w 985826"/>
                <a:gd name="connsiteY27" fmla="*/ 700070 h 902323"/>
                <a:gd name="connsiteX28" fmla="*/ 819592 w 985826"/>
                <a:gd name="connsiteY28" fmla="*/ 694990 h 902323"/>
                <a:gd name="connsiteX29" fmla="*/ 844992 w 985826"/>
                <a:gd name="connsiteY29" fmla="*/ 669590 h 902323"/>
                <a:gd name="connsiteX30" fmla="*/ 885632 w 985826"/>
                <a:gd name="connsiteY30" fmla="*/ 628950 h 902323"/>
                <a:gd name="connsiteX31" fmla="*/ 890712 w 985826"/>
                <a:gd name="connsiteY31" fmla="*/ 613710 h 902323"/>
                <a:gd name="connsiteX32" fmla="*/ 911032 w 985826"/>
                <a:gd name="connsiteY32" fmla="*/ 593390 h 902323"/>
                <a:gd name="connsiteX33" fmla="*/ 971992 w 985826"/>
                <a:gd name="connsiteY33" fmla="*/ 400350 h 902323"/>
                <a:gd name="connsiteX34" fmla="*/ 977072 w 985826"/>
                <a:gd name="connsiteY34" fmla="*/ 308910 h 902323"/>
                <a:gd name="connsiteX35" fmla="*/ 982152 w 985826"/>
                <a:gd name="connsiteY35" fmla="*/ 273350 h 902323"/>
                <a:gd name="connsiteX36" fmla="*/ 977072 w 985826"/>
                <a:gd name="connsiteY36" fmla="*/ 75230 h 902323"/>
                <a:gd name="connsiteX37" fmla="*/ 885632 w 985826"/>
                <a:gd name="connsiteY37" fmla="*/ 4110 h 902323"/>
                <a:gd name="connsiteX38" fmla="*/ 839912 w 985826"/>
                <a:gd name="connsiteY38" fmla="*/ 9190 h 902323"/>
                <a:gd name="connsiteX39" fmla="*/ 768792 w 985826"/>
                <a:gd name="connsiteY39" fmla="*/ 24430 h 902323"/>
                <a:gd name="connsiteX40" fmla="*/ 743392 w 985826"/>
                <a:gd name="connsiteY40" fmla="*/ 34590 h 902323"/>
                <a:gd name="connsiteX41" fmla="*/ 601152 w 985826"/>
                <a:gd name="connsiteY41" fmla="*/ 95550 h 902323"/>
                <a:gd name="connsiteX42" fmla="*/ 489392 w 985826"/>
                <a:gd name="connsiteY42" fmla="*/ 100630 h 902323"/>
                <a:gd name="connsiteX43" fmla="*/ 453832 w 985826"/>
                <a:gd name="connsiteY43" fmla="*/ 90470 h 902323"/>
                <a:gd name="connsiteX44" fmla="*/ 413192 w 985826"/>
                <a:gd name="connsiteY44" fmla="*/ 85390 h 902323"/>
                <a:gd name="connsiteX45" fmla="*/ 397952 w 985826"/>
                <a:gd name="connsiteY45" fmla="*/ 80310 h 902323"/>
                <a:gd name="connsiteX46" fmla="*/ 250632 w 985826"/>
                <a:gd name="connsiteY46" fmla="*/ 105710 h 902323"/>
                <a:gd name="connsiteX47" fmla="*/ 220152 w 985826"/>
                <a:gd name="connsiteY47" fmla="*/ 126030 h 902323"/>
                <a:gd name="connsiteX48" fmla="*/ 194752 w 985826"/>
                <a:gd name="connsiteY48" fmla="*/ 156510 h 902323"/>
                <a:gd name="connsiteX0" fmla="*/ 194752 w 985826"/>
                <a:gd name="connsiteY0" fmla="*/ 156510 h 902323"/>
                <a:gd name="connsiteX1" fmla="*/ 179512 w 985826"/>
                <a:gd name="connsiteY1" fmla="*/ 176830 h 902323"/>
                <a:gd name="connsiteX2" fmla="*/ 72832 w 985826"/>
                <a:gd name="connsiteY2" fmla="*/ 283510 h 902323"/>
                <a:gd name="connsiteX3" fmla="*/ 42352 w 985826"/>
                <a:gd name="connsiteY3" fmla="*/ 308910 h 902323"/>
                <a:gd name="connsiteX4" fmla="*/ 22032 w 985826"/>
                <a:gd name="connsiteY4" fmla="*/ 339390 h 902323"/>
                <a:gd name="connsiteX5" fmla="*/ 6792 w 985826"/>
                <a:gd name="connsiteY5" fmla="*/ 374950 h 902323"/>
                <a:gd name="connsiteX6" fmla="*/ 1712 w 985826"/>
                <a:gd name="connsiteY6" fmla="*/ 400350 h 902323"/>
                <a:gd name="connsiteX7" fmla="*/ 1712 w 985826"/>
                <a:gd name="connsiteY7" fmla="*/ 461310 h 902323"/>
                <a:gd name="connsiteX8" fmla="*/ 22032 w 985826"/>
                <a:gd name="connsiteY8" fmla="*/ 496870 h 902323"/>
                <a:gd name="connsiteX9" fmla="*/ 62672 w 985826"/>
                <a:gd name="connsiteY9" fmla="*/ 537510 h 902323"/>
                <a:gd name="connsiteX10" fmla="*/ 72832 w 985826"/>
                <a:gd name="connsiteY10" fmla="*/ 552750 h 902323"/>
                <a:gd name="connsiteX11" fmla="*/ 113472 w 985826"/>
                <a:gd name="connsiteY11" fmla="*/ 578150 h 902323"/>
                <a:gd name="connsiteX12" fmla="*/ 154112 w 985826"/>
                <a:gd name="connsiteY12" fmla="*/ 623870 h 902323"/>
                <a:gd name="connsiteX13" fmla="*/ 225232 w 985826"/>
                <a:gd name="connsiteY13" fmla="*/ 679750 h 902323"/>
                <a:gd name="connsiteX14" fmla="*/ 240472 w 985826"/>
                <a:gd name="connsiteY14" fmla="*/ 694990 h 902323"/>
                <a:gd name="connsiteX15" fmla="*/ 255712 w 985826"/>
                <a:gd name="connsiteY15" fmla="*/ 725470 h 902323"/>
                <a:gd name="connsiteX16" fmla="*/ 281112 w 985826"/>
                <a:gd name="connsiteY16" fmla="*/ 771190 h 902323"/>
                <a:gd name="connsiteX17" fmla="*/ 291272 w 985826"/>
                <a:gd name="connsiteY17" fmla="*/ 786430 h 902323"/>
                <a:gd name="connsiteX18" fmla="*/ 306512 w 985826"/>
                <a:gd name="connsiteY18" fmla="*/ 816910 h 902323"/>
                <a:gd name="connsiteX19" fmla="*/ 316672 w 985826"/>
                <a:gd name="connsiteY19" fmla="*/ 847390 h 902323"/>
                <a:gd name="connsiteX20" fmla="*/ 321752 w 985826"/>
                <a:gd name="connsiteY20" fmla="*/ 862630 h 902323"/>
                <a:gd name="connsiteX21" fmla="*/ 403032 w 985826"/>
                <a:gd name="connsiteY21" fmla="*/ 898190 h 902323"/>
                <a:gd name="connsiteX22" fmla="*/ 489392 w 985826"/>
                <a:gd name="connsiteY22" fmla="*/ 898190 h 902323"/>
                <a:gd name="connsiteX23" fmla="*/ 514792 w 985826"/>
                <a:gd name="connsiteY23" fmla="*/ 867710 h 902323"/>
                <a:gd name="connsiteX24" fmla="*/ 601152 w 985826"/>
                <a:gd name="connsiteY24" fmla="*/ 761030 h 902323"/>
                <a:gd name="connsiteX25" fmla="*/ 646872 w 985826"/>
                <a:gd name="connsiteY25" fmla="*/ 720390 h 902323"/>
                <a:gd name="connsiteX26" fmla="*/ 697672 w 985826"/>
                <a:gd name="connsiteY26" fmla="*/ 710230 h 902323"/>
                <a:gd name="connsiteX27" fmla="*/ 733232 w 985826"/>
                <a:gd name="connsiteY27" fmla="*/ 700070 h 902323"/>
                <a:gd name="connsiteX28" fmla="*/ 819592 w 985826"/>
                <a:gd name="connsiteY28" fmla="*/ 694990 h 902323"/>
                <a:gd name="connsiteX29" fmla="*/ 844992 w 985826"/>
                <a:gd name="connsiteY29" fmla="*/ 669590 h 902323"/>
                <a:gd name="connsiteX30" fmla="*/ 885632 w 985826"/>
                <a:gd name="connsiteY30" fmla="*/ 628950 h 902323"/>
                <a:gd name="connsiteX31" fmla="*/ 890712 w 985826"/>
                <a:gd name="connsiteY31" fmla="*/ 613710 h 902323"/>
                <a:gd name="connsiteX32" fmla="*/ 911032 w 985826"/>
                <a:gd name="connsiteY32" fmla="*/ 593390 h 902323"/>
                <a:gd name="connsiteX33" fmla="*/ 977072 w 985826"/>
                <a:gd name="connsiteY33" fmla="*/ 308910 h 902323"/>
                <a:gd name="connsiteX34" fmla="*/ 982152 w 985826"/>
                <a:gd name="connsiteY34" fmla="*/ 273350 h 902323"/>
                <a:gd name="connsiteX35" fmla="*/ 977072 w 985826"/>
                <a:gd name="connsiteY35" fmla="*/ 75230 h 902323"/>
                <a:gd name="connsiteX36" fmla="*/ 885632 w 985826"/>
                <a:gd name="connsiteY36" fmla="*/ 4110 h 902323"/>
                <a:gd name="connsiteX37" fmla="*/ 839912 w 985826"/>
                <a:gd name="connsiteY37" fmla="*/ 9190 h 902323"/>
                <a:gd name="connsiteX38" fmla="*/ 768792 w 985826"/>
                <a:gd name="connsiteY38" fmla="*/ 24430 h 902323"/>
                <a:gd name="connsiteX39" fmla="*/ 743392 w 985826"/>
                <a:gd name="connsiteY39" fmla="*/ 34590 h 902323"/>
                <a:gd name="connsiteX40" fmla="*/ 601152 w 985826"/>
                <a:gd name="connsiteY40" fmla="*/ 95550 h 902323"/>
                <a:gd name="connsiteX41" fmla="*/ 489392 w 985826"/>
                <a:gd name="connsiteY41" fmla="*/ 100630 h 902323"/>
                <a:gd name="connsiteX42" fmla="*/ 453832 w 985826"/>
                <a:gd name="connsiteY42" fmla="*/ 90470 h 902323"/>
                <a:gd name="connsiteX43" fmla="*/ 413192 w 985826"/>
                <a:gd name="connsiteY43" fmla="*/ 85390 h 902323"/>
                <a:gd name="connsiteX44" fmla="*/ 397952 w 985826"/>
                <a:gd name="connsiteY44" fmla="*/ 80310 h 902323"/>
                <a:gd name="connsiteX45" fmla="*/ 250632 w 985826"/>
                <a:gd name="connsiteY45" fmla="*/ 105710 h 902323"/>
                <a:gd name="connsiteX46" fmla="*/ 220152 w 985826"/>
                <a:gd name="connsiteY46" fmla="*/ 126030 h 902323"/>
                <a:gd name="connsiteX47" fmla="*/ 194752 w 985826"/>
                <a:gd name="connsiteY47" fmla="*/ 156510 h 902323"/>
                <a:gd name="connsiteX0" fmla="*/ 194752 w 989862"/>
                <a:gd name="connsiteY0" fmla="*/ 156510 h 902323"/>
                <a:gd name="connsiteX1" fmla="*/ 179512 w 989862"/>
                <a:gd name="connsiteY1" fmla="*/ 176830 h 902323"/>
                <a:gd name="connsiteX2" fmla="*/ 72832 w 989862"/>
                <a:gd name="connsiteY2" fmla="*/ 283510 h 902323"/>
                <a:gd name="connsiteX3" fmla="*/ 42352 w 989862"/>
                <a:gd name="connsiteY3" fmla="*/ 308910 h 902323"/>
                <a:gd name="connsiteX4" fmla="*/ 22032 w 989862"/>
                <a:gd name="connsiteY4" fmla="*/ 339390 h 902323"/>
                <a:gd name="connsiteX5" fmla="*/ 6792 w 989862"/>
                <a:gd name="connsiteY5" fmla="*/ 374950 h 902323"/>
                <a:gd name="connsiteX6" fmla="*/ 1712 w 989862"/>
                <a:gd name="connsiteY6" fmla="*/ 400350 h 902323"/>
                <a:gd name="connsiteX7" fmla="*/ 1712 w 989862"/>
                <a:gd name="connsiteY7" fmla="*/ 461310 h 902323"/>
                <a:gd name="connsiteX8" fmla="*/ 22032 w 989862"/>
                <a:gd name="connsiteY8" fmla="*/ 496870 h 902323"/>
                <a:gd name="connsiteX9" fmla="*/ 62672 w 989862"/>
                <a:gd name="connsiteY9" fmla="*/ 537510 h 902323"/>
                <a:gd name="connsiteX10" fmla="*/ 72832 w 989862"/>
                <a:gd name="connsiteY10" fmla="*/ 552750 h 902323"/>
                <a:gd name="connsiteX11" fmla="*/ 113472 w 989862"/>
                <a:gd name="connsiteY11" fmla="*/ 578150 h 902323"/>
                <a:gd name="connsiteX12" fmla="*/ 154112 w 989862"/>
                <a:gd name="connsiteY12" fmla="*/ 623870 h 902323"/>
                <a:gd name="connsiteX13" fmla="*/ 225232 w 989862"/>
                <a:gd name="connsiteY13" fmla="*/ 679750 h 902323"/>
                <a:gd name="connsiteX14" fmla="*/ 240472 w 989862"/>
                <a:gd name="connsiteY14" fmla="*/ 694990 h 902323"/>
                <a:gd name="connsiteX15" fmla="*/ 255712 w 989862"/>
                <a:gd name="connsiteY15" fmla="*/ 725470 h 902323"/>
                <a:gd name="connsiteX16" fmla="*/ 281112 w 989862"/>
                <a:gd name="connsiteY16" fmla="*/ 771190 h 902323"/>
                <a:gd name="connsiteX17" fmla="*/ 291272 w 989862"/>
                <a:gd name="connsiteY17" fmla="*/ 786430 h 902323"/>
                <a:gd name="connsiteX18" fmla="*/ 306512 w 989862"/>
                <a:gd name="connsiteY18" fmla="*/ 816910 h 902323"/>
                <a:gd name="connsiteX19" fmla="*/ 316672 w 989862"/>
                <a:gd name="connsiteY19" fmla="*/ 847390 h 902323"/>
                <a:gd name="connsiteX20" fmla="*/ 321752 w 989862"/>
                <a:gd name="connsiteY20" fmla="*/ 862630 h 902323"/>
                <a:gd name="connsiteX21" fmla="*/ 403032 w 989862"/>
                <a:gd name="connsiteY21" fmla="*/ 898190 h 902323"/>
                <a:gd name="connsiteX22" fmla="*/ 489392 w 989862"/>
                <a:gd name="connsiteY22" fmla="*/ 898190 h 902323"/>
                <a:gd name="connsiteX23" fmla="*/ 514792 w 989862"/>
                <a:gd name="connsiteY23" fmla="*/ 867710 h 902323"/>
                <a:gd name="connsiteX24" fmla="*/ 601152 w 989862"/>
                <a:gd name="connsiteY24" fmla="*/ 761030 h 902323"/>
                <a:gd name="connsiteX25" fmla="*/ 646872 w 989862"/>
                <a:gd name="connsiteY25" fmla="*/ 720390 h 902323"/>
                <a:gd name="connsiteX26" fmla="*/ 697672 w 989862"/>
                <a:gd name="connsiteY26" fmla="*/ 710230 h 902323"/>
                <a:gd name="connsiteX27" fmla="*/ 733232 w 989862"/>
                <a:gd name="connsiteY27" fmla="*/ 700070 h 902323"/>
                <a:gd name="connsiteX28" fmla="*/ 819592 w 989862"/>
                <a:gd name="connsiteY28" fmla="*/ 694990 h 902323"/>
                <a:gd name="connsiteX29" fmla="*/ 844992 w 989862"/>
                <a:gd name="connsiteY29" fmla="*/ 669590 h 902323"/>
                <a:gd name="connsiteX30" fmla="*/ 885632 w 989862"/>
                <a:gd name="connsiteY30" fmla="*/ 628950 h 902323"/>
                <a:gd name="connsiteX31" fmla="*/ 890712 w 989862"/>
                <a:gd name="connsiteY31" fmla="*/ 613710 h 902323"/>
                <a:gd name="connsiteX32" fmla="*/ 911032 w 989862"/>
                <a:gd name="connsiteY32" fmla="*/ 593390 h 902323"/>
                <a:gd name="connsiteX33" fmla="*/ 982152 w 989862"/>
                <a:gd name="connsiteY33" fmla="*/ 273350 h 902323"/>
                <a:gd name="connsiteX34" fmla="*/ 977072 w 989862"/>
                <a:gd name="connsiteY34" fmla="*/ 75230 h 902323"/>
                <a:gd name="connsiteX35" fmla="*/ 885632 w 989862"/>
                <a:gd name="connsiteY35" fmla="*/ 4110 h 902323"/>
                <a:gd name="connsiteX36" fmla="*/ 839912 w 989862"/>
                <a:gd name="connsiteY36" fmla="*/ 9190 h 902323"/>
                <a:gd name="connsiteX37" fmla="*/ 768792 w 989862"/>
                <a:gd name="connsiteY37" fmla="*/ 24430 h 902323"/>
                <a:gd name="connsiteX38" fmla="*/ 743392 w 989862"/>
                <a:gd name="connsiteY38" fmla="*/ 34590 h 902323"/>
                <a:gd name="connsiteX39" fmla="*/ 601152 w 989862"/>
                <a:gd name="connsiteY39" fmla="*/ 95550 h 902323"/>
                <a:gd name="connsiteX40" fmla="*/ 489392 w 989862"/>
                <a:gd name="connsiteY40" fmla="*/ 100630 h 902323"/>
                <a:gd name="connsiteX41" fmla="*/ 453832 w 989862"/>
                <a:gd name="connsiteY41" fmla="*/ 90470 h 902323"/>
                <a:gd name="connsiteX42" fmla="*/ 413192 w 989862"/>
                <a:gd name="connsiteY42" fmla="*/ 85390 h 902323"/>
                <a:gd name="connsiteX43" fmla="*/ 397952 w 989862"/>
                <a:gd name="connsiteY43" fmla="*/ 80310 h 902323"/>
                <a:gd name="connsiteX44" fmla="*/ 250632 w 989862"/>
                <a:gd name="connsiteY44" fmla="*/ 105710 h 902323"/>
                <a:gd name="connsiteX45" fmla="*/ 220152 w 989862"/>
                <a:gd name="connsiteY45" fmla="*/ 126030 h 902323"/>
                <a:gd name="connsiteX46" fmla="*/ 194752 w 989862"/>
                <a:gd name="connsiteY46" fmla="*/ 156510 h 902323"/>
                <a:gd name="connsiteX0" fmla="*/ 194752 w 989862"/>
                <a:gd name="connsiteY0" fmla="*/ 156510 h 902323"/>
                <a:gd name="connsiteX1" fmla="*/ 179512 w 989862"/>
                <a:gd name="connsiteY1" fmla="*/ 176830 h 902323"/>
                <a:gd name="connsiteX2" fmla="*/ 72832 w 989862"/>
                <a:gd name="connsiteY2" fmla="*/ 283510 h 902323"/>
                <a:gd name="connsiteX3" fmla="*/ 42352 w 989862"/>
                <a:gd name="connsiteY3" fmla="*/ 308910 h 902323"/>
                <a:gd name="connsiteX4" fmla="*/ 22032 w 989862"/>
                <a:gd name="connsiteY4" fmla="*/ 339390 h 902323"/>
                <a:gd name="connsiteX5" fmla="*/ 6792 w 989862"/>
                <a:gd name="connsiteY5" fmla="*/ 374950 h 902323"/>
                <a:gd name="connsiteX6" fmla="*/ 1712 w 989862"/>
                <a:gd name="connsiteY6" fmla="*/ 400350 h 902323"/>
                <a:gd name="connsiteX7" fmla="*/ 1712 w 989862"/>
                <a:gd name="connsiteY7" fmla="*/ 461310 h 902323"/>
                <a:gd name="connsiteX8" fmla="*/ 22032 w 989862"/>
                <a:gd name="connsiteY8" fmla="*/ 496870 h 902323"/>
                <a:gd name="connsiteX9" fmla="*/ 62672 w 989862"/>
                <a:gd name="connsiteY9" fmla="*/ 537510 h 902323"/>
                <a:gd name="connsiteX10" fmla="*/ 72832 w 989862"/>
                <a:gd name="connsiteY10" fmla="*/ 552750 h 902323"/>
                <a:gd name="connsiteX11" fmla="*/ 113472 w 989862"/>
                <a:gd name="connsiteY11" fmla="*/ 578150 h 902323"/>
                <a:gd name="connsiteX12" fmla="*/ 154112 w 989862"/>
                <a:gd name="connsiteY12" fmla="*/ 623870 h 902323"/>
                <a:gd name="connsiteX13" fmla="*/ 225232 w 989862"/>
                <a:gd name="connsiteY13" fmla="*/ 679750 h 902323"/>
                <a:gd name="connsiteX14" fmla="*/ 240472 w 989862"/>
                <a:gd name="connsiteY14" fmla="*/ 694990 h 902323"/>
                <a:gd name="connsiteX15" fmla="*/ 255712 w 989862"/>
                <a:gd name="connsiteY15" fmla="*/ 725470 h 902323"/>
                <a:gd name="connsiteX16" fmla="*/ 281112 w 989862"/>
                <a:gd name="connsiteY16" fmla="*/ 771190 h 902323"/>
                <a:gd name="connsiteX17" fmla="*/ 291272 w 989862"/>
                <a:gd name="connsiteY17" fmla="*/ 786430 h 902323"/>
                <a:gd name="connsiteX18" fmla="*/ 306512 w 989862"/>
                <a:gd name="connsiteY18" fmla="*/ 816910 h 902323"/>
                <a:gd name="connsiteX19" fmla="*/ 316672 w 989862"/>
                <a:gd name="connsiteY19" fmla="*/ 847390 h 902323"/>
                <a:gd name="connsiteX20" fmla="*/ 321752 w 989862"/>
                <a:gd name="connsiteY20" fmla="*/ 862630 h 902323"/>
                <a:gd name="connsiteX21" fmla="*/ 403032 w 989862"/>
                <a:gd name="connsiteY21" fmla="*/ 898190 h 902323"/>
                <a:gd name="connsiteX22" fmla="*/ 489392 w 989862"/>
                <a:gd name="connsiteY22" fmla="*/ 898190 h 902323"/>
                <a:gd name="connsiteX23" fmla="*/ 514792 w 989862"/>
                <a:gd name="connsiteY23" fmla="*/ 867710 h 902323"/>
                <a:gd name="connsiteX24" fmla="*/ 601152 w 989862"/>
                <a:gd name="connsiteY24" fmla="*/ 761030 h 902323"/>
                <a:gd name="connsiteX25" fmla="*/ 646872 w 989862"/>
                <a:gd name="connsiteY25" fmla="*/ 720390 h 902323"/>
                <a:gd name="connsiteX26" fmla="*/ 697672 w 989862"/>
                <a:gd name="connsiteY26" fmla="*/ 710230 h 902323"/>
                <a:gd name="connsiteX27" fmla="*/ 733232 w 989862"/>
                <a:gd name="connsiteY27" fmla="*/ 700070 h 902323"/>
                <a:gd name="connsiteX28" fmla="*/ 819592 w 989862"/>
                <a:gd name="connsiteY28" fmla="*/ 694990 h 902323"/>
                <a:gd name="connsiteX29" fmla="*/ 844992 w 989862"/>
                <a:gd name="connsiteY29" fmla="*/ 669590 h 902323"/>
                <a:gd name="connsiteX30" fmla="*/ 885632 w 989862"/>
                <a:gd name="connsiteY30" fmla="*/ 628950 h 902323"/>
                <a:gd name="connsiteX31" fmla="*/ 911032 w 989862"/>
                <a:gd name="connsiteY31" fmla="*/ 593390 h 902323"/>
                <a:gd name="connsiteX32" fmla="*/ 982152 w 989862"/>
                <a:gd name="connsiteY32" fmla="*/ 273350 h 902323"/>
                <a:gd name="connsiteX33" fmla="*/ 977072 w 989862"/>
                <a:gd name="connsiteY33" fmla="*/ 75230 h 902323"/>
                <a:gd name="connsiteX34" fmla="*/ 885632 w 989862"/>
                <a:gd name="connsiteY34" fmla="*/ 4110 h 902323"/>
                <a:gd name="connsiteX35" fmla="*/ 839912 w 989862"/>
                <a:gd name="connsiteY35" fmla="*/ 9190 h 902323"/>
                <a:gd name="connsiteX36" fmla="*/ 768792 w 989862"/>
                <a:gd name="connsiteY36" fmla="*/ 24430 h 902323"/>
                <a:gd name="connsiteX37" fmla="*/ 743392 w 989862"/>
                <a:gd name="connsiteY37" fmla="*/ 34590 h 902323"/>
                <a:gd name="connsiteX38" fmla="*/ 601152 w 989862"/>
                <a:gd name="connsiteY38" fmla="*/ 95550 h 902323"/>
                <a:gd name="connsiteX39" fmla="*/ 489392 w 989862"/>
                <a:gd name="connsiteY39" fmla="*/ 100630 h 902323"/>
                <a:gd name="connsiteX40" fmla="*/ 453832 w 989862"/>
                <a:gd name="connsiteY40" fmla="*/ 90470 h 902323"/>
                <a:gd name="connsiteX41" fmla="*/ 413192 w 989862"/>
                <a:gd name="connsiteY41" fmla="*/ 85390 h 902323"/>
                <a:gd name="connsiteX42" fmla="*/ 397952 w 989862"/>
                <a:gd name="connsiteY42" fmla="*/ 80310 h 902323"/>
                <a:gd name="connsiteX43" fmla="*/ 250632 w 989862"/>
                <a:gd name="connsiteY43" fmla="*/ 105710 h 902323"/>
                <a:gd name="connsiteX44" fmla="*/ 220152 w 989862"/>
                <a:gd name="connsiteY44" fmla="*/ 126030 h 902323"/>
                <a:gd name="connsiteX45" fmla="*/ 194752 w 989862"/>
                <a:gd name="connsiteY45" fmla="*/ 156510 h 902323"/>
                <a:gd name="connsiteX0" fmla="*/ 194752 w 989862"/>
                <a:gd name="connsiteY0" fmla="*/ 156510 h 902323"/>
                <a:gd name="connsiteX1" fmla="*/ 179512 w 989862"/>
                <a:gd name="connsiteY1" fmla="*/ 176830 h 902323"/>
                <a:gd name="connsiteX2" fmla="*/ 72832 w 989862"/>
                <a:gd name="connsiteY2" fmla="*/ 283510 h 902323"/>
                <a:gd name="connsiteX3" fmla="*/ 42352 w 989862"/>
                <a:gd name="connsiteY3" fmla="*/ 308910 h 902323"/>
                <a:gd name="connsiteX4" fmla="*/ 22032 w 989862"/>
                <a:gd name="connsiteY4" fmla="*/ 339390 h 902323"/>
                <a:gd name="connsiteX5" fmla="*/ 6792 w 989862"/>
                <a:gd name="connsiteY5" fmla="*/ 374950 h 902323"/>
                <a:gd name="connsiteX6" fmla="*/ 1712 w 989862"/>
                <a:gd name="connsiteY6" fmla="*/ 400350 h 902323"/>
                <a:gd name="connsiteX7" fmla="*/ 1712 w 989862"/>
                <a:gd name="connsiteY7" fmla="*/ 461310 h 902323"/>
                <a:gd name="connsiteX8" fmla="*/ 22032 w 989862"/>
                <a:gd name="connsiteY8" fmla="*/ 496870 h 902323"/>
                <a:gd name="connsiteX9" fmla="*/ 62672 w 989862"/>
                <a:gd name="connsiteY9" fmla="*/ 537510 h 902323"/>
                <a:gd name="connsiteX10" fmla="*/ 72832 w 989862"/>
                <a:gd name="connsiteY10" fmla="*/ 552750 h 902323"/>
                <a:gd name="connsiteX11" fmla="*/ 113472 w 989862"/>
                <a:gd name="connsiteY11" fmla="*/ 578150 h 902323"/>
                <a:gd name="connsiteX12" fmla="*/ 154112 w 989862"/>
                <a:gd name="connsiteY12" fmla="*/ 623870 h 902323"/>
                <a:gd name="connsiteX13" fmla="*/ 225232 w 989862"/>
                <a:gd name="connsiteY13" fmla="*/ 679750 h 902323"/>
                <a:gd name="connsiteX14" fmla="*/ 240472 w 989862"/>
                <a:gd name="connsiteY14" fmla="*/ 694990 h 902323"/>
                <a:gd name="connsiteX15" fmla="*/ 255712 w 989862"/>
                <a:gd name="connsiteY15" fmla="*/ 725470 h 902323"/>
                <a:gd name="connsiteX16" fmla="*/ 281112 w 989862"/>
                <a:gd name="connsiteY16" fmla="*/ 771190 h 902323"/>
                <a:gd name="connsiteX17" fmla="*/ 291272 w 989862"/>
                <a:gd name="connsiteY17" fmla="*/ 786430 h 902323"/>
                <a:gd name="connsiteX18" fmla="*/ 306512 w 989862"/>
                <a:gd name="connsiteY18" fmla="*/ 816910 h 902323"/>
                <a:gd name="connsiteX19" fmla="*/ 316672 w 989862"/>
                <a:gd name="connsiteY19" fmla="*/ 847390 h 902323"/>
                <a:gd name="connsiteX20" fmla="*/ 321752 w 989862"/>
                <a:gd name="connsiteY20" fmla="*/ 862630 h 902323"/>
                <a:gd name="connsiteX21" fmla="*/ 403032 w 989862"/>
                <a:gd name="connsiteY21" fmla="*/ 898190 h 902323"/>
                <a:gd name="connsiteX22" fmla="*/ 489392 w 989862"/>
                <a:gd name="connsiteY22" fmla="*/ 898190 h 902323"/>
                <a:gd name="connsiteX23" fmla="*/ 514792 w 989862"/>
                <a:gd name="connsiteY23" fmla="*/ 867710 h 902323"/>
                <a:gd name="connsiteX24" fmla="*/ 601152 w 989862"/>
                <a:gd name="connsiteY24" fmla="*/ 761030 h 902323"/>
                <a:gd name="connsiteX25" fmla="*/ 646872 w 989862"/>
                <a:gd name="connsiteY25" fmla="*/ 720390 h 902323"/>
                <a:gd name="connsiteX26" fmla="*/ 697672 w 989862"/>
                <a:gd name="connsiteY26" fmla="*/ 710230 h 902323"/>
                <a:gd name="connsiteX27" fmla="*/ 733232 w 989862"/>
                <a:gd name="connsiteY27" fmla="*/ 700070 h 902323"/>
                <a:gd name="connsiteX28" fmla="*/ 819592 w 989862"/>
                <a:gd name="connsiteY28" fmla="*/ 694990 h 902323"/>
                <a:gd name="connsiteX29" fmla="*/ 844992 w 989862"/>
                <a:gd name="connsiteY29" fmla="*/ 669590 h 902323"/>
                <a:gd name="connsiteX30" fmla="*/ 911032 w 989862"/>
                <a:gd name="connsiteY30" fmla="*/ 593390 h 902323"/>
                <a:gd name="connsiteX31" fmla="*/ 982152 w 989862"/>
                <a:gd name="connsiteY31" fmla="*/ 273350 h 902323"/>
                <a:gd name="connsiteX32" fmla="*/ 977072 w 989862"/>
                <a:gd name="connsiteY32" fmla="*/ 75230 h 902323"/>
                <a:gd name="connsiteX33" fmla="*/ 885632 w 989862"/>
                <a:gd name="connsiteY33" fmla="*/ 4110 h 902323"/>
                <a:gd name="connsiteX34" fmla="*/ 839912 w 989862"/>
                <a:gd name="connsiteY34" fmla="*/ 9190 h 902323"/>
                <a:gd name="connsiteX35" fmla="*/ 768792 w 989862"/>
                <a:gd name="connsiteY35" fmla="*/ 24430 h 902323"/>
                <a:gd name="connsiteX36" fmla="*/ 743392 w 989862"/>
                <a:gd name="connsiteY36" fmla="*/ 34590 h 902323"/>
                <a:gd name="connsiteX37" fmla="*/ 601152 w 989862"/>
                <a:gd name="connsiteY37" fmla="*/ 95550 h 902323"/>
                <a:gd name="connsiteX38" fmla="*/ 489392 w 989862"/>
                <a:gd name="connsiteY38" fmla="*/ 100630 h 902323"/>
                <a:gd name="connsiteX39" fmla="*/ 453832 w 989862"/>
                <a:gd name="connsiteY39" fmla="*/ 90470 h 902323"/>
                <a:gd name="connsiteX40" fmla="*/ 413192 w 989862"/>
                <a:gd name="connsiteY40" fmla="*/ 85390 h 902323"/>
                <a:gd name="connsiteX41" fmla="*/ 397952 w 989862"/>
                <a:gd name="connsiteY41" fmla="*/ 80310 h 902323"/>
                <a:gd name="connsiteX42" fmla="*/ 250632 w 989862"/>
                <a:gd name="connsiteY42" fmla="*/ 105710 h 902323"/>
                <a:gd name="connsiteX43" fmla="*/ 220152 w 989862"/>
                <a:gd name="connsiteY43" fmla="*/ 126030 h 902323"/>
                <a:gd name="connsiteX44" fmla="*/ 194752 w 989862"/>
                <a:gd name="connsiteY44" fmla="*/ 156510 h 902323"/>
                <a:gd name="connsiteX0" fmla="*/ 194752 w 989862"/>
                <a:gd name="connsiteY0" fmla="*/ 156510 h 902323"/>
                <a:gd name="connsiteX1" fmla="*/ 179512 w 989862"/>
                <a:gd name="connsiteY1" fmla="*/ 176830 h 902323"/>
                <a:gd name="connsiteX2" fmla="*/ 72832 w 989862"/>
                <a:gd name="connsiteY2" fmla="*/ 283510 h 902323"/>
                <a:gd name="connsiteX3" fmla="*/ 42352 w 989862"/>
                <a:gd name="connsiteY3" fmla="*/ 308910 h 902323"/>
                <a:gd name="connsiteX4" fmla="*/ 22032 w 989862"/>
                <a:gd name="connsiteY4" fmla="*/ 339390 h 902323"/>
                <a:gd name="connsiteX5" fmla="*/ 6792 w 989862"/>
                <a:gd name="connsiteY5" fmla="*/ 374950 h 902323"/>
                <a:gd name="connsiteX6" fmla="*/ 1712 w 989862"/>
                <a:gd name="connsiteY6" fmla="*/ 400350 h 902323"/>
                <a:gd name="connsiteX7" fmla="*/ 1712 w 989862"/>
                <a:gd name="connsiteY7" fmla="*/ 461310 h 902323"/>
                <a:gd name="connsiteX8" fmla="*/ 22032 w 989862"/>
                <a:gd name="connsiteY8" fmla="*/ 496870 h 902323"/>
                <a:gd name="connsiteX9" fmla="*/ 62672 w 989862"/>
                <a:gd name="connsiteY9" fmla="*/ 537510 h 902323"/>
                <a:gd name="connsiteX10" fmla="*/ 72832 w 989862"/>
                <a:gd name="connsiteY10" fmla="*/ 552750 h 902323"/>
                <a:gd name="connsiteX11" fmla="*/ 113472 w 989862"/>
                <a:gd name="connsiteY11" fmla="*/ 578150 h 902323"/>
                <a:gd name="connsiteX12" fmla="*/ 154112 w 989862"/>
                <a:gd name="connsiteY12" fmla="*/ 623870 h 902323"/>
                <a:gd name="connsiteX13" fmla="*/ 225232 w 989862"/>
                <a:gd name="connsiteY13" fmla="*/ 679750 h 902323"/>
                <a:gd name="connsiteX14" fmla="*/ 240472 w 989862"/>
                <a:gd name="connsiteY14" fmla="*/ 694990 h 902323"/>
                <a:gd name="connsiteX15" fmla="*/ 255712 w 989862"/>
                <a:gd name="connsiteY15" fmla="*/ 725470 h 902323"/>
                <a:gd name="connsiteX16" fmla="*/ 281112 w 989862"/>
                <a:gd name="connsiteY16" fmla="*/ 771190 h 902323"/>
                <a:gd name="connsiteX17" fmla="*/ 291272 w 989862"/>
                <a:gd name="connsiteY17" fmla="*/ 786430 h 902323"/>
                <a:gd name="connsiteX18" fmla="*/ 306512 w 989862"/>
                <a:gd name="connsiteY18" fmla="*/ 816910 h 902323"/>
                <a:gd name="connsiteX19" fmla="*/ 316672 w 989862"/>
                <a:gd name="connsiteY19" fmla="*/ 847390 h 902323"/>
                <a:gd name="connsiteX20" fmla="*/ 321752 w 989862"/>
                <a:gd name="connsiteY20" fmla="*/ 862630 h 902323"/>
                <a:gd name="connsiteX21" fmla="*/ 403032 w 989862"/>
                <a:gd name="connsiteY21" fmla="*/ 898190 h 902323"/>
                <a:gd name="connsiteX22" fmla="*/ 489392 w 989862"/>
                <a:gd name="connsiteY22" fmla="*/ 898190 h 902323"/>
                <a:gd name="connsiteX23" fmla="*/ 514792 w 989862"/>
                <a:gd name="connsiteY23" fmla="*/ 867710 h 902323"/>
                <a:gd name="connsiteX24" fmla="*/ 601152 w 989862"/>
                <a:gd name="connsiteY24" fmla="*/ 761030 h 902323"/>
                <a:gd name="connsiteX25" fmla="*/ 646872 w 989862"/>
                <a:gd name="connsiteY25" fmla="*/ 720390 h 902323"/>
                <a:gd name="connsiteX26" fmla="*/ 697672 w 989862"/>
                <a:gd name="connsiteY26" fmla="*/ 710230 h 902323"/>
                <a:gd name="connsiteX27" fmla="*/ 733232 w 989862"/>
                <a:gd name="connsiteY27" fmla="*/ 700070 h 902323"/>
                <a:gd name="connsiteX28" fmla="*/ 819592 w 989862"/>
                <a:gd name="connsiteY28" fmla="*/ 694990 h 902323"/>
                <a:gd name="connsiteX29" fmla="*/ 911032 w 989862"/>
                <a:gd name="connsiteY29" fmla="*/ 593390 h 902323"/>
                <a:gd name="connsiteX30" fmla="*/ 982152 w 989862"/>
                <a:gd name="connsiteY30" fmla="*/ 273350 h 902323"/>
                <a:gd name="connsiteX31" fmla="*/ 977072 w 989862"/>
                <a:gd name="connsiteY31" fmla="*/ 75230 h 902323"/>
                <a:gd name="connsiteX32" fmla="*/ 885632 w 989862"/>
                <a:gd name="connsiteY32" fmla="*/ 4110 h 902323"/>
                <a:gd name="connsiteX33" fmla="*/ 839912 w 989862"/>
                <a:gd name="connsiteY33" fmla="*/ 9190 h 902323"/>
                <a:gd name="connsiteX34" fmla="*/ 768792 w 989862"/>
                <a:gd name="connsiteY34" fmla="*/ 24430 h 902323"/>
                <a:gd name="connsiteX35" fmla="*/ 743392 w 989862"/>
                <a:gd name="connsiteY35" fmla="*/ 34590 h 902323"/>
                <a:gd name="connsiteX36" fmla="*/ 601152 w 989862"/>
                <a:gd name="connsiteY36" fmla="*/ 95550 h 902323"/>
                <a:gd name="connsiteX37" fmla="*/ 489392 w 989862"/>
                <a:gd name="connsiteY37" fmla="*/ 100630 h 902323"/>
                <a:gd name="connsiteX38" fmla="*/ 453832 w 989862"/>
                <a:gd name="connsiteY38" fmla="*/ 90470 h 902323"/>
                <a:gd name="connsiteX39" fmla="*/ 413192 w 989862"/>
                <a:gd name="connsiteY39" fmla="*/ 85390 h 902323"/>
                <a:gd name="connsiteX40" fmla="*/ 397952 w 989862"/>
                <a:gd name="connsiteY40" fmla="*/ 80310 h 902323"/>
                <a:gd name="connsiteX41" fmla="*/ 250632 w 989862"/>
                <a:gd name="connsiteY41" fmla="*/ 105710 h 902323"/>
                <a:gd name="connsiteX42" fmla="*/ 220152 w 989862"/>
                <a:gd name="connsiteY42" fmla="*/ 126030 h 902323"/>
                <a:gd name="connsiteX43" fmla="*/ 194752 w 989862"/>
                <a:gd name="connsiteY43" fmla="*/ 156510 h 902323"/>
                <a:gd name="connsiteX0" fmla="*/ 194752 w 989862"/>
                <a:gd name="connsiteY0" fmla="*/ 156510 h 902323"/>
                <a:gd name="connsiteX1" fmla="*/ 179512 w 989862"/>
                <a:gd name="connsiteY1" fmla="*/ 176830 h 902323"/>
                <a:gd name="connsiteX2" fmla="*/ 72832 w 989862"/>
                <a:gd name="connsiteY2" fmla="*/ 283510 h 902323"/>
                <a:gd name="connsiteX3" fmla="*/ 42352 w 989862"/>
                <a:gd name="connsiteY3" fmla="*/ 308910 h 902323"/>
                <a:gd name="connsiteX4" fmla="*/ 22032 w 989862"/>
                <a:gd name="connsiteY4" fmla="*/ 339390 h 902323"/>
                <a:gd name="connsiteX5" fmla="*/ 6792 w 989862"/>
                <a:gd name="connsiteY5" fmla="*/ 374950 h 902323"/>
                <a:gd name="connsiteX6" fmla="*/ 1712 w 989862"/>
                <a:gd name="connsiteY6" fmla="*/ 400350 h 902323"/>
                <a:gd name="connsiteX7" fmla="*/ 1712 w 989862"/>
                <a:gd name="connsiteY7" fmla="*/ 461310 h 902323"/>
                <a:gd name="connsiteX8" fmla="*/ 22032 w 989862"/>
                <a:gd name="connsiteY8" fmla="*/ 496870 h 902323"/>
                <a:gd name="connsiteX9" fmla="*/ 62672 w 989862"/>
                <a:gd name="connsiteY9" fmla="*/ 537510 h 902323"/>
                <a:gd name="connsiteX10" fmla="*/ 72832 w 989862"/>
                <a:gd name="connsiteY10" fmla="*/ 552750 h 902323"/>
                <a:gd name="connsiteX11" fmla="*/ 113472 w 989862"/>
                <a:gd name="connsiteY11" fmla="*/ 578150 h 902323"/>
                <a:gd name="connsiteX12" fmla="*/ 154112 w 989862"/>
                <a:gd name="connsiteY12" fmla="*/ 623870 h 902323"/>
                <a:gd name="connsiteX13" fmla="*/ 225232 w 989862"/>
                <a:gd name="connsiteY13" fmla="*/ 679750 h 902323"/>
                <a:gd name="connsiteX14" fmla="*/ 240472 w 989862"/>
                <a:gd name="connsiteY14" fmla="*/ 694990 h 902323"/>
                <a:gd name="connsiteX15" fmla="*/ 255712 w 989862"/>
                <a:gd name="connsiteY15" fmla="*/ 725470 h 902323"/>
                <a:gd name="connsiteX16" fmla="*/ 281112 w 989862"/>
                <a:gd name="connsiteY16" fmla="*/ 771190 h 902323"/>
                <a:gd name="connsiteX17" fmla="*/ 291272 w 989862"/>
                <a:gd name="connsiteY17" fmla="*/ 786430 h 902323"/>
                <a:gd name="connsiteX18" fmla="*/ 306512 w 989862"/>
                <a:gd name="connsiteY18" fmla="*/ 816910 h 902323"/>
                <a:gd name="connsiteX19" fmla="*/ 316672 w 989862"/>
                <a:gd name="connsiteY19" fmla="*/ 847390 h 902323"/>
                <a:gd name="connsiteX20" fmla="*/ 321752 w 989862"/>
                <a:gd name="connsiteY20" fmla="*/ 862630 h 902323"/>
                <a:gd name="connsiteX21" fmla="*/ 403032 w 989862"/>
                <a:gd name="connsiteY21" fmla="*/ 898190 h 902323"/>
                <a:gd name="connsiteX22" fmla="*/ 489392 w 989862"/>
                <a:gd name="connsiteY22" fmla="*/ 898190 h 902323"/>
                <a:gd name="connsiteX23" fmla="*/ 514792 w 989862"/>
                <a:gd name="connsiteY23" fmla="*/ 867710 h 902323"/>
                <a:gd name="connsiteX24" fmla="*/ 601152 w 989862"/>
                <a:gd name="connsiteY24" fmla="*/ 761030 h 902323"/>
                <a:gd name="connsiteX25" fmla="*/ 697672 w 989862"/>
                <a:gd name="connsiteY25" fmla="*/ 710230 h 902323"/>
                <a:gd name="connsiteX26" fmla="*/ 733232 w 989862"/>
                <a:gd name="connsiteY26" fmla="*/ 700070 h 902323"/>
                <a:gd name="connsiteX27" fmla="*/ 819592 w 989862"/>
                <a:gd name="connsiteY27" fmla="*/ 694990 h 902323"/>
                <a:gd name="connsiteX28" fmla="*/ 911032 w 989862"/>
                <a:gd name="connsiteY28" fmla="*/ 593390 h 902323"/>
                <a:gd name="connsiteX29" fmla="*/ 982152 w 989862"/>
                <a:gd name="connsiteY29" fmla="*/ 273350 h 902323"/>
                <a:gd name="connsiteX30" fmla="*/ 977072 w 989862"/>
                <a:gd name="connsiteY30" fmla="*/ 75230 h 902323"/>
                <a:gd name="connsiteX31" fmla="*/ 885632 w 989862"/>
                <a:gd name="connsiteY31" fmla="*/ 4110 h 902323"/>
                <a:gd name="connsiteX32" fmla="*/ 839912 w 989862"/>
                <a:gd name="connsiteY32" fmla="*/ 9190 h 902323"/>
                <a:gd name="connsiteX33" fmla="*/ 768792 w 989862"/>
                <a:gd name="connsiteY33" fmla="*/ 24430 h 902323"/>
                <a:gd name="connsiteX34" fmla="*/ 743392 w 989862"/>
                <a:gd name="connsiteY34" fmla="*/ 34590 h 902323"/>
                <a:gd name="connsiteX35" fmla="*/ 601152 w 989862"/>
                <a:gd name="connsiteY35" fmla="*/ 95550 h 902323"/>
                <a:gd name="connsiteX36" fmla="*/ 489392 w 989862"/>
                <a:gd name="connsiteY36" fmla="*/ 100630 h 902323"/>
                <a:gd name="connsiteX37" fmla="*/ 453832 w 989862"/>
                <a:gd name="connsiteY37" fmla="*/ 90470 h 902323"/>
                <a:gd name="connsiteX38" fmla="*/ 413192 w 989862"/>
                <a:gd name="connsiteY38" fmla="*/ 85390 h 902323"/>
                <a:gd name="connsiteX39" fmla="*/ 397952 w 989862"/>
                <a:gd name="connsiteY39" fmla="*/ 80310 h 902323"/>
                <a:gd name="connsiteX40" fmla="*/ 250632 w 989862"/>
                <a:gd name="connsiteY40" fmla="*/ 105710 h 902323"/>
                <a:gd name="connsiteX41" fmla="*/ 220152 w 989862"/>
                <a:gd name="connsiteY41" fmla="*/ 126030 h 902323"/>
                <a:gd name="connsiteX42" fmla="*/ 194752 w 989862"/>
                <a:gd name="connsiteY42" fmla="*/ 156510 h 902323"/>
                <a:gd name="connsiteX0" fmla="*/ 194752 w 989862"/>
                <a:gd name="connsiteY0" fmla="*/ 156510 h 898247"/>
                <a:gd name="connsiteX1" fmla="*/ 179512 w 989862"/>
                <a:gd name="connsiteY1" fmla="*/ 176830 h 898247"/>
                <a:gd name="connsiteX2" fmla="*/ 72832 w 989862"/>
                <a:gd name="connsiteY2" fmla="*/ 283510 h 898247"/>
                <a:gd name="connsiteX3" fmla="*/ 42352 w 989862"/>
                <a:gd name="connsiteY3" fmla="*/ 308910 h 898247"/>
                <a:gd name="connsiteX4" fmla="*/ 22032 w 989862"/>
                <a:gd name="connsiteY4" fmla="*/ 339390 h 898247"/>
                <a:gd name="connsiteX5" fmla="*/ 6792 w 989862"/>
                <a:gd name="connsiteY5" fmla="*/ 374950 h 898247"/>
                <a:gd name="connsiteX6" fmla="*/ 1712 w 989862"/>
                <a:gd name="connsiteY6" fmla="*/ 400350 h 898247"/>
                <a:gd name="connsiteX7" fmla="*/ 1712 w 989862"/>
                <a:gd name="connsiteY7" fmla="*/ 461310 h 898247"/>
                <a:gd name="connsiteX8" fmla="*/ 22032 w 989862"/>
                <a:gd name="connsiteY8" fmla="*/ 496870 h 898247"/>
                <a:gd name="connsiteX9" fmla="*/ 62672 w 989862"/>
                <a:gd name="connsiteY9" fmla="*/ 537510 h 898247"/>
                <a:gd name="connsiteX10" fmla="*/ 72832 w 989862"/>
                <a:gd name="connsiteY10" fmla="*/ 552750 h 898247"/>
                <a:gd name="connsiteX11" fmla="*/ 113472 w 989862"/>
                <a:gd name="connsiteY11" fmla="*/ 578150 h 898247"/>
                <a:gd name="connsiteX12" fmla="*/ 154112 w 989862"/>
                <a:gd name="connsiteY12" fmla="*/ 623870 h 898247"/>
                <a:gd name="connsiteX13" fmla="*/ 225232 w 989862"/>
                <a:gd name="connsiteY13" fmla="*/ 679750 h 898247"/>
                <a:gd name="connsiteX14" fmla="*/ 240472 w 989862"/>
                <a:gd name="connsiteY14" fmla="*/ 694990 h 898247"/>
                <a:gd name="connsiteX15" fmla="*/ 255712 w 989862"/>
                <a:gd name="connsiteY15" fmla="*/ 725470 h 898247"/>
                <a:gd name="connsiteX16" fmla="*/ 281112 w 989862"/>
                <a:gd name="connsiteY16" fmla="*/ 771190 h 898247"/>
                <a:gd name="connsiteX17" fmla="*/ 291272 w 989862"/>
                <a:gd name="connsiteY17" fmla="*/ 786430 h 898247"/>
                <a:gd name="connsiteX18" fmla="*/ 306512 w 989862"/>
                <a:gd name="connsiteY18" fmla="*/ 816910 h 898247"/>
                <a:gd name="connsiteX19" fmla="*/ 316672 w 989862"/>
                <a:gd name="connsiteY19" fmla="*/ 847390 h 898247"/>
                <a:gd name="connsiteX20" fmla="*/ 321752 w 989862"/>
                <a:gd name="connsiteY20" fmla="*/ 862630 h 898247"/>
                <a:gd name="connsiteX21" fmla="*/ 489392 w 989862"/>
                <a:gd name="connsiteY21" fmla="*/ 898190 h 898247"/>
                <a:gd name="connsiteX22" fmla="*/ 514792 w 989862"/>
                <a:gd name="connsiteY22" fmla="*/ 867710 h 898247"/>
                <a:gd name="connsiteX23" fmla="*/ 601152 w 989862"/>
                <a:gd name="connsiteY23" fmla="*/ 761030 h 898247"/>
                <a:gd name="connsiteX24" fmla="*/ 697672 w 989862"/>
                <a:gd name="connsiteY24" fmla="*/ 710230 h 898247"/>
                <a:gd name="connsiteX25" fmla="*/ 733232 w 989862"/>
                <a:gd name="connsiteY25" fmla="*/ 700070 h 898247"/>
                <a:gd name="connsiteX26" fmla="*/ 819592 w 989862"/>
                <a:gd name="connsiteY26" fmla="*/ 694990 h 898247"/>
                <a:gd name="connsiteX27" fmla="*/ 911032 w 989862"/>
                <a:gd name="connsiteY27" fmla="*/ 593390 h 898247"/>
                <a:gd name="connsiteX28" fmla="*/ 982152 w 989862"/>
                <a:gd name="connsiteY28" fmla="*/ 273350 h 898247"/>
                <a:gd name="connsiteX29" fmla="*/ 977072 w 989862"/>
                <a:gd name="connsiteY29" fmla="*/ 75230 h 898247"/>
                <a:gd name="connsiteX30" fmla="*/ 885632 w 989862"/>
                <a:gd name="connsiteY30" fmla="*/ 4110 h 898247"/>
                <a:gd name="connsiteX31" fmla="*/ 839912 w 989862"/>
                <a:gd name="connsiteY31" fmla="*/ 9190 h 898247"/>
                <a:gd name="connsiteX32" fmla="*/ 768792 w 989862"/>
                <a:gd name="connsiteY32" fmla="*/ 24430 h 898247"/>
                <a:gd name="connsiteX33" fmla="*/ 743392 w 989862"/>
                <a:gd name="connsiteY33" fmla="*/ 34590 h 898247"/>
                <a:gd name="connsiteX34" fmla="*/ 601152 w 989862"/>
                <a:gd name="connsiteY34" fmla="*/ 95550 h 898247"/>
                <a:gd name="connsiteX35" fmla="*/ 489392 w 989862"/>
                <a:gd name="connsiteY35" fmla="*/ 100630 h 898247"/>
                <a:gd name="connsiteX36" fmla="*/ 453832 w 989862"/>
                <a:gd name="connsiteY36" fmla="*/ 90470 h 898247"/>
                <a:gd name="connsiteX37" fmla="*/ 413192 w 989862"/>
                <a:gd name="connsiteY37" fmla="*/ 85390 h 898247"/>
                <a:gd name="connsiteX38" fmla="*/ 397952 w 989862"/>
                <a:gd name="connsiteY38" fmla="*/ 80310 h 898247"/>
                <a:gd name="connsiteX39" fmla="*/ 250632 w 989862"/>
                <a:gd name="connsiteY39" fmla="*/ 105710 h 898247"/>
                <a:gd name="connsiteX40" fmla="*/ 220152 w 989862"/>
                <a:gd name="connsiteY40" fmla="*/ 126030 h 898247"/>
                <a:gd name="connsiteX41" fmla="*/ 194752 w 989862"/>
                <a:gd name="connsiteY41" fmla="*/ 156510 h 898247"/>
                <a:gd name="connsiteX0" fmla="*/ 194752 w 989862"/>
                <a:gd name="connsiteY0" fmla="*/ 156510 h 898247"/>
                <a:gd name="connsiteX1" fmla="*/ 179512 w 989862"/>
                <a:gd name="connsiteY1" fmla="*/ 176830 h 898247"/>
                <a:gd name="connsiteX2" fmla="*/ 72832 w 989862"/>
                <a:gd name="connsiteY2" fmla="*/ 283510 h 898247"/>
                <a:gd name="connsiteX3" fmla="*/ 42352 w 989862"/>
                <a:gd name="connsiteY3" fmla="*/ 308910 h 898247"/>
                <a:gd name="connsiteX4" fmla="*/ 22032 w 989862"/>
                <a:gd name="connsiteY4" fmla="*/ 339390 h 898247"/>
                <a:gd name="connsiteX5" fmla="*/ 6792 w 989862"/>
                <a:gd name="connsiteY5" fmla="*/ 374950 h 898247"/>
                <a:gd name="connsiteX6" fmla="*/ 1712 w 989862"/>
                <a:gd name="connsiteY6" fmla="*/ 400350 h 898247"/>
                <a:gd name="connsiteX7" fmla="*/ 1712 w 989862"/>
                <a:gd name="connsiteY7" fmla="*/ 461310 h 898247"/>
                <a:gd name="connsiteX8" fmla="*/ 22032 w 989862"/>
                <a:gd name="connsiteY8" fmla="*/ 496870 h 898247"/>
                <a:gd name="connsiteX9" fmla="*/ 62672 w 989862"/>
                <a:gd name="connsiteY9" fmla="*/ 537510 h 898247"/>
                <a:gd name="connsiteX10" fmla="*/ 72832 w 989862"/>
                <a:gd name="connsiteY10" fmla="*/ 552750 h 898247"/>
                <a:gd name="connsiteX11" fmla="*/ 113472 w 989862"/>
                <a:gd name="connsiteY11" fmla="*/ 578150 h 898247"/>
                <a:gd name="connsiteX12" fmla="*/ 154112 w 989862"/>
                <a:gd name="connsiteY12" fmla="*/ 623870 h 898247"/>
                <a:gd name="connsiteX13" fmla="*/ 225232 w 989862"/>
                <a:gd name="connsiteY13" fmla="*/ 679750 h 898247"/>
                <a:gd name="connsiteX14" fmla="*/ 240472 w 989862"/>
                <a:gd name="connsiteY14" fmla="*/ 694990 h 898247"/>
                <a:gd name="connsiteX15" fmla="*/ 255712 w 989862"/>
                <a:gd name="connsiteY15" fmla="*/ 725470 h 898247"/>
                <a:gd name="connsiteX16" fmla="*/ 281112 w 989862"/>
                <a:gd name="connsiteY16" fmla="*/ 771190 h 898247"/>
                <a:gd name="connsiteX17" fmla="*/ 291272 w 989862"/>
                <a:gd name="connsiteY17" fmla="*/ 786430 h 898247"/>
                <a:gd name="connsiteX18" fmla="*/ 316672 w 989862"/>
                <a:gd name="connsiteY18" fmla="*/ 847390 h 898247"/>
                <a:gd name="connsiteX19" fmla="*/ 321752 w 989862"/>
                <a:gd name="connsiteY19" fmla="*/ 862630 h 898247"/>
                <a:gd name="connsiteX20" fmla="*/ 489392 w 989862"/>
                <a:gd name="connsiteY20" fmla="*/ 898190 h 898247"/>
                <a:gd name="connsiteX21" fmla="*/ 514792 w 989862"/>
                <a:gd name="connsiteY21" fmla="*/ 867710 h 898247"/>
                <a:gd name="connsiteX22" fmla="*/ 601152 w 989862"/>
                <a:gd name="connsiteY22" fmla="*/ 761030 h 898247"/>
                <a:gd name="connsiteX23" fmla="*/ 697672 w 989862"/>
                <a:gd name="connsiteY23" fmla="*/ 710230 h 898247"/>
                <a:gd name="connsiteX24" fmla="*/ 733232 w 989862"/>
                <a:gd name="connsiteY24" fmla="*/ 700070 h 898247"/>
                <a:gd name="connsiteX25" fmla="*/ 819592 w 989862"/>
                <a:gd name="connsiteY25" fmla="*/ 694990 h 898247"/>
                <a:gd name="connsiteX26" fmla="*/ 911032 w 989862"/>
                <a:gd name="connsiteY26" fmla="*/ 593390 h 898247"/>
                <a:gd name="connsiteX27" fmla="*/ 982152 w 989862"/>
                <a:gd name="connsiteY27" fmla="*/ 273350 h 898247"/>
                <a:gd name="connsiteX28" fmla="*/ 977072 w 989862"/>
                <a:gd name="connsiteY28" fmla="*/ 75230 h 898247"/>
                <a:gd name="connsiteX29" fmla="*/ 885632 w 989862"/>
                <a:gd name="connsiteY29" fmla="*/ 4110 h 898247"/>
                <a:gd name="connsiteX30" fmla="*/ 839912 w 989862"/>
                <a:gd name="connsiteY30" fmla="*/ 9190 h 898247"/>
                <a:gd name="connsiteX31" fmla="*/ 768792 w 989862"/>
                <a:gd name="connsiteY31" fmla="*/ 24430 h 898247"/>
                <a:gd name="connsiteX32" fmla="*/ 743392 w 989862"/>
                <a:gd name="connsiteY32" fmla="*/ 34590 h 898247"/>
                <a:gd name="connsiteX33" fmla="*/ 601152 w 989862"/>
                <a:gd name="connsiteY33" fmla="*/ 95550 h 898247"/>
                <a:gd name="connsiteX34" fmla="*/ 489392 w 989862"/>
                <a:gd name="connsiteY34" fmla="*/ 100630 h 898247"/>
                <a:gd name="connsiteX35" fmla="*/ 453832 w 989862"/>
                <a:gd name="connsiteY35" fmla="*/ 90470 h 898247"/>
                <a:gd name="connsiteX36" fmla="*/ 413192 w 989862"/>
                <a:gd name="connsiteY36" fmla="*/ 85390 h 898247"/>
                <a:gd name="connsiteX37" fmla="*/ 397952 w 989862"/>
                <a:gd name="connsiteY37" fmla="*/ 80310 h 898247"/>
                <a:gd name="connsiteX38" fmla="*/ 250632 w 989862"/>
                <a:gd name="connsiteY38" fmla="*/ 105710 h 898247"/>
                <a:gd name="connsiteX39" fmla="*/ 220152 w 989862"/>
                <a:gd name="connsiteY39" fmla="*/ 126030 h 898247"/>
                <a:gd name="connsiteX40" fmla="*/ 194752 w 989862"/>
                <a:gd name="connsiteY40" fmla="*/ 156510 h 898247"/>
                <a:gd name="connsiteX0" fmla="*/ 194752 w 989862"/>
                <a:gd name="connsiteY0" fmla="*/ 156510 h 898791"/>
                <a:gd name="connsiteX1" fmla="*/ 179512 w 989862"/>
                <a:gd name="connsiteY1" fmla="*/ 176830 h 898791"/>
                <a:gd name="connsiteX2" fmla="*/ 72832 w 989862"/>
                <a:gd name="connsiteY2" fmla="*/ 283510 h 898791"/>
                <a:gd name="connsiteX3" fmla="*/ 42352 w 989862"/>
                <a:gd name="connsiteY3" fmla="*/ 308910 h 898791"/>
                <a:gd name="connsiteX4" fmla="*/ 22032 w 989862"/>
                <a:gd name="connsiteY4" fmla="*/ 339390 h 898791"/>
                <a:gd name="connsiteX5" fmla="*/ 6792 w 989862"/>
                <a:gd name="connsiteY5" fmla="*/ 374950 h 898791"/>
                <a:gd name="connsiteX6" fmla="*/ 1712 w 989862"/>
                <a:gd name="connsiteY6" fmla="*/ 400350 h 898791"/>
                <a:gd name="connsiteX7" fmla="*/ 1712 w 989862"/>
                <a:gd name="connsiteY7" fmla="*/ 461310 h 898791"/>
                <a:gd name="connsiteX8" fmla="*/ 22032 w 989862"/>
                <a:gd name="connsiteY8" fmla="*/ 496870 h 898791"/>
                <a:gd name="connsiteX9" fmla="*/ 62672 w 989862"/>
                <a:gd name="connsiteY9" fmla="*/ 537510 h 898791"/>
                <a:gd name="connsiteX10" fmla="*/ 72832 w 989862"/>
                <a:gd name="connsiteY10" fmla="*/ 552750 h 898791"/>
                <a:gd name="connsiteX11" fmla="*/ 113472 w 989862"/>
                <a:gd name="connsiteY11" fmla="*/ 578150 h 898791"/>
                <a:gd name="connsiteX12" fmla="*/ 154112 w 989862"/>
                <a:gd name="connsiteY12" fmla="*/ 623870 h 898791"/>
                <a:gd name="connsiteX13" fmla="*/ 225232 w 989862"/>
                <a:gd name="connsiteY13" fmla="*/ 679750 h 898791"/>
                <a:gd name="connsiteX14" fmla="*/ 240472 w 989862"/>
                <a:gd name="connsiteY14" fmla="*/ 694990 h 898791"/>
                <a:gd name="connsiteX15" fmla="*/ 255712 w 989862"/>
                <a:gd name="connsiteY15" fmla="*/ 725470 h 898791"/>
                <a:gd name="connsiteX16" fmla="*/ 281112 w 989862"/>
                <a:gd name="connsiteY16" fmla="*/ 771190 h 898791"/>
                <a:gd name="connsiteX17" fmla="*/ 291272 w 989862"/>
                <a:gd name="connsiteY17" fmla="*/ 786430 h 898791"/>
                <a:gd name="connsiteX18" fmla="*/ 316672 w 989862"/>
                <a:gd name="connsiteY18" fmla="*/ 847390 h 898791"/>
                <a:gd name="connsiteX19" fmla="*/ 489392 w 989862"/>
                <a:gd name="connsiteY19" fmla="*/ 898190 h 898791"/>
                <a:gd name="connsiteX20" fmla="*/ 514792 w 989862"/>
                <a:gd name="connsiteY20" fmla="*/ 867710 h 898791"/>
                <a:gd name="connsiteX21" fmla="*/ 601152 w 989862"/>
                <a:gd name="connsiteY21" fmla="*/ 761030 h 898791"/>
                <a:gd name="connsiteX22" fmla="*/ 697672 w 989862"/>
                <a:gd name="connsiteY22" fmla="*/ 710230 h 898791"/>
                <a:gd name="connsiteX23" fmla="*/ 733232 w 989862"/>
                <a:gd name="connsiteY23" fmla="*/ 700070 h 898791"/>
                <a:gd name="connsiteX24" fmla="*/ 819592 w 989862"/>
                <a:gd name="connsiteY24" fmla="*/ 694990 h 898791"/>
                <a:gd name="connsiteX25" fmla="*/ 911032 w 989862"/>
                <a:gd name="connsiteY25" fmla="*/ 593390 h 898791"/>
                <a:gd name="connsiteX26" fmla="*/ 982152 w 989862"/>
                <a:gd name="connsiteY26" fmla="*/ 273350 h 898791"/>
                <a:gd name="connsiteX27" fmla="*/ 977072 w 989862"/>
                <a:gd name="connsiteY27" fmla="*/ 75230 h 898791"/>
                <a:gd name="connsiteX28" fmla="*/ 885632 w 989862"/>
                <a:gd name="connsiteY28" fmla="*/ 4110 h 898791"/>
                <a:gd name="connsiteX29" fmla="*/ 839912 w 989862"/>
                <a:gd name="connsiteY29" fmla="*/ 9190 h 898791"/>
                <a:gd name="connsiteX30" fmla="*/ 768792 w 989862"/>
                <a:gd name="connsiteY30" fmla="*/ 24430 h 898791"/>
                <a:gd name="connsiteX31" fmla="*/ 743392 w 989862"/>
                <a:gd name="connsiteY31" fmla="*/ 34590 h 898791"/>
                <a:gd name="connsiteX32" fmla="*/ 601152 w 989862"/>
                <a:gd name="connsiteY32" fmla="*/ 95550 h 898791"/>
                <a:gd name="connsiteX33" fmla="*/ 489392 w 989862"/>
                <a:gd name="connsiteY33" fmla="*/ 100630 h 898791"/>
                <a:gd name="connsiteX34" fmla="*/ 453832 w 989862"/>
                <a:gd name="connsiteY34" fmla="*/ 90470 h 898791"/>
                <a:gd name="connsiteX35" fmla="*/ 413192 w 989862"/>
                <a:gd name="connsiteY35" fmla="*/ 85390 h 898791"/>
                <a:gd name="connsiteX36" fmla="*/ 397952 w 989862"/>
                <a:gd name="connsiteY36" fmla="*/ 80310 h 898791"/>
                <a:gd name="connsiteX37" fmla="*/ 250632 w 989862"/>
                <a:gd name="connsiteY37" fmla="*/ 105710 h 898791"/>
                <a:gd name="connsiteX38" fmla="*/ 220152 w 989862"/>
                <a:gd name="connsiteY38" fmla="*/ 126030 h 898791"/>
                <a:gd name="connsiteX39" fmla="*/ 194752 w 989862"/>
                <a:gd name="connsiteY39" fmla="*/ 156510 h 898791"/>
                <a:gd name="connsiteX0" fmla="*/ 194752 w 989862"/>
                <a:gd name="connsiteY0" fmla="*/ 156510 h 898791"/>
                <a:gd name="connsiteX1" fmla="*/ 179512 w 989862"/>
                <a:gd name="connsiteY1" fmla="*/ 176830 h 898791"/>
                <a:gd name="connsiteX2" fmla="*/ 72832 w 989862"/>
                <a:gd name="connsiteY2" fmla="*/ 283510 h 898791"/>
                <a:gd name="connsiteX3" fmla="*/ 42352 w 989862"/>
                <a:gd name="connsiteY3" fmla="*/ 308910 h 898791"/>
                <a:gd name="connsiteX4" fmla="*/ 22032 w 989862"/>
                <a:gd name="connsiteY4" fmla="*/ 339390 h 898791"/>
                <a:gd name="connsiteX5" fmla="*/ 6792 w 989862"/>
                <a:gd name="connsiteY5" fmla="*/ 374950 h 898791"/>
                <a:gd name="connsiteX6" fmla="*/ 1712 w 989862"/>
                <a:gd name="connsiteY6" fmla="*/ 400350 h 898791"/>
                <a:gd name="connsiteX7" fmla="*/ 1712 w 989862"/>
                <a:gd name="connsiteY7" fmla="*/ 461310 h 898791"/>
                <a:gd name="connsiteX8" fmla="*/ 22032 w 989862"/>
                <a:gd name="connsiteY8" fmla="*/ 496870 h 898791"/>
                <a:gd name="connsiteX9" fmla="*/ 62672 w 989862"/>
                <a:gd name="connsiteY9" fmla="*/ 537510 h 898791"/>
                <a:gd name="connsiteX10" fmla="*/ 72832 w 989862"/>
                <a:gd name="connsiteY10" fmla="*/ 552750 h 898791"/>
                <a:gd name="connsiteX11" fmla="*/ 113472 w 989862"/>
                <a:gd name="connsiteY11" fmla="*/ 578150 h 898791"/>
                <a:gd name="connsiteX12" fmla="*/ 154112 w 989862"/>
                <a:gd name="connsiteY12" fmla="*/ 623870 h 898791"/>
                <a:gd name="connsiteX13" fmla="*/ 225232 w 989862"/>
                <a:gd name="connsiteY13" fmla="*/ 679750 h 898791"/>
                <a:gd name="connsiteX14" fmla="*/ 240472 w 989862"/>
                <a:gd name="connsiteY14" fmla="*/ 694990 h 898791"/>
                <a:gd name="connsiteX15" fmla="*/ 255712 w 989862"/>
                <a:gd name="connsiteY15" fmla="*/ 725470 h 898791"/>
                <a:gd name="connsiteX16" fmla="*/ 281112 w 989862"/>
                <a:gd name="connsiteY16" fmla="*/ 771190 h 898791"/>
                <a:gd name="connsiteX17" fmla="*/ 316672 w 989862"/>
                <a:gd name="connsiteY17" fmla="*/ 847390 h 898791"/>
                <a:gd name="connsiteX18" fmla="*/ 489392 w 989862"/>
                <a:gd name="connsiteY18" fmla="*/ 898190 h 898791"/>
                <a:gd name="connsiteX19" fmla="*/ 514792 w 989862"/>
                <a:gd name="connsiteY19" fmla="*/ 867710 h 898791"/>
                <a:gd name="connsiteX20" fmla="*/ 601152 w 989862"/>
                <a:gd name="connsiteY20" fmla="*/ 761030 h 898791"/>
                <a:gd name="connsiteX21" fmla="*/ 697672 w 989862"/>
                <a:gd name="connsiteY21" fmla="*/ 710230 h 898791"/>
                <a:gd name="connsiteX22" fmla="*/ 733232 w 989862"/>
                <a:gd name="connsiteY22" fmla="*/ 700070 h 898791"/>
                <a:gd name="connsiteX23" fmla="*/ 819592 w 989862"/>
                <a:gd name="connsiteY23" fmla="*/ 694990 h 898791"/>
                <a:gd name="connsiteX24" fmla="*/ 911032 w 989862"/>
                <a:gd name="connsiteY24" fmla="*/ 593390 h 898791"/>
                <a:gd name="connsiteX25" fmla="*/ 982152 w 989862"/>
                <a:gd name="connsiteY25" fmla="*/ 273350 h 898791"/>
                <a:gd name="connsiteX26" fmla="*/ 977072 w 989862"/>
                <a:gd name="connsiteY26" fmla="*/ 75230 h 898791"/>
                <a:gd name="connsiteX27" fmla="*/ 885632 w 989862"/>
                <a:gd name="connsiteY27" fmla="*/ 4110 h 898791"/>
                <a:gd name="connsiteX28" fmla="*/ 839912 w 989862"/>
                <a:gd name="connsiteY28" fmla="*/ 9190 h 898791"/>
                <a:gd name="connsiteX29" fmla="*/ 768792 w 989862"/>
                <a:gd name="connsiteY29" fmla="*/ 24430 h 898791"/>
                <a:gd name="connsiteX30" fmla="*/ 743392 w 989862"/>
                <a:gd name="connsiteY30" fmla="*/ 34590 h 898791"/>
                <a:gd name="connsiteX31" fmla="*/ 601152 w 989862"/>
                <a:gd name="connsiteY31" fmla="*/ 95550 h 898791"/>
                <a:gd name="connsiteX32" fmla="*/ 489392 w 989862"/>
                <a:gd name="connsiteY32" fmla="*/ 100630 h 898791"/>
                <a:gd name="connsiteX33" fmla="*/ 453832 w 989862"/>
                <a:gd name="connsiteY33" fmla="*/ 90470 h 898791"/>
                <a:gd name="connsiteX34" fmla="*/ 413192 w 989862"/>
                <a:gd name="connsiteY34" fmla="*/ 85390 h 898791"/>
                <a:gd name="connsiteX35" fmla="*/ 397952 w 989862"/>
                <a:gd name="connsiteY35" fmla="*/ 80310 h 898791"/>
                <a:gd name="connsiteX36" fmla="*/ 250632 w 989862"/>
                <a:gd name="connsiteY36" fmla="*/ 105710 h 898791"/>
                <a:gd name="connsiteX37" fmla="*/ 220152 w 989862"/>
                <a:gd name="connsiteY37" fmla="*/ 126030 h 898791"/>
                <a:gd name="connsiteX38" fmla="*/ 194752 w 989862"/>
                <a:gd name="connsiteY38" fmla="*/ 156510 h 898791"/>
                <a:gd name="connsiteX0" fmla="*/ 194752 w 989862"/>
                <a:gd name="connsiteY0" fmla="*/ 156510 h 898791"/>
                <a:gd name="connsiteX1" fmla="*/ 179512 w 989862"/>
                <a:gd name="connsiteY1" fmla="*/ 176830 h 898791"/>
                <a:gd name="connsiteX2" fmla="*/ 72832 w 989862"/>
                <a:gd name="connsiteY2" fmla="*/ 283510 h 898791"/>
                <a:gd name="connsiteX3" fmla="*/ 42352 w 989862"/>
                <a:gd name="connsiteY3" fmla="*/ 308910 h 898791"/>
                <a:gd name="connsiteX4" fmla="*/ 22032 w 989862"/>
                <a:gd name="connsiteY4" fmla="*/ 339390 h 898791"/>
                <a:gd name="connsiteX5" fmla="*/ 6792 w 989862"/>
                <a:gd name="connsiteY5" fmla="*/ 374950 h 898791"/>
                <a:gd name="connsiteX6" fmla="*/ 1712 w 989862"/>
                <a:gd name="connsiteY6" fmla="*/ 400350 h 898791"/>
                <a:gd name="connsiteX7" fmla="*/ 1712 w 989862"/>
                <a:gd name="connsiteY7" fmla="*/ 461310 h 898791"/>
                <a:gd name="connsiteX8" fmla="*/ 22032 w 989862"/>
                <a:gd name="connsiteY8" fmla="*/ 496870 h 898791"/>
                <a:gd name="connsiteX9" fmla="*/ 62672 w 989862"/>
                <a:gd name="connsiteY9" fmla="*/ 537510 h 898791"/>
                <a:gd name="connsiteX10" fmla="*/ 72832 w 989862"/>
                <a:gd name="connsiteY10" fmla="*/ 552750 h 898791"/>
                <a:gd name="connsiteX11" fmla="*/ 113472 w 989862"/>
                <a:gd name="connsiteY11" fmla="*/ 578150 h 898791"/>
                <a:gd name="connsiteX12" fmla="*/ 154112 w 989862"/>
                <a:gd name="connsiteY12" fmla="*/ 623870 h 898791"/>
                <a:gd name="connsiteX13" fmla="*/ 225232 w 989862"/>
                <a:gd name="connsiteY13" fmla="*/ 679750 h 898791"/>
                <a:gd name="connsiteX14" fmla="*/ 240472 w 989862"/>
                <a:gd name="connsiteY14" fmla="*/ 694990 h 898791"/>
                <a:gd name="connsiteX15" fmla="*/ 255712 w 989862"/>
                <a:gd name="connsiteY15" fmla="*/ 725470 h 898791"/>
                <a:gd name="connsiteX16" fmla="*/ 316672 w 989862"/>
                <a:gd name="connsiteY16" fmla="*/ 847390 h 898791"/>
                <a:gd name="connsiteX17" fmla="*/ 489392 w 989862"/>
                <a:gd name="connsiteY17" fmla="*/ 898190 h 898791"/>
                <a:gd name="connsiteX18" fmla="*/ 514792 w 989862"/>
                <a:gd name="connsiteY18" fmla="*/ 867710 h 898791"/>
                <a:gd name="connsiteX19" fmla="*/ 601152 w 989862"/>
                <a:gd name="connsiteY19" fmla="*/ 761030 h 898791"/>
                <a:gd name="connsiteX20" fmla="*/ 697672 w 989862"/>
                <a:gd name="connsiteY20" fmla="*/ 710230 h 898791"/>
                <a:gd name="connsiteX21" fmla="*/ 733232 w 989862"/>
                <a:gd name="connsiteY21" fmla="*/ 700070 h 898791"/>
                <a:gd name="connsiteX22" fmla="*/ 819592 w 989862"/>
                <a:gd name="connsiteY22" fmla="*/ 694990 h 898791"/>
                <a:gd name="connsiteX23" fmla="*/ 911032 w 989862"/>
                <a:gd name="connsiteY23" fmla="*/ 593390 h 898791"/>
                <a:gd name="connsiteX24" fmla="*/ 982152 w 989862"/>
                <a:gd name="connsiteY24" fmla="*/ 273350 h 898791"/>
                <a:gd name="connsiteX25" fmla="*/ 977072 w 989862"/>
                <a:gd name="connsiteY25" fmla="*/ 75230 h 898791"/>
                <a:gd name="connsiteX26" fmla="*/ 885632 w 989862"/>
                <a:gd name="connsiteY26" fmla="*/ 4110 h 898791"/>
                <a:gd name="connsiteX27" fmla="*/ 839912 w 989862"/>
                <a:gd name="connsiteY27" fmla="*/ 9190 h 898791"/>
                <a:gd name="connsiteX28" fmla="*/ 768792 w 989862"/>
                <a:gd name="connsiteY28" fmla="*/ 24430 h 898791"/>
                <a:gd name="connsiteX29" fmla="*/ 743392 w 989862"/>
                <a:gd name="connsiteY29" fmla="*/ 34590 h 898791"/>
                <a:gd name="connsiteX30" fmla="*/ 601152 w 989862"/>
                <a:gd name="connsiteY30" fmla="*/ 95550 h 898791"/>
                <a:gd name="connsiteX31" fmla="*/ 489392 w 989862"/>
                <a:gd name="connsiteY31" fmla="*/ 100630 h 898791"/>
                <a:gd name="connsiteX32" fmla="*/ 453832 w 989862"/>
                <a:gd name="connsiteY32" fmla="*/ 90470 h 898791"/>
                <a:gd name="connsiteX33" fmla="*/ 413192 w 989862"/>
                <a:gd name="connsiteY33" fmla="*/ 85390 h 898791"/>
                <a:gd name="connsiteX34" fmla="*/ 397952 w 989862"/>
                <a:gd name="connsiteY34" fmla="*/ 80310 h 898791"/>
                <a:gd name="connsiteX35" fmla="*/ 250632 w 989862"/>
                <a:gd name="connsiteY35" fmla="*/ 105710 h 898791"/>
                <a:gd name="connsiteX36" fmla="*/ 220152 w 989862"/>
                <a:gd name="connsiteY36" fmla="*/ 126030 h 898791"/>
                <a:gd name="connsiteX37" fmla="*/ 194752 w 989862"/>
                <a:gd name="connsiteY37" fmla="*/ 156510 h 898791"/>
                <a:gd name="connsiteX0" fmla="*/ 194752 w 989862"/>
                <a:gd name="connsiteY0" fmla="*/ 156510 h 906644"/>
                <a:gd name="connsiteX1" fmla="*/ 179512 w 989862"/>
                <a:gd name="connsiteY1" fmla="*/ 176830 h 906644"/>
                <a:gd name="connsiteX2" fmla="*/ 72832 w 989862"/>
                <a:gd name="connsiteY2" fmla="*/ 283510 h 906644"/>
                <a:gd name="connsiteX3" fmla="*/ 42352 w 989862"/>
                <a:gd name="connsiteY3" fmla="*/ 308910 h 906644"/>
                <a:gd name="connsiteX4" fmla="*/ 22032 w 989862"/>
                <a:gd name="connsiteY4" fmla="*/ 339390 h 906644"/>
                <a:gd name="connsiteX5" fmla="*/ 6792 w 989862"/>
                <a:gd name="connsiteY5" fmla="*/ 374950 h 906644"/>
                <a:gd name="connsiteX6" fmla="*/ 1712 w 989862"/>
                <a:gd name="connsiteY6" fmla="*/ 400350 h 906644"/>
                <a:gd name="connsiteX7" fmla="*/ 1712 w 989862"/>
                <a:gd name="connsiteY7" fmla="*/ 461310 h 906644"/>
                <a:gd name="connsiteX8" fmla="*/ 22032 w 989862"/>
                <a:gd name="connsiteY8" fmla="*/ 496870 h 906644"/>
                <a:gd name="connsiteX9" fmla="*/ 62672 w 989862"/>
                <a:gd name="connsiteY9" fmla="*/ 537510 h 906644"/>
                <a:gd name="connsiteX10" fmla="*/ 72832 w 989862"/>
                <a:gd name="connsiteY10" fmla="*/ 552750 h 906644"/>
                <a:gd name="connsiteX11" fmla="*/ 113472 w 989862"/>
                <a:gd name="connsiteY11" fmla="*/ 578150 h 906644"/>
                <a:gd name="connsiteX12" fmla="*/ 154112 w 989862"/>
                <a:gd name="connsiteY12" fmla="*/ 623870 h 906644"/>
                <a:gd name="connsiteX13" fmla="*/ 225232 w 989862"/>
                <a:gd name="connsiteY13" fmla="*/ 679750 h 906644"/>
                <a:gd name="connsiteX14" fmla="*/ 240472 w 989862"/>
                <a:gd name="connsiteY14" fmla="*/ 694990 h 906644"/>
                <a:gd name="connsiteX15" fmla="*/ 255712 w 989862"/>
                <a:gd name="connsiteY15" fmla="*/ 725470 h 906644"/>
                <a:gd name="connsiteX16" fmla="*/ 489392 w 989862"/>
                <a:gd name="connsiteY16" fmla="*/ 898190 h 906644"/>
                <a:gd name="connsiteX17" fmla="*/ 514792 w 989862"/>
                <a:gd name="connsiteY17" fmla="*/ 867710 h 906644"/>
                <a:gd name="connsiteX18" fmla="*/ 601152 w 989862"/>
                <a:gd name="connsiteY18" fmla="*/ 761030 h 906644"/>
                <a:gd name="connsiteX19" fmla="*/ 697672 w 989862"/>
                <a:gd name="connsiteY19" fmla="*/ 710230 h 906644"/>
                <a:gd name="connsiteX20" fmla="*/ 733232 w 989862"/>
                <a:gd name="connsiteY20" fmla="*/ 700070 h 906644"/>
                <a:gd name="connsiteX21" fmla="*/ 819592 w 989862"/>
                <a:gd name="connsiteY21" fmla="*/ 694990 h 906644"/>
                <a:gd name="connsiteX22" fmla="*/ 911032 w 989862"/>
                <a:gd name="connsiteY22" fmla="*/ 593390 h 906644"/>
                <a:gd name="connsiteX23" fmla="*/ 982152 w 989862"/>
                <a:gd name="connsiteY23" fmla="*/ 273350 h 906644"/>
                <a:gd name="connsiteX24" fmla="*/ 977072 w 989862"/>
                <a:gd name="connsiteY24" fmla="*/ 75230 h 906644"/>
                <a:gd name="connsiteX25" fmla="*/ 885632 w 989862"/>
                <a:gd name="connsiteY25" fmla="*/ 4110 h 906644"/>
                <a:gd name="connsiteX26" fmla="*/ 839912 w 989862"/>
                <a:gd name="connsiteY26" fmla="*/ 9190 h 906644"/>
                <a:gd name="connsiteX27" fmla="*/ 768792 w 989862"/>
                <a:gd name="connsiteY27" fmla="*/ 24430 h 906644"/>
                <a:gd name="connsiteX28" fmla="*/ 743392 w 989862"/>
                <a:gd name="connsiteY28" fmla="*/ 34590 h 906644"/>
                <a:gd name="connsiteX29" fmla="*/ 601152 w 989862"/>
                <a:gd name="connsiteY29" fmla="*/ 95550 h 906644"/>
                <a:gd name="connsiteX30" fmla="*/ 489392 w 989862"/>
                <a:gd name="connsiteY30" fmla="*/ 100630 h 906644"/>
                <a:gd name="connsiteX31" fmla="*/ 453832 w 989862"/>
                <a:gd name="connsiteY31" fmla="*/ 90470 h 906644"/>
                <a:gd name="connsiteX32" fmla="*/ 413192 w 989862"/>
                <a:gd name="connsiteY32" fmla="*/ 85390 h 906644"/>
                <a:gd name="connsiteX33" fmla="*/ 397952 w 989862"/>
                <a:gd name="connsiteY33" fmla="*/ 80310 h 906644"/>
                <a:gd name="connsiteX34" fmla="*/ 250632 w 989862"/>
                <a:gd name="connsiteY34" fmla="*/ 105710 h 906644"/>
                <a:gd name="connsiteX35" fmla="*/ 220152 w 989862"/>
                <a:gd name="connsiteY35" fmla="*/ 126030 h 906644"/>
                <a:gd name="connsiteX36" fmla="*/ 194752 w 989862"/>
                <a:gd name="connsiteY36" fmla="*/ 156510 h 906644"/>
                <a:gd name="connsiteX0" fmla="*/ 194752 w 989862"/>
                <a:gd name="connsiteY0" fmla="*/ 156510 h 906644"/>
                <a:gd name="connsiteX1" fmla="*/ 179512 w 989862"/>
                <a:gd name="connsiteY1" fmla="*/ 176830 h 906644"/>
                <a:gd name="connsiteX2" fmla="*/ 72832 w 989862"/>
                <a:gd name="connsiteY2" fmla="*/ 283510 h 906644"/>
                <a:gd name="connsiteX3" fmla="*/ 42352 w 989862"/>
                <a:gd name="connsiteY3" fmla="*/ 308910 h 906644"/>
                <a:gd name="connsiteX4" fmla="*/ 22032 w 989862"/>
                <a:gd name="connsiteY4" fmla="*/ 339390 h 906644"/>
                <a:gd name="connsiteX5" fmla="*/ 6792 w 989862"/>
                <a:gd name="connsiteY5" fmla="*/ 374950 h 906644"/>
                <a:gd name="connsiteX6" fmla="*/ 1712 w 989862"/>
                <a:gd name="connsiteY6" fmla="*/ 400350 h 906644"/>
                <a:gd name="connsiteX7" fmla="*/ 1712 w 989862"/>
                <a:gd name="connsiteY7" fmla="*/ 461310 h 906644"/>
                <a:gd name="connsiteX8" fmla="*/ 22032 w 989862"/>
                <a:gd name="connsiteY8" fmla="*/ 496870 h 906644"/>
                <a:gd name="connsiteX9" fmla="*/ 62672 w 989862"/>
                <a:gd name="connsiteY9" fmla="*/ 537510 h 906644"/>
                <a:gd name="connsiteX10" fmla="*/ 72832 w 989862"/>
                <a:gd name="connsiteY10" fmla="*/ 552750 h 906644"/>
                <a:gd name="connsiteX11" fmla="*/ 113472 w 989862"/>
                <a:gd name="connsiteY11" fmla="*/ 578150 h 906644"/>
                <a:gd name="connsiteX12" fmla="*/ 154112 w 989862"/>
                <a:gd name="connsiteY12" fmla="*/ 623870 h 906644"/>
                <a:gd name="connsiteX13" fmla="*/ 225232 w 989862"/>
                <a:gd name="connsiteY13" fmla="*/ 679750 h 906644"/>
                <a:gd name="connsiteX14" fmla="*/ 255712 w 989862"/>
                <a:gd name="connsiteY14" fmla="*/ 725470 h 906644"/>
                <a:gd name="connsiteX15" fmla="*/ 489392 w 989862"/>
                <a:gd name="connsiteY15" fmla="*/ 898190 h 906644"/>
                <a:gd name="connsiteX16" fmla="*/ 514792 w 989862"/>
                <a:gd name="connsiteY16" fmla="*/ 867710 h 906644"/>
                <a:gd name="connsiteX17" fmla="*/ 601152 w 989862"/>
                <a:gd name="connsiteY17" fmla="*/ 761030 h 906644"/>
                <a:gd name="connsiteX18" fmla="*/ 697672 w 989862"/>
                <a:gd name="connsiteY18" fmla="*/ 710230 h 906644"/>
                <a:gd name="connsiteX19" fmla="*/ 733232 w 989862"/>
                <a:gd name="connsiteY19" fmla="*/ 700070 h 906644"/>
                <a:gd name="connsiteX20" fmla="*/ 819592 w 989862"/>
                <a:gd name="connsiteY20" fmla="*/ 694990 h 906644"/>
                <a:gd name="connsiteX21" fmla="*/ 911032 w 989862"/>
                <a:gd name="connsiteY21" fmla="*/ 593390 h 906644"/>
                <a:gd name="connsiteX22" fmla="*/ 982152 w 989862"/>
                <a:gd name="connsiteY22" fmla="*/ 273350 h 906644"/>
                <a:gd name="connsiteX23" fmla="*/ 977072 w 989862"/>
                <a:gd name="connsiteY23" fmla="*/ 75230 h 906644"/>
                <a:gd name="connsiteX24" fmla="*/ 885632 w 989862"/>
                <a:gd name="connsiteY24" fmla="*/ 4110 h 906644"/>
                <a:gd name="connsiteX25" fmla="*/ 839912 w 989862"/>
                <a:gd name="connsiteY25" fmla="*/ 9190 h 906644"/>
                <a:gd name="connsiteX26" fmla="*/ 768792 w 989862"/>
                <a:gd name="connsiteY26" fmla="*/ 24430 h 906644"/>
                <a:gd name="connsiteX27" fmla="*/ 743392 w 989862"/>
                <a:gd name="connsiteY27" fmla="*/ 34590 h 906644"/>
                <a:gd name="connsiteX28" fmla="*/ 601152 w 989862"/>
                <a:gd name="connsiteY28" fmla="*/ 95550 h 906644"/>
                <a:gd name="connsiteX29" fmla="*/ 489392 w 989862"/>
                <a:gd name="connsiteY29" fmla="*/ 100630 h 906644"/>
                <a:gd name="connsiteX30" fmla="*/ 453832 w 989862"/>
                <a:gd name="connsiteY30" fmla="*/ 90470 h 906644"/>
                <a:gd name="connsiteX31" fmla="*/ 413192 w 989862"/>
                <a:gd name="connsiteY31" fmla="*/ 85390 h 906644"/>
                <a:gd name="connsiteX32" fmla="*/ 397952 w 989862"/>
                <a:gd name="connsiteY32" fmla="*/ 80310 h 906644"/>
                <a:gd name="connsiteX33" fmla="*/ 250632 w 989862"/>
                <a:gd name="connsiteY33" fmla="*/ 105710 h 906644"/>
                <a:gd name="connsiteX34" fmla="*/ 220152 w 989862"/>
                <a:gd name="connsiteY34" fmla="*/ 126030 h 906644"/>
                <a:gd name="connsiteX35" fmla="*/ 194752 w 989862"/>
                <a:gd name="connsiteY35" fmla="*/ 156510 h 906644"/>
                <a:gd name="connsiteX0" fmla="*/ 194752 w 989862"/>
                <a:gd name="connsiteY0" fmla="*/ 156510 h 868000"/>
                <a:gd name="connsiteX1" fmla="*/ 179512 w 989862"/>
                <a:gd name="connsiteY1" fmla="*/ 176830 h 868000"/>
                <a:gd name="connsiteX2" fmla="*/ 72832 w 989862"/>
                <a:gd name="connsiteY2" fmla="*/ 283510 h 868000"/>
                <a:gd name="connsiteX3" fmla="*/ 42352 w 989862"/>
                <a:gd name="connsiteY3" fmla="*/ 308910 h 868000"/>
                <a:gd name="connsiteX4" fmla="*/ 22032 w 989862"/>
                <a:gd name="connsiteY4" fmla="*/ 339390 h 868000"/>
                <a:gd name="connsiteX5" fmla="*/ 6792 w 989862"/>
                <a:gd name="connsiteY5" fmla="*/ 374950 h 868000"/>
                <a:gd name="connsiteX6" fmla="*/ 1712 w 989862"/>
                <a:gd name="connsiteY6" fmla="*/ 400350 h 868000"/>
                <a:gd name="connsiteX7" fmla="*/ 1712 w 989862"/>
                <a:gd name="connsiteY7" fmla="*/ 461310 h 868000"/>
                <a:gd name="connsiteX8" fmla="*/ 22032 w 989862"/>
                <a:gd name="connsiteY8" fmla="*/ 496870 h 868000"/>
                <a:gd name="connsiteX9" fmla="*/ 62672 w 989862"/>
                <a:gd name="connsiteY9" fmla="*/ 537510 h 868000"/>
                <a:gd name="connsiteX10" fmla="*/ 72832 w 989862"/>
                <a:gd name="connsiteY10" fmla="*/ 552750 h 868000"/>
                <a:gd name="connsiteX11" fmla="*/ 113472 w 989862"/>
                <a:gd name="connsiteY11" fmla="*/ 578150 h 868000"/>
                <a:gd name="connsiteX12" fmla="*/ 154112 w 989862"/>
                <a:gd name="connsiteY12" fmla="*/ 623870 h 868000"/>
                <a:gd name="connsiteX13" fmla="*/ 225232 w 989862"/>
                <a:gd name="connsiteY13" fmla="*/ 679750 h 868000"/>
                <a:gd name="connsiteX14" fmla="*/ 255712 w 989862"/>
                <a:gd name="connsiteY14" fmla="*/ 725470 h 868000"/>
                <a:gd name="connsiteX15" fmla="*/ 514792 w 989862"/>
                <a:gd name="connsiteY15" fmla="*/ 867710 h 868000"/>
                <a:gd name="connsiteX16" fmla="*/ 601152 w 989862"/>
                <a:gd name="connsiteY16" fmla="*/ 761030 h 868000"/>
                <a:gd name="connsiteX17" fmla="*/ 697672 w 989862"/>
                <a:gd name="connsiteY17" fmla="*/ 710230 h 868000"/>
                <a:gd name="connsiteX18" fmla="*/ 733232 w 989862"/>
                <a:gd name="connsiteY18" fmla="*/ 700070 h 868000"/>
                <a:gd name="connsiteX19" fmla="*/ 819592 w 989862"/>
                <a:gd name="connsiteY19" fmla="*/ 694990 h 868000"/>
                <a:gd name="connsiteX20" fmla="*/ 911032 w 989862"/>
                <a:gd name="connsiteY20" fmla="*/ 593390 h 868000"/>
                <a:gd name="connsiteX21" fmla="*/ 982152 w 989862"/>
                <a:gd name="connsiteY21" fmla="*/ 273350 h 868000"/>
                <a:gd name="connsiteX22" fmla="*/ 977072 w 989862"/>
                <a:gd name="connsiteY22" fmla="*/ 75230 h 868000"/>
                <a:gd name="connsiteX23" fmla="*/ 885632 w 989862"/>
                <a:gd name="connsiteY23" fmla="*/ 4110 h 868000"/>
                <a:gd name="connsiteX24" fmla="*/ 839912 w 989862"/>
                <a:gd name="connsiteY24" fmla="*/ 9190 h 868000"/>
                <a:gd name="connsiteX25" fmla="*/ 768792 w 989862"/>
                <a:gd name="connsiteY25" fmla="*/ 24430 h 868000"/>
                <a:gd name="connsiteX26" fmla="*/ 743392 w 989862"/>
                <a:gd name="connsiteY26" fmla="*/ 34590 h 868000"/>
                <a:gd name="connsiteX27" fmla="*/ 601152 w 989862"/>
                <a:gd name="connsiteY27" fmla="*/ 95550 h 868000"/>
                <a:gd name="connsiteX28" fmla="*/ 489392 w 989862"/>
                <a:gd name="connsiteY28" fmla="*/ 100630 h 868000"/>
                <a:gd name="connsiteX29" fmla="*/ 453832 w 989862"/>
                <a:gd name="connsiteY29" fmla="*/ 90470 h 868000"/>
                <a:gd name="connsiteX30" fmla="*/ 413192 w 989862"/>
                <a:gd name="connsiteY30" fmla="*/ 85390 h 868000"/>
                <a:gd name="connsiteX31" fmla="*/ 397952 w 989862"/>
                <a:gd name="connsiteY31" fmla="*/ 80310 h 868000"/>
                <a:gd name="connsiteX32" fmla="*/ 250632 w 989862"/>
                <a:gd name="connsiteY32" fmla="*/ 105710 h 868000"/>
                <a:gd name="connsiteX33" fmla="*/ 220152 w 989862"/>
                <a:gd name="connsiteY33" fmla="*/ 126030 h 868000"/>
                <a:gd name="connsiteX34" fmla="*/ 194752 w 989862"/>
                <a:gd name="connsiteY34" fmla="*/ 156510 h 868000"/>
                <a:gd name="connsiteX0" fmla="*/ 194752 w 989862"/>
                <a:gd name="connsiteY0" fmla="*/ 156510 h 868000"/>
                <a:gd name="connsiteX1" fmla="*/ 179512 w 989862"/>
                <a:gd name="connsiteY1" fmla="*/ 176830 h 868000"/>
                <a:gd name="connsiteX2" fmla="*/ 72832 w 989862"/>
                <a:gd name="connsiteY2" fmla="*/ 283510 h 868000"/>
                <a:gd name="connsiteX3" fmla="*/ 42352 w 989862"/>
                <a:gd name="connsiteY3" fmla="*/ 308910 h 868000"/>
                <a:gd name="connsiteX4" fmla="*/ 22032 w 989862"/>
                <a:gd name="connsiteY4" fmla="*/ 339390 h 868000"/>
                <a:gd name="connsiteX5" fmla="*/ 6792 w 989862"/>
                <a:gd name="connsiteY5" fmla="*/ 374950 h 868000"/>
                <a:gd name="connsiteX6" fmla="*/ 1712 w 989862"/>
                <a:gd name="connsiteY6" fmla="*/ 400350 h 868000"/>
                <a:gd name="connsiteX7" fmla="*/ 1712 w 989862"/>
                <a:gd name="connsiteY7" fmla="*/ 461310 h 868000"/>
                <a:gd name="connsiteX8" fmla="*/ 22032 w 989862"/>
                <a:gd name="connsiteY8" fmla="*/ 496870 h 868000"/>
                <a:gd name="connsiteX9" fmla="*/ 62672 w 989862"/>
                <a:gd name="connsiteY9" fmla="*/ 537510 h 868000"/>
                <a:gd name="connsiteX10" fmla="*/ 113472 w 989862"/>
                <a:gd name="connsiteY10" fmla="*/ 578150 h 868000"/>
                <a:gd name="connsiteX11" fmla="*/ 154112 w 989862"/>
                <a:gd name="connsiteY11" fmla="*/ 623870 h 868000"/>
                <a:gd name="connsiteX12" fmla="*/ 225232 w 989862"/>
                <a:gd name="connsiteY12" fmla="*/ 679750 h 868000"/>
                <a:gd name="connsiteX13" fmla="*/ 255712 w 989862"/>
                <a:gd name="connsiteY13" fmla="*/ 725470 h 868000"/>
                <a:gd name="connsiteX14" fmla="*/ 514792 w 989862"/>
                <a:gd name="connsiteY14" fmla="*/ 867710 h 868000"/>
                <a:gd name="connsiteX15" fmla="*/ 601152 w 989862"/>
                <a:gd name="connsiteY15" fmla="*/ 761030 h 868000"/>
                <a:gd name="connsiteX16" fmla="*/ 697672 w 989862"/>
                <a:gd name="connsiteY16" fmla="*/ 710230 h 868000"/>
                <a:gd name="connsiteX17" fmla="*/ 733232 w 989862"/>
                <a:gd name="connsiteY17" fmla="*/ 700070 h 868000"/>
                <a:gd name="connsiteX18" fmla="*/ 819592 w 989862"/>
                <a:gd name="connsiteY18" fmla="*/ 694990 h 868000"/>
                <a:gd name="connsiteX19" fmla="*/ 911032 w 989862"/>
                <a:gd name="connsiteY19" fmla="*/ 593390 h 868000"/>
                <a:gd name="connsiteX20" fmla="*/ 982152 w 989862"/>
                <a:gd name="connsiteY20" fmla="*/ 273350 h 868000"/>
                <a:gd name="connsiteX21" fmla="*/ 977072 w 989862"/>
                <a:gd name="connsiteY21" fmla="*/ 75230 h 868000"/>
                <a:gd name="connsiteX22" fmla="*/ 885632 w 989862"/>
                <a:gd name="connsiteY22" fmla="*/ 4110 h 868000"/>
                <a:gd name="connsiteX23" fmla="*/ 839912 w 989862"/>
                <a:gd name="connsiteY23" fmla="*/ 9190 h 868000"/>
                <a:gd name="connsiteX24" fmla="*/ 768792 w 989862"/>
                <a:gd name="connsiteY24" fmla="*/ 24430 h 868000"/>
                <a:gd name="connsiteX25" fmla="*/ 743392 w 989862"/>
                <a:gd name="connsiteY25" fmla="*/ 34590 h 868000"/>
                <a:gd name="connsiteX26" fmla="*/ 601152 w 989862"/>
                <a:gd name="connsiteY26" fmla="*/ 95550 h 868000"/>
                <a:gd name="connsiteX27" fmla="*/ 489392 w 989862"/>
                <a:gd name="connsiteY27" fmla="*/ 100630 h 868000"/>
                <a:gd name="connsiteX28" fmla="*/ 453832 w 989862"/>
                <a:gd name="connsiteY28" fmla="*/ 90470 h 868000"/>
                <a:gd name="connsiteX29" fmla="*/ 413192 w 989862"/>
                <a:gd name="connsiteY29" fmla="*/ 85390 h 868000"/>
                <a:gd name="connsiteX30" fmla="*/ 397952 w 989862"/>
                <a:gd name="connsiteY30" fmla="*/ 80310 h 868000"/>
                <a:gd name="connsiteX31" fmla="*/ 250632 w 989862"/>
                <a:gd name="connsiteY31" fmla="*/ 105710 h 868000"/>
                <a:gd name="connsiteX32" fmla="*/ 220152 w 989862"/>
                <a:gd name="connsiteY32" fmla="*/ 126030 h 868000"/>
                <a:gd name="connsiteX33" fmla="*/ 194752 w 989862"/>
                <a:gd name="connsiteY33" fmla="*/ 156510 h 868000"/>
                <a:gd name="connsiteX0" fmla="*/ 193815 w 988925"/>
                <a:gd name="connsiteY0" fmla="*/ 156510 h 868000"/>
                <a:gd name="connsiteX1" fmla="*/ 178575 w 988925"/>
                <a:gd name="connsiteY1" fmla="*/ 176830 h 868000"/>
                <a:gd name="connsiteX2" fmla="*/ 71895 w 988925"/>
                <a:gd name="connsiteY2" fmla="*/ 283510 h 868000"/>
                <a:gd name="connsiteX3" fmla="*/ 41415 w 988925"/>
                <a:gd name="connsiteY3" fmla="*/ 308910 h 868000"/>
                <a:gd name="connsiteX4" fmla="*/ 21095 w 988925"/>
                <a:gd name="connsiteY4" fmla="*/ 339390 h 868000"/>
                <a:gd name="connsiteX5" fmla="*/ 5855 w 988925"/>
                <a:gd name="connsiteY5" fmla="*/ 374950 h 868000"/>
                <a:gd name="connsiteX6" fmla="*/ 775 w 988925"/>
                <a:gd name="connsiteY6" fmla="*/ 461310 h 868000"/>
                <a:gd name="connsiteX7" fmla="*/ 21095 w 988925"/>
                <a:gd name="connsiteY7" fmla="*/ 496870 h 868000"/>
                <a:gd name="connsiteX8" fmla="*/ 61735 w 988925"/>
                <a:gd name="connsiteY8" fmla="*/ 537510 h 868000"/>
                <a:gd name="connsiteX9" fmla="*/ 112535 w 988925"/>
                <a:gd name="connsiteY9" fmla="*/ 578150 h 868000"/>
                <a:gd name="connsiteX10" fmla="*/ 153175 w 988925"/>
                <a:gd name="connsiteY10" fmla="*/ 623870 h 868000"/>
                <a:gd name="connsiteX11" fmla="*/ 224295 w 988925"/>
                <a:gd name="connsiteY11" fmla="*/ 679750 h 868000"/>
                <a:gd name="connsiteX12" fmla="*/ 254775 w 988925"/>
                <a:gd name="connsiteY12" fmla="*/ 725470 h 868000"/>
                <a:gd name="connsiteX13" fmla="*/ 513855 w 988925"/>
                <a:gd name="connsiteY13" fmla="*/ 867710 h 868000"/>
                <a:gd name="connsiteX14" fmla="*/ 600215 w 988925"/>
                <a:gd name="connsiteY14" fmla="*/ 761030 h 868000"/>
                <a:gd name="connsiteX15" fmla="*/ 696735 w 988925"/>
                <a:gd name="connsiteY15" fmla="*/ 710230 h 868000"/>
                <a:gd name="connsiteX16" fmla="*/ 732295 w 988925"/>
                <a:gd name="connsiteY16" fmla="*/ 700070 h 868000"/>
                <a:gd name="connsiteX17" fmla="*/ 818655 w 988925"/>
                <a:gd name="connsiteY17" fmla="*/ 694990 h 868000"/>
                <a:gd name="connsiteX18" fmla="*/ 910095 w 988925"/>
                <a:gd name="connsiteY18" fmla="*/ 593390 h 868000"/>
                <a:gd name="connsiteX19" fmla="*/ 981215 w 988925"/>
                <a:gd name="connsiteY19" fmla="*/ 273350 h 868000"/>
                <a:gd name="connsiteX20" fmla="*/ 976135 w 988925"/>
                <a:gd name="connsiteY20" fmla="*/ 75230 h 868000"/>
                <a:gd name="connsiteX21" fmla="*/ 884695 w 988925"/>
                <a:gd name="connsiteY21" fmla="*/ 4110 h 868000"/>
                <a:gd name="connsiteX22" fmla="*/ 838975 w 988925"/>
                <a:gd name="connsiteY22" fmla="*/ 9190 h 868000"/>
                <a:gd name="connsiteX23" fmla="*/ 767855 w 988925"/>
                <a:gd name="connsiteY23" fmla="*/ 24430 h 868000"/>
                <a:gd name="connsiteX24" fmla="*/ 742455 w 988925"/>
                <a:gd name="connsiteY24" fmla="*/ 34590 h 868000"/>
                <a:gd name="connsiteX25" fmla="*/ 600215 w 988925"/>
                <a:gd name="connsiteY25" fmla="*/ 95550 h 868000"/>
                <a:gd name="connsiteX26" fmla="*/ 488455 w 988925"/>
                <a:gd name="connsiteY26" fmla="*/ 100630 h 868000"/>
                <a:gd name="connsiteX27" fmla="*/ 452895 w 988925"/>
                <a:gd name="connsiteY27" fmla="*/ 90470 h 868000"/>
                <a:gd name="connsiteX28" fmla="*/ 412255 w 988925"/>
                <a:gd name="connsiteY28" fmla="*/ 85390 h 868000"/>
                <a:gd name="connsiteX29" fmla="*/ 397015 w 988925"/>
                <a:gd name="connsiteY29" fmla="*/ 80310 h 868000"/>
                <a:gd name="connsiteX30" fmla="*/ 249695 w 988925"/>
                <a:gd name="connsiteY30" fmla="*/ 105710 h 868000"/>
                <a:gd name="connsiteX31" fmla="*/ 219215 w 988925"/>
                <a:gd name="connsiteY31" fmla="*/ 126030 h 868000"/>
                <a:gd name="connsiteX32" fmla="*/ 193815 w 988925"/>
                <a:gd name="connsiteY32" fmla="*/ 156510 h 868000"/>
                <a:gd name="connsiteX0" fmla="*/ 194356 w 989466"/>
                <a:gd name="connsiteY0" fmla="*/ 156510 h 868000"/>
                <a:gd name="connsiteX1" fmla="*/ 179116 w 989466"/>
                <a:gd name="connsiteY1" fmla="*/ 176830 h 868000"/>
                <a:gd name="connsiteX2" fmla="*/ 72436 w 989466"/>
                <a:gd name="connsiteY2" fmla="*/ 283510 h 868000"/>
                <a:gd name="connsiteX3" fmla="*/ 41956 w 989466"/>
                <a:gd name="connsiteY3" fmla="*/ 308910 h 868000"/>
                <a:gd name="connsiteX4" fmla="*/ 6396 w 989466"/>
                <a:gd name="connsiteY4" fmla="*/ 374950 h 868000"/>
                <a:gd name="connsiteX5" fmla="*/ 1316 w 989466"/>
                <a:gd name="connsiteY5" fmla="*/ 461310 h 868000"/>
                <a:gd name="connsiteX6" fmla="*/ 21636 w 989466"/>
                <a:gd name="connsiteY6" fmla="*/ 496870 h 868000"/>
                <a:gd name="connsiteX7" fmla="*/ 62276 w 989466"/>
                <a:gd name="connsiteY7" fmla="*/ 537510 h 868000"/>
                <a:gd name="connsiteX8" fmla="*/ 113076 w 989466"/>
                <a:gd name="connsiteY8" fmla="*/ 578150 h 868000"/>
                <a:gd name="connsiteX9" fmla="*/ 153716 w 989466"/>
                <a:gd name="connsiteY9" fmla="*/ 623870 h 868000"/>
                <a:gd name="connsiteX10" fmla="*/ 224836 w 989466"/>
                <a:gd name="connsiteY10" fmla="*/ 679750 h 868000"/>
                <a:gd name="connsiteX11" fmla="*/ 255316 w 989466"/>
                <a:gd name="connsiteY11" fmla="*/ 725470 h 868000"/>
                <a:gd name="connsiteX12" fmla="*/ 514396 w 989466"/>
                <a:gd name="connsiteY12" fmla="*/ 867710 h 868000"/>
                <a:gd name="connsiteX13" fmla="*/ 600756 w 989466"/>
                <a:gd name="connsiteY13" fmla="*/ 761030 h 868000"/>
                <a:gd name="connsiteX14" fmla="*/ 697276 w 989466"/>
                <a:gd name="connsiteY14" fmla="*/ 710230 h 868000"/>
                <a:gd name="connsiteX15" fmla="*/ 732836 w 989466"/>
                <a:gd name="connsiteY15" fmla="*/ 700070 h 868000"/>
                <a:gd name="connsiteX16" fmla="*/ 819196 w 989466"/>
                <a:gd name="connsiteY16" fmla="*/ 694990 h 868000"/>
                <a:gd name="connsiteX17" fmla="*/ 910636 w 989466"/>
                <a:gd name="connsiteY17" fmla="*/ 593390 h 868000"/>
                <a:gd name="connsiteX18" fmla="*/ 981756 w 989466"/>
                <a:gd name="connsiteY18" fmla="*/ 273350 h 868000"/>
                <a:gd name="connsiteX19" fmla="*/ 976676 w 989466"/>
                <a:gd name="connsiteY19" fmla="*/ 75230 h 868000"/>
                <a:gd name="connsiteX20" fmla="*/ 885236 w 989466"/>
                <a:gd name="connsiteY20" fmla="*/ 4110 h 868000"/>
                <a:gd name="connsiteX21" fmla="*/ 839516 w 989466"/>
                <a:gd name="connsiteY21" fmla="*/ 9190 h 868000"/>
                <a:gd name="connsiteX22" fmla="*/ 768396 w 989466"/>
                <a:gd name="connsiteY22" fmla="*/ 24430 h 868000"/>
                <a:gd name="connsiteX23" fmla="*/ 742996 w 989466"/>
                <a:gd name="connsiteY23" fmla="*/ 34590 h 868000"/>
                <a:gd name="connsiteX24" fmla="*/ 600756 w 989466"/>
                <a:gd name="connsiteY24" fmla="*/ 95550 h 868000"/>
                <a:gd name="connsiteX25" fmla="*/ 488996 w 989466"/>
                <a:gd name="connsiteY25" fmla="*/ 100630 h 868000"/>
                <a:gd name="connsiteX26" fmla="*/ 453436 w 989466"/>
                <a:gd name="connsiteY26" fmla="*/ 90470 h 868000"/>
                <a:gd name="connsiteX27" fmla="*/ 412796 w 989466"/>
                <a:gd name="connsiteY27" fmla="*/ 85390 h 868000"/>
                <a:gd name="connsiteX28" fmla="*/ 397556 w 989466"/>
                <a:gd name="connsiteY28" fmla="*/ 80310 h 868000"/>
                <a:gd name="connsiteX29" fmla="*/ 250236 w 989466"/>
                <a:gd name="connsiteY29" fmla="*/ 105710 h 868000"/>
                <a:gd name="connsiteX30" fmla="*/ 219756 w 989466"/>
                <a:gd name="connsiteY30" fmla="*/ 126030 h 868000"/>
                <a:gd name="connsiteX31" fmla="*/ 194356 w 989466"/>
                <a:gd name="connsiteY31" fmla="*/ 156510 h 868000"/>
                <a:gd name="connsiteX0" fmla="*/ 195902 w 991012"/>
                <a:gd name="connsiteY0" fmla="*/ 156510 h 868000"/>
                <a:gd name="connsiteX1" fmla="*/ 180662 w 991012"/>
                <a:gd name="connsiteY1" fmla="*/ 176830 h 868000"/>
                <a:gd name="connsiteX2" fmla="*/ 73982 w 991012"/>
                <a:gd name="connsiteY2" fmla="*/ 283510 h 868000"/>
                <a:gd name="connsiteX3" fmla="*/ 7942 w 991012"/>
                <a:gd name="connsiteY3" fmla="*/ 374950 h 868000"/>
                <a:gd name="connsiteX4" fmla="*/ 2862 w 991012"/>
                <a:gd name="connsiteY4" fmla="*/ 461310 h 868000"/>
                <a:gd name="connsiteX5" fmla="*/ 23182 w 991012"/>
                <a:gd name="connsiteY5" fmla="*/ 496870 h 868000"/>
                <a:gd name="connsiteX6" fmla="*/ 63822 w 991012"/>
                <a:gd name="connsiteY6" fmla="*/ 537510 h 868000"/>
                <a:gd name="connsiteX7" fmla="*/ 114622 w 991012"/>
                <a:gd name="connsiteY7" fmla="*/ 578150 h 868000"/>
                <a:gd name="connsiteX8" fmla="*/ 155262 w 991012"/>
                <a:gd name="connsiteY8" fmla="*/ 623870 h 868000"/>
                <a:gd name="connsiteX9" fmla="*/ 226382 w 991012"/>
                <a:gd name="connsiteY9" fmla="*/ 679750 h 868000"/>
                <a:gd name="connsiteX10" fmla="*/ 256862 w 991012"/>
                <a:gd name="connsiteY10" fmla="*/ 725470 h 868000"/>
                <a:gd name="connsiteX11" fmla="*/ 515942 w 991012"/>
                <a:gd name="connsiteY11" fmla="*/ 867710 h 868000"/>
                <a:gd name="connsiteX12" fmla="*/ 602302 w 991012"/>
                <a:gd name="connsiteY12" fmla="*/ 761030 h 868000"/>
                <a:gd name="connsiteX13" fmla="*/ 698822 w 991012"/>
                <a:gd name="connsiteY13" fmla="*/ 710230 h 868000"/>
                <a:gd name="connsiteX14" fmla="*/ 734382 w 991012"/>
                <a:gd name="connsiteY14" fmla="*/ 700070 h 868000"/>
                <a:gd name="connsiteX15" fmla="*/ 820742 w 991012"/>
                <a:gd name="connsiteY15" fmla="*/ 694990 h 868000"/>
                <a:gd name="connsiteX16" fmla="*/ 912182 w 991012"/>
                <a:gd name="connsiteY16" fmla="*/ 593390 h 868000"/>
                <a:gd name="connsiteX17" fmla="*/ 983302 w 991012"/>
                <a:gd name="connsiteY17" fmla="*/ 273350 h 868000"/>
                <a:gd name="connsiteX18" fmla="*/ 978222 w 991012"/>
                <a:gd name="connsiteY18" fmla="*/ 75230 h 868000"/>
                <a:gd name="connsiteX19" fmla="*/ 886782 w 991012"/>
                <a:gd name="connsiteY19" fmla="*/ 4110 h 868000"/>
                <a:gd name="connsiteX20" fmla="*/ 841062 w 991012"/>
                <a:gd name="connsiteY20" fmla="*/ 9190 h 868000"/>
                <a:gd name="connsiteX21" fmla="*/ 769942 w 991012"/>
                <a:gd name="connsiteY21" fmla="*/ 24430 h 868000"/>
                <a:gd name="connsiteX22" fmla="*/ 744542 w 991012"/>
                <a:gd name="connsiteY22" fmla="*/ 34590 h 868000"/>
                <a:gd name="connsiteX23" fmla="*/ 602302 w 991012"/>
                <a:gd name="connsiteY23" fmla="*/ 95550 h 868000"/>
                <a:gd name="connsiteX24" fmla="*/ 490542 w 991012"/>
                <a:gd name="connsiteY24" fmla="*/ 100630 h 868000"/>
                <a:gd name="connsiteX25" fmla="*/ 454982 w 991012"/>
                <a:gd name="connsiteY25" fmla="*/ 90470 h 868000"/>
                <a:gd name="connsiteX26" fmla="*/ 414342 w 991012"/>
                <a:gd name="connsiteY26" fmla="*/ 85390 h 868000"/>
                <a:gd name="connsiteX27" fmla="*/ 399102 w 991012"/>
                <a:gd name="connsiteY27" fmla="*/ 80310 h 868000"/>
                <a:gd name="connsiteX28" fmla="*/ 251782 w 991012"/>
                <a:gd name="connsiteY28" fmla="*/ 105710 h 868000"/>
                <a:gd name="connsiteX29" fmla="*/ 221302 w 991012"/>
                <a:gd name="connsiteY29" fmla="*/ 126030 h 868000"/>
                <a:gd name="connsiteX30" fmla="*/ 195902 w 991012"/>
                <a:gd name="connsiteY30" fmla="*/ 156510 h 868000"/>
                <a:gd name="connsiteX0" fmla="*/ 221302 w 991012"/>
                <a:gd name="connsiteY0" fmla="*/ 126030 h 868000"/>
                <a:gd name="connsiteX1" fmla="*/ 180662 w 991012"/>
                <a:gd name="connsiteY1" fmla="*/ 176830 h 868000"/>
                <a:gd name="connsiteX2" fmla="*/ 73982 w 991012"/>
                <a:gd name="connsiteY2" fmla="*/ 283510 h 868000"/>
                <a:gd name="connsiteX3" fmla="*/ 7942 w 991012"/>
                <a:gd name="connsiteY3" fmla="*/ 374950 h 868000"/>
                <a:gd name="connsiteX4" fmla="*/ 2862 w 991012"/>
                <a:gd name="connsiteY4" fmla="*/ 461310 h 868000"/>
                <a:gd name="connsiteX5" fmla="*/ 23182 w 991012"/>
                <a:gd name="connsiteY5" fmla="*/ 496870 h 868000"/>
                <a:gd name="connsiteX6" fmla="*/ 63822 w 991012"/>
                <a:gd name="connsiteY6" fmla="*/ 537510 h 868000"/>
                <a:gd name="connsiteX7" fmla="*/ 114622 w 991012"/>
                <a:gd name="connsiteY7" fmla="*/ 578150 h 868000"/>
                <a:gd name="connsiteX8" fmla="*/ 155262 w 991012"/>
                <a:gd name="connsiteY8" fmla="*/ 623870 h 868000"/>
                <a:gd name="connsiteX9" fmla="*/ 226382 w 991012"/>
                <a:gd name="connsiteY9" fmla="*/ 679750 h 868000"/>
                <a:gd name="connsiteX10" fmla="*/ 256862 w 991012"/>
                <a:gd name="connsiteY10" fmla="*/ 725470 h 868000"/>
                <a:gd name="connsiteX11" fmla="*/ 515942 w 991012"/>
                <a:gd name="connsiteY11" fmla="*/ 867710 h 868000"/>
                <a:gd name="connsiteX12" fmla="*/ 602302 w 991012"/>
                <a:gd name="connsiteY12" fmla="*/ 761030 h 868000"/>
                <a:gd name="connsiteX13" fmla="*/ 698822 w 991012"/>
                <a:gd name="connsiteY13" fmla="*/ 710230 h 868000"/>
                <a:gd name="connsiteX14" fmla="*/ 734382 w 991012"/>
                <a:gd name="connsiteY14" fmla="*/ 700070 h 868000"/>
                <a:gd name="connsiteX15" fmla="*/ 820742 w 991012"/>
                <a:gd name="connsiteY15" fmla="*/ 694990 h 868000"/>
                <a:gd name="connsiteX16" fmla="*/ 912182 w 991012"/>
                <a:gd name="connsiteY16" fmla="*/ 593390 h 868000"/>
                <a:gd name="connsiteX17" fmla="*/ 983302 w 991012"/>
                <a:gd name="connsiteY17" fmla="*/ 273350 h 868000"/>
                <a:gd name="connsiteX18" fmla="*/ 978222 w 991012"/>
                <a:gd name="connsiteY18" fmla="*/ 75230 h 868000"/>
                <a:gd name="connsiteX19" fmla="*/ 886782 w 991012"/>
                <a:gd name="connsiteY19" fmla="*/ 4110 h 868000"/>
                <a:gd name="connsiteX20" fmla="*/ 841062 w 991012"/>
                <a:gd name="connsiteY20" fmla="*/ 9190 h 868000"/>
                <a:gd name="connsiteX21" fmla="*/ 769942 w 991012"/>
                <a:gd name="connsiteY21" fmla="*/ 24430 h 868000"/>
                <a:gd name="connsiteX22" fmla="*/ 744542 w 991012"/>
                <a:gd name="connsiteY22" fmla="*/ 34590 h 868000"/>
                <a:gd name="connsiteX23" fmla="*/ 602302 w 991012"/>
                <a:gd name="connsiteY23" fmla="*/ 95550 h 868000"/>
                <a:gd name="connsiteX24" fmla="*/ 490542 w 991012"/>
                <a:gd name="connsiteY24" fmla="*/ 100630 h 868000"/>
                <a:gd name="connsiteX25" fmla="*/ 454982 w 991012"/>
                <a:gd name="connsiteY25" fmla="*/ 90470 h 868000"/>
                <a:gd name="connsiteX26" fmla="*/ 414342 w 991012"/>
                <a:gd name="connsiteY26" fmla="*/ 85390 h 868000"/>
                <a:gd name="connsiteX27" fmla="*/ 399102 w 991012"/>
                <a:gd name="connsiteY27" fmla="*/ 80310 h 868000"/>
                <a:gd name="connsiteX28" fmla="*/ 251782 w 991012"/>
                <a:gd name="connsiteY28" fmla="*/ 105710 h 868000"/>
                <a:gd name="connsiteX29" fmla="*/ 221302 w 991012"/>
                <a:gd name="connsiteY29" fmla="*/ 126030 h 868000"/>
                <a:gd name="connsiteX0" fmla="*/ 251782 w 991012"/>
                <a:gd name="connsiteY0" fmla="*/ 105710 h 868000"/>
                <a:gd name="connsiteX1" fmla="*/ 180662 w 991012"/>
                <a:gd name="connsiteY1" fmla="*/ 176830 h 868000"/>
                <a:gd name="connsiteX2" fmla="*/ 73982 w 991012"/>
                <a:gd name="connsiteY2" fmla="*/ 283510 h 868000"/>
                <a:gd name="connsiteX3" fmla="*/ 7942 w 991012"/>
                <a:gd name="connsiteY3" fmla="*/ 374950 h 868000"/>
                <a:gd name="connsiteX4" fmla="*/ 2862 w 991012"/>
                <a:gd name="connsiteY4" fmla="*/ 461310 h 868000"/>
                <a:gd name="connsiteX5" fmla="*/ 23182 w 991012"/>
                <a:gd name="connsiteY5" fmla="*/ 496870 h 868000"/>
                <a:gd name="connsiteX6" fmla="*/ 63822 w 991012"/>
                <a:gd name="connsiteY6" fmla="*/ 537510 h 868000"/>
                <a:gd name="connsiteX7" fmla="*/ 114622 w 991012"/>
                <a:gd name="connsiteY7" fmla="*/ 578150 h 868000"/>
                <a:gd name="connsiteX8" fmla="*/ 155262 w 991012"/>
                <a:gd name="connsiteY8" fmla="*/ 623870 h 868000"/>
                <a:gd name="connsiteX9" fmla="*/ 226382 w 991012"/>
                <a:gd name="connsiteY9" fmla="*/ 679750 h 868000"/>
                <a:gd name="connsiteX10" fmla="*/ 256862 w 991012"/>
                <a:gd name="connsiteY10" fmla="*/ 725470 h 868000"/>
                <a:gd name="connsiteX11" fmla="*/ 515942 w 991012"/>
                <a:gd name="connsiteY11" fmla="*/ 867710 h 868000"/>
                <a:gd name="connsiteX12" fmla="*/ 602302 w 991012"/>
                <a:gd name="connsiteY12" fmla="*/ 761030 h 868000"/>
                <a:gd name="connsiteX13" fmla="*/ 698822 w 991012"/>
                <a:gd name="connsiteY13" fmla="*/ 710230 h 868000"/>
                <a:gd name="connsiteX14" fmla="*/ 734382 w 991012"/>
                <a:gd name="connsiteY14" fmla="*/ 700070 h 868000"/>
                <a:gd name="connsiteX15" fmla="*/ 820742 w 991012"/>
                <a:gd name="connsiteY15" fmla="*/ 694990 h 868000"/>
                <a:gd name="connsiteX16" fmla="*/ 912182 w 991012"/>
                <a:gd name="connsiteY16" fmla="*/ 593390 h 868000"/>
                <a:gd name="connsiteX17" fmla="*/ 983302 w 991012"/>
                <a:gd name="connsiteY17" fmla="*/ 273350 h 868000"/>
                <a:gd name="connsiteX18" fmla="*/ 978222 w 991012"/>
                <a:gd name="connsiteY18" fmla="*/ 75230 h 868000"/>
                <a:gd name="connsiteX19" fmla="*/ 886782 w 991012"/>
                <a:gd name="connsiteY19" fmla="*/ 4110 h 868000"/>
                <a:gd name="connsiteX20" fmla="*/ 841062 w 991012"/>
                <a:gd name="connsiteY20" fmla="*/ 9190 h 868000"/>
                <a:gd name="connsiteX21" fmla="*/ 769942 w 991012"/>
                <a:gd name="connsiteY21" fmla="*/ 24430 h 868000"/>
                <a:gd name="connsiteX22" fmla="*/ 744542 w 991012"/>
                <a:gd name="connsiteY22" fmla="*/ 34590 h 868000"/>
                <a:gd name="connsiteX23" fmla="*/ 602302 w 991012"/>
                <a:gd name="connsiteY23" fmla="*/ 95550 h 868000"/>
                <a:gd name="connsiteX24" fmla="*/ 490542 w 991012"/>
                <a:gd name="connsiteY24" fmla="*/ 100630 h 868000"/>
                <a:gd name="connsiteX25" fmla="*/ 454982 w 991012"/>
                <a:gd name="connsiteY25" fmla="*/ 90470 h 868000"/>
                <a:gd name="connsiteX26" fmla="*/ 414342 w 991012"/>
                <a:gd name="connsiteY26" fmla="*/ 85390 h 868000"/>
                <a:gd name="connsiteX27" fmla="*/ 399102 w 991012"/>
                <a:gd name="connsiteY27" fmla="*/ 80310 h 868000"/>
                <a:gd name="connsiteX28" fmla="*/ 251782 w 991012"/>
                <a:gd name="connsiteY28" fmla="*/ 105710 h 868000"/>
                <a:gd name="connsiteX0" fmla="*/ 251782 w 991012"/>
                <a:gd name="connsiteY0" fmla="*/ 103410 h 865700"/>
                <a:gd name="connsiteX1" fmla="*/ 180662 w 991012"/>
                <a:gd name="connsiteY1" fmla="*/ 174530 h 865700"/>
                <a:gd name="connsiteX2" fmla="*/ 73982 w 991012"/>
                <a:gd name="connsiteY2" fmla="*/ 281210 h 865700"/>
                <a:gd name="connsiteX3" fmla="*/ 7942 w 991012"/>
                <a:gd name="connsiteY3" fmla="*/ 372650 h 865700"/>
                <a:gd name="connsiteX4" fmla="*/ 2862 w 991012"/>
                <a:gd name="connsiteY4" fmla="*/ 459010 h 865700"/>
                <a:gd name="connsiteX5" fmla="*/ 23182 w 991012"/>
                <a:gd name="connsiteY5" fmla="*/ 494570 h 865700"/>
                <a:gd name="connsiteX6" fmla="*/ 63822 w 991012"/>
                <a:gd name="connsiteY6" fmla="*/ 535210 h 865700"/>
                <a:gd name="connsiteX7" fmla="*/ 114622 w 991012"/>
                <a:gd name="connsiteY7" fmla="*/ 575850 h 865700"/>
                <a:gd name="connsiteX8" fmla="*/ 155262 w 991012"/>
                <a:gd name="connsiteY8" fmla="*/ 621570 h 865700"/>
                <a:gd name="connsiteX9" fmla="*/ 226382 w 991012"/>
                <a:gd name="connsiteY9" fmla="*/ 677450 h 865700"/>
                <a:gd name="connsiteX10" fmla="*/ 256862 w 991012"/>
                <a:gd name="connsiteY10" fmla="*/ 723170 h 865700"/>
                <a:gd name="connsiteX11" fmla="*/ 515942 w 991012"/>
                <a:gd name="connsiteY11" fmla="*/ 865410 h 865700"/>
                <a:gd name="connsiteX12" fmla="*/ 602302 w 991012"/>
                <a:gd name="connsiteY12" fmla="*/ 758730 h 865700"/>
                <a:gd name="connsiteX13" fmla="*/ 698822 w 991012"/>
                <a:gd name="connsiteY13" fmla="*/ 707930 h 865700"/>
                <a:gd name="connsiteX14" fmla="*/ 734382 w 991012"/>
                <a:gd name="connsiteY14" fmla="*/ 697770 h 865700"/>
                <a:gd name="connsiteX15" fmla="*/ 820742 w 991012"/>
                <a:gd name="connsiteY15" fmla="*/ 692690 h 865700"/>
                <a:gd name="connsiteX16" fmla="*/ 912182 w 991012"/>
                <a:gd name="connsiteY16" fmla="*/ 591090 h 865700"/>
                <a:gd name="connsiteX17" fmla="*/ 983302 w 991012"/>
                <a:gd name="connsiteY17" fmla="*/ 271050 h 865700"/>
                <a:gd name="connsiteX18" fmla="*/ 978222 w 991012"/>
                <a:gd name="connsiteY18" fmla="*/ 72930 h 865700"/>
                <a:gd name="connsiteX19" fmla="*/ 886782 w 991012"/>
                <a:gd name="connsiteY19" fmla="*/ 1810 h 865700"/>
                <a:gd name="connsiteX20" fmla="*/ 769942 w 991012"/>
                <a:gd name="connsiteY20" fmla="*/ 22130 h 865700"/>
                <a:gd name="connsiteX21" fmla="*/ 744542 w 991012"/>
                <a:gd name="connsiteY21" fmla="*/ 32290 h 865700"/>
                <a:gd name="connsiteX22" fmla="*/ 602302 w 991012"/>
                <a:gd name="connsiteY22" fmla="*/ 93250 h 865700"/>
                <a:gd name="connsiteX23" fmla="*/ 490542 w 991012"/>
                <a:gd name="connsiteY23" fmla="*/ 98330 h 865700"/>
                <a:gd name="connsiteX24" fmla="*/ 454982 w 991012"/>
                <a:gd name="connsiteY24" fmla="*/ 88170 h 865700"/>
                <a:gd name="connsiteX25" fmla="*/ 414342 w 991012"/>
                <a:gd name="connsiteY25" fmla="*/ 83090 h 865700"/>
                <a:gd name="connsiteX26" fmla="*/ 399102 w 991012"/>
                <a:gd name="connsiteY26" fmla="*/ 78010 h 865700"/>
                <a:gd name="connsiteX27" fmla="*/ 251782 w 991012"/>
                <a:gd name="connsiteY27" fmla="*/ 103410 h 865700"/>
                <a:gd name="connsiteX0" fmla="*/ 251782 w 998616"/>
                <a:gd name="connsiteY0" fmla="*/ 84314 h 846604"/>
                <a:gd name="connsiteX1" fmla="*/ 180662 w 998616"/>
                <a:gd name="connsiteY1" fmla="*/ 155434 h 846604"/>
                <a:gd name="connsiteX2" fmla="*/ 73982 w 998616"/>
                <a:gd name="connsiteY2" fmla="*/ 262114 h 846604"/>
                <a:gd name="connsiteX3" fmla="*/ 7942 w 998616"/>
                <a:gd name="connsiteY3" fmla="*/ 353554 h 846604"/>
                <a:gd name="connsiteX4" fmla="*/ 2862 w 998616"/>
                <a:gd name="connsiteY4" fmla="*/ 439914 h 846604"/>
                <a:gd name="connsiteX5" fmla="*/ 23182 w 998616"/>
                <a:gd name="connsiteY5" fmla="*/ 475474 h 846604"/>
                <a:gd name="connsiteX6" fmla="*/ 63822 w 998616"/>
                <a:gd name="connsiteY6" fmla="*/ 516114 h 846604"/>
                <a:gd name="connsiteX7" fmla="*/ 114622 w 998616"/>
                <a:gd name="connsiteY7" fmla="*/ 556754 h 846604"/>
                <a:gd name="connsiteX8" fmla="*/ 155262 w 998616"/>
                <a:gd name="connsiteY8" fmla="*/ 602474 h 846604"/>
                <a:gd name="connsiteX9" fmla="*/ 226382 w 998616"/>
                <a:gd name="connsiteY9" fmla="*/ 658354 h 846604"/>
                <a:gd name="connsiteX10" fmla="*/ 256862 w 998616"/>
                <a:gd name="connsiteY10" fmla="*/ 704074 h 846604"/>
                <a:gd name="connsiteX11" fmla="*/ 515942 w 998616"/>
                <a:gd name="connsiteY11" fmla="*/ 846314 h 846604"/>
                <a:gd name="connsiteX12" fmla="*/ 602302 w 998616"/>
                <a:gd name="connsiteY12" fmla="*/ 739634 h 846604"/>
                <a:gd name="connsiteX13" fmla="*/ 698822 w 998616"/>
                <a:gd name="connsiteY13" fmla="*/ 688834 h 846604"/>
                <a:gd name="connsiteX14" fmla="*/ 734382 w 998616"/>
                <a:gd name="connsiteY14" fmla="*/ 678674 h 846604"/>
                <a:gd name="connsiteX15" fmla="*/ 820742 w 998616"/>
                <a:gd name="connsiteY15" fmla="*/ 673594 h 846604"/>
                <a:gd name="connsiteX16" fmla="*/ 912182 w 998616"/>
                <a:gd name="connsiteY16" fmla="*/ 571994 h 846604"/>
                <a:gd name="connsiteX17" fmla="*/ 983302 w 998616"/>
                <a:gd name="connsiteY17" fmla="*/ 251954 h 846604"/>
                <a:gd name="connsiteX18" fmla="*/ 978222 w 998616"/>
                <a:gd name="connsiteY18" fmla="*/ 53834 h 846604"/>
                <a:gd name="connsiteX19" fmla="*/ 769942 w 998616"/>
                <a:gd name="connsiteY19" fmla="*/ 3034 h 846604"/>
                <a:gd name="connsiteX20" fmla="*/ 744542 w 998616"/>
                <a:gd name="connsiteY20" fmla="*/ 13194 h 846604"/>
                <a:gd name="connsiteX21" fmla="*/ 602302 w 998616"/>
                <a:gd name="connsiteY21" fmla="*/ 74154 h 846604"/>
                <a:gd name="connsiteX22" fmla="*/ 490542 w 998616"/>
                <a:gd name="connsiteY22" fmla="*/ 79234 h 846604"/>
                <a:gd name="connsiteX23" fmla="*/ 454982 w 998616"/>
                <a:gd name="connsiteY23" fmla="*/ 69074 h 846604"/>
                <a:gd name="connsiteX24" fmla="*/ 414342 w 998616"/>
                <a:gd name="connsiteY24" fmla="*/ 63994 h 846604"/>
                <a:gd name="connsiteX25" fmla="*/ 399102 w 998616"/>
                <a:gd name="connsiteY25" fmla="*/ 58914 h 846604"/>
                <a:gd name="connsiteX26" fmla="*/ 251782 w 998616"/>
                <a:gd name="connsiteY26" fmla="*/ 84314 h 846604"/>
                <a:gd name="connsiteX0" fmla="*/ 251782 w 998616"/>
                <a:gd name="connsiteY0" fmla="*/ 81801 h 844091"/>
                <a:gd name="connsiteX1" fmla="*/ 180662 w 998616"/>
                <a:gd name="connsiteY1" fmla="*/ 152921 h 844091"/>
                <a:gd name="connsiteX2" fmla="*/ 73982 w 998616"/>
                <a:gd name="connsiteY2" fmla="*/ 259601 h 844091"/>
                <a:gd name="connsiteX3" fmla="*/ 7942 w 998616"/>
                <a:gd name="connsiteY3" fmla="*/ 351041 h 844091"/>
                <a:gd name="connsiteX4" fmla="*/ 2862 w 998616"/>
                <a:gd name="connsiteY4" fmla="*/ 437401 h 844091"/>
                <a:gd name="connsiteX5" fmla="*/ 23182 w 998616"/>
                <a:gd name="connsiteY5" fmla="*/ 472961 h 844091"/>
                <a:gd name="connsiteX6" fmla="*/ 63822 w 998616"/>
                <a:gd name="connsiteY6" fmla="*/ 513601 h 844091"/>
                <a:gd name="connsiteX7" fmla="*/ 114622 w 998616"/>
                <a:gd name="connsiteY7" fmla="*/ 554241 h 844091"/>
                <a:gd name="connsiteX8" fmla="*/ 155262 w 998616"/>
                <a:gd name="connsiteY8" fmla="*/ 599961 h 844091"/>
                <a:gd name="connsiteX9" fmla="*/ 226382 w 998616"/>
                <a:gd name="connsiteY9" fmla="*/ 655841 h 844091"/>
                <a:gd name="connsiteX10" fmla="*/ 256862 w 998616"/>
                <a:gd name="connsiteY10" fmla="*/ 701561 h 844091"/>
                <a:gd name="connsiteX11" fmla="*/ 515942 w 998616"/>
                <a:gd name="connsiteY11" fmla="*/ 843801 h 844091"/>
                <a:gd name="connsiteX12" fmla="*/ 602302 w 998616"/>
                <a:gd name="connsiteY12" fmla="*/ 737121 h 844091"/>
                <a:gd name="connsiteX13" fmla="*/ 698822 w 998616"/>
                <a:gd name="connsiteY13" fmla="*/ 686321 h 844091"/>
                <a:gd name="connsiteX14" fmla="*/ 734382 w 998616"/>
                <a:gd name="connsiteY14" fmla="*/ 676161 h 844091"/>
                <a:gd name="connsiteX15" fmla="*/ 820742 w 998616"/>
                <a:gd name="connsiteY15" fmla="*/ 671081 h 844091"/>
                <a:gd name="connsiteX16" fmla="*/ 912182 w 998616"/>
                <a:gd name="connsiteY16" fmla="*/ 569481 h 844091"/>
                <a:gd name="connsiteX17" fmla="*/ 983302 w 998616"/>
                <a:gd name="connsiteY17" fmla="*/ 249441 h 844091"/>
                <a:gd name="connsiteX18" fmla="*/ 978222 w 998616"/>
                <a:gd name="connsiteY18" fmla="*/ 51321 h 844091"/>
                <a:gd name="connsiteX19" fmla="*/ 769942 w 998616"/>
                <a:gd name="connsiteY19" fmla="*/ 521 h 844091"/>
                <a:gd name="connsiteX20" fmla="*/ 602302 w 998616"/>
                <a:gd name="connsiteY20" fmla="*/ 71641 h 844091"/>
                <a:gd name="connsiteX21" fmla="*/ 490542 w 998616"/>
                <a:gd name="connsiteY21" fmla="*/ 76721 h 844091"/>
                <a:gd name="connsiteX22" fmla="*/ 454982 w 998616"/>
                <a:gd name="connsiteY22" fmla="*/ 66561 h 844091"/>
                <a:gd name="connsiteX23" fmla="*/ 414342 w 998616"/>
                <a:gd name="connsiteY23" fmla="*/ 61481 h 844091"/>
                <a:gd name="connsiteX24" fmla="*/ 399102 w 998616"/>
                <a:gd name="connsiteY24" fmla="*/ 56401 h 844091"/>
                <a:gd name="connsiteX25" fmla="*/ 251782 w 998616"/>
                <a:gd name="connsiteY25" fmla="*/ 81801 h 844091"/>
                <a:gd name="connsiteX0" fmla="*/ 251782 w 998616"/>
                <a:gd name="connsiteY0" fmla="*/ 81801 h 844091"/>
                <a:gd name="connsiteX1" fmla="*/ 180662 w 998616"/>
                <a:gd name="connsiteY1" fmla="*/ 152921 h 844091"/>
                <a:gd name="connsiteX2" fmla="*/ 73982 w 998616"/>
                <a:gd name="connsiteY2" fmla="*/ 259601 h 844091"/>
                <a:gd name="connsiteX3" fmla="*/ 7942 w 998616"/>
                <a:gd name="connsiteY3" fmla="*/ 351041 h 844091"/>
                <a:gd name="connsiteX4" fmla="*/ 2862 w 998616"/>
                <a:gd name="connsiteY4" fmla="*/ 437401 h 844091"/>
                <a:gd name="connsiteX5" fmla="*/ 23182 w 998616"/>
                <a:gd name="connsiteY5" fmla="*/ 472961 h 844091"/>
                <a:gd name="connsiteX6" fmla="*/ 63822 w 998616"/>
                <a:gd name="connsiteY6" fmla="*/ 513601 h 844091"/>
                <a:gd name="connsiteX7" fmla="*/ 114622 w 998616"/>
                <a:gd name="connsiteY7" fmla="*/ 554241 h 844091"/>
                <a:gd name="connsiteX8" fmla="*/ 155262 w 998616"/>
                <a:gd name="connsiteY8" fmla="*/ 599961 h 844091"/>
                <a:gd name="connsiteX9" fmla="*/ 226382 w 998616"/>
                <a:gd name="connsiteY9" fmla="*/ 655841 h 844091"/>
                <a:gd name="connsiteX10" fmla="*/ 256862 w 998616"/>
                <a:gd name="connsiteY10" fmla="*/ 701561 h 844091"/>
                <a:gd name="connsiteX11" fmla="*/ 515942 w 998616"/>
                <a:gd name="connsiteY11" fmla="*/ 843801 h 844091"/>
                <a:gd name="connsiteX12" fmla="*/ 602302 w 998616"/>
                <a:gd name="connsiteY12" fmla="*/ 737121 h 844091"/>
                <a:gd name="connsiteX13" fmla="*/ 698822 w 998616"/>
                <a:gd name="connsiteY13" fmla="*/ 686321 h 844091"/>
                <a:gd name="connsiteX14" fmla="*/ 820742 w 998616"/>
                <a:gd name="connsiteY14" fmla="*/ 671081 h 844091"/>
                <a:gd name="connsiteX15" fmla="*/ 912182 w 998616"/>
                <a:gd name="connsiteY15" fmla="*/ 569481 h 844091"/>
                <a:gd name="connsiteX16" fmla="*/ 983302 w 998616"/>
                <a:gd name="connsiteY16" fmla="*/ 249441 h 844091"/>
                <a:gd name="connsiteX17" fmla="*/ 978222 w 998616"/>
                <a:gd name="connsiteY17" fmla="*/ 51321 h 844091"/>
                <a:gd name="connsiteX18" fmla="*/ 769942 w 998616"/>
                <a:gd name="connsiteY18" fmla="*/ 521 h 844091"/>
                <a:gd name="connsiteX19" fmla="*/ 602302 w 998616"/>
                <a:gd name="connsiteY19" fmla="*/ 71641 h 844091"/>
                <a:gd name="connsiteX20" fmla="*/ 490542 w 998616"/>
                <a:gd name="connsiteY20" fmla="*/ 76721 h 844091"/>
                <a:gd name="connsiteX21" fmla="*/ 454982 w 998616"/>
                <a:gd name="connsiteY21" fmla="*/ 66561 h 844091"/>
                <a:gd name="connsiteX22" fmla="*/ 414342 w 998616"/>
                <a:gd name="connsiteY22" fmla="*/ 61481 h 844091"/>
                <a:gd name="connsiteX23" fmla="*/ 399102 w 998616"/>
                <a:gd name="connsiteY23" fmla="*/ 56401 h 844091"/>
                <a:gd name="connsiteX24" fmla="*/ 251782 w 998616"/>
                <a:gd name="connsiteY24" fmla="*/ 81801 h 844091"/>
                <a:gd name="connsiteX0" fmla="*/ 251782 w 998616"/>
                <a:gd name="connsiteY0" fmla="*/ 81801 h 844091"/>
                <a:gd name="connsiteX1" fmla="*/ 180662 w 998616"/>
                <a:gd name="connsiteY1" fmla="*/ 152921 h 844091"/>
                <a:gd name="connsiteX2" fmla="*/ 73982 w 998616"/>
                <a:gd name="connsiteY2" fmla="*/ 259601 h 844091"/>
                <a:gd name="connsiteX3" fmla="*/ 7942 w 998616"/>
                <a:gd name="connsiteY3" fmla="*/ 351041 h 844091"/>
                <a:gd name="connsiteX4" fmla="*/ 2862 w 998616"/>
                <a:gd name="connsiteY4" fmla="*/ 437401 h 844091"/>
                <a:gd name="connsiteX5" fmla="*/ 23182 w 998616"/>
                <a:gd name="connsiteY5" fmla="*/ 472961 h 844091"/>
                <a:gd name="connsiteX6" fmla="*/ 63822 w 998616"/>
                <a:gd name="connsiteY6" fmla="*/ 513601 h 844091"/>
                <a:gd name="connsiteX7" fmla="*/ 155262 w 998616"/>
                <a:gd name="connsiteY7" fmla="*/ 599961 h 844091"/>
                <a:gd name="connsiteX8" fmla="*/ 226382 w 998616"/>
                <a:gd name="connsiteY8" fmla="*/ 655841 h 844091"/>
                <a:gd name="connsiteX9" fmla="*/ 256862 w 998616"/>
                <a:gd name="connsiteY9" fmla="*/ 701561 h 844091"/>
                <a:gd name="connsiteX10" fmla="*/ 515942 w 998616"/>
                <a:gd name="connsiteY10" fmla="*/ 843801 h 844091"/>
                <a:gd name="connsiteX11" fmla="*/ 602302 w 998616"/>
                <a:gd name="connsiteY11" fmla="*/ 737121 h 844091"/>
                <a:gd name="connsiteX12" fmla="*/ 698822 w 998616"/>
                <a:gd name="connsiteY12" fmla="*/ 686321 h 844091"/>
                <a:gd name="connsiteX13" fmla="*/ 820742 w 998616"/>
                <a:gd name="connsiteY13" fmla="*/ 671081 h 844091"/>
                <a:gd name="connsiteX14" fmla="*/ 912182 w 998616"/>
                <a:gd name="connsiteY14" fmla="*/ 569481 h 844091"/>
                <a:gd name="connsiteX15" fmla="*/ 983302 w 998616"/>
                <a:gd name="connsiteY15" fmla="*/ 249441 h 844091"/>
                <a:gd name="connsiteX16" fmla="*/ 978222 w 998616"/>
                <a:gd name="connsiteY16" fmla="*/ 51321 h 844091"/>
                <a:gd name="connsiteX17" fmla="*/ 769942 w 998616"/>
                <a:gd name="connsiteY17" fmla="*/ 521 h 844091"/>
                <a:gd name="connsiteX18" fmla="*/ 602302 w 998616"/>
                <a:gd name="connsiteY18" fmla="*/ 71641 h 844091"/>
                <a:gd name="connsiteX19" fmla="*/ 490542 w 998616"/>
                <a:gd name="connsiteY19" fmla="*/ 76721 h 844091"/>
                <a:gd name="connsiteX20" fmla="*/ 454982 w 998616"/>
                <a:gd name="connsiteY20" fmla="*/ 66561 h 844091"/>
                <a:gd name="connsiteX21" fmla="*/ 414342 w 998616"/>
                <a:gd name="connsiteY21" fmla="*/ 61481 h 844091"/>
                <a:gd name="connsiteX22" fmla="*/ 399102 w 998616"/>
                <a:gd name="connsiteY22" fmla="*/ 56401 h 844091"/>
                <a:gd name="connsiteX23" fmla="*/ 251782 w 998616"/>
                <a:gd name="connsiteY23" fmla="*/ 81801 h 844091"/>
                <a:gd name="connsiteX0" fmla="*/ 254572 w 1001406"/>
                <a:gd name="connsiteY0" fmla="*/ 81801 h 844091"/>
                <a:gd name="connsiteX1" fmla="*/ 183452 w 1001406"/>
                <a:gd name="connsiteY1" fmla="*/ 152921 h 844091"/>
                <a:gd name="connsiteX2" fmla="*/ 76772 w 1001406"/>
                <a:gd name="connsiteY2" fmla="*/ 259601 h 844091"/>
                <a:gd name="connsiteX3" fmla="*/ 10732 w 1001406"/>
                <a:gd name="connsiteY3" fmla="*/ 351041 h 844091"/>
                <a:gd name="connsiteX4" fmla="*/ 5652 w 1001406"/>
                <a:gd name="connsiteY4" fmla="*/ 437401 h 844091"/>
                <a:gd name="connsiteX5" fmla="*/ 66612 w 1001406"/>
                <a:gd name="connsiteY5" fmla="*/ 513601 h 844091"/>
                <a:gd name="connsiteX6" fmla="*/ 158052 w 1001406"/>
                <a:gd name="connsiteY6" fmla="*/ 599961 h 844091"/>
                <a:gd name="connsiteX7" fmla="*/ 229172 w 1001406"/>
                <a:gd name="connsiteY7" fmla="*/ 655841 h 844091"/>
                <a:gd name="connsiteX8" fmla="*/ 259652 w 1001406"/>
                <a:gd name="connsiteY8" fmla="*/ 701561 h 844091"/>
                <a:gd name="connsiteX9" fmla="*/ 518732 w 1001406"/>
                <a:gd name="connsiteY9" fmla="*/ 843801 h 844091"/>
                <a:gd name="connsiteX10" fmla="*/ 605092 w 1001406"/>
                <a:gd name="connsiteY10" fmla="*/ 737121 h 844091"/>
                <a:gd name="connsiteX11" fmla="*/ 701612 w 1001406"/>
                <a:gd name="connsiteY11" fmla="*/ 686321 h 844091"/>
                <a:gd name="connsiteX12" fmla="*/ 823532 w 1001406"/>
                <a:gd name="connsiteY12" fmla="*/ 671081 h 844091"/>
                <a:gd name="connsiteX13" fmla="*/ 914972 w 1001406"/>
                <a:gd name="connsiteY13" fmla="*/ 569481 h 844091"/>
                <a:gd name="connsiteX14" fmla="*/ 986092 w 1001406"/>
                <a:gd name="connsiteY14" fmla="*/ 249441 h 844091"/>
                <a:gd name="connsiteX15" fmla="*/ 981012 w 1001406"/>
                <a:gd name="connsiteY15" fmla="*/ 51321 h 844091"/>
                <a:gd name="connsiteX16" fmla="*/ 772732 w 1001406"/>
                <a:gd name="connsiteY16" fmla="*/ 521 h 844091"/>
                <a:gd name="connsiteX17" fmla="*/ 605092 w 1001406"/>
                <a:gd name="connsiteY17" fmla="*/ 71641 h 844091"/>
                <a:gd name="connsiteX18" fmla="*/ 493332 w 1001406"/>
                <a:gd name="connsiteY18" fmla="*/ 76721 h 844091"/>
                <a:gd name="connsiteX19" fmla="*/ 457772 w 1001406"/>
                <a:gd name="connsiteY19" fmla="*/ 66561 h 844091"/>
                <a:gd name="connsiteX20" fmla="*/ 417132 w 1001406"/>
                <a:gd name="connsiteY20" fmla="*/ 61481 h 844091"/>
                <a:gd name="connsiteX21" fmla="*/ 401892 w 1001406"/>
                <a:gd name="connsiteY21" fmla="*/ 56401 h 844091"/>
                <a:gd name="connsiteX22" fmla="*/ 254572 w 1001406"/>
                <a:gd name="connsiteY22" fmla="*/ 81801 h 844091"/>
                <a:gd name="connsiteX0" fmla="*/ 261220 w 1008054"/>
                <a:gd name="connsiteY0" fmla="*/ 81801 h 844091"/>
                <a:gd name="connsiteX1" fmla="*/ 190100 w 1008054"/>
                <a:gd name="connsiteY1" fmla="*/ 152921 h 844091"/>
                <a:gd name="connsiteX2" fmla="*/ 17380 w 1008054"/>
                <a:gd name="connsiteY2" fmla="*/ 351041 h 844091"/>
                <a:gd name="connsiteX3" fmla="*/ 12300 w 1008054"/>
                <a:gd name="connsiteY3" fmla="*/ 437401 h 844091"/>
                <a:gd name="connsiteX4" fmla="*/ 73260 w 1008054"/>
                <a:gd name="connsiteY4" fmla="*/ 513601 h 844091"/>
                <a:gd name="connsiteX5" fmla="*/ 164700 w 1008054"/>
                <a:gd name="connsiteY5" fmla="*/ 599961 h 844091"/>
                <a:gd name="connsiteX6" fmla="*/ 235820 w 1008054"/>
                <a:gd name="connsiteY6" fmla="*/ 655841 h 844091"/>
                <a:gd name="connsiteX7" fmla="*/ 266300 w 1008054"/>
                <a:gd name="connsiteY7" fmla="*/ 701561 h 844091"/>
                <a:gd name="connsiteX8" fmla="*/ 525380 w 1008054"/>
                <a:gd name="connsiteY8" fmla="*/ 843801 h 844091"/>
                <a:gd name="connsiteX9" fmla="*/ 611740 w 1008054"/>
                <a:gd name="connsiteY9" fmla="*/ 737121 h 844091"/>
                <a:gd name="connsiteX10" fmla="*/ 708260 w 1008054"/>
                <a:gd name="connsiteY10" fmla="*/ 686321 h 844091"/>
                <a:gd name="connsiteX11" fmla="*/ 830180 w 1008054"/>
                <a:gd name="connsiteY11" fmla="*/ 671081 h 844091"/>
                <a:gd name="connsiteX12" fmla="*/ 921620 w 1008054"/>
                <a:gd name="connsiteY12" fmla="*/ 569481 h 844091"/>
                <a:gd name="connsiteX13" fmla="*/ 992740 w 1008054"/>
                <a:gd name="connsiteY13" fmla="*/ 249441 h 844091"/>
                <a:gd name="connsiteX14" fmla="*/ 987660 w 1008054"/>
                <a:gd name="connsiteY14" fmla="*/ 51321 h 844091"/>
                <a:gd name="connsiteX15" fmla="*/ 779380 w 1008054"/>
                <a:gd name="connsiteY15" fmla="*/ 521 h 844091"/>
                <a:gd name="connsiteX16" fmla="*/ 611740 w 1008054"/>
                <a:gd name="connsiteY16" fmla="*/ 71641 h 844091"/>
                <a:gd name="connsiteX17" fmla="*/ 499980 w 1008054"/>
                <a:gd name="connsiteY17" fmla="*/ 76721 h 844091"/>
                <a:gd name="connsiteX18" fmla="*/ 464420 w 1008054"/>
                <a:gd name="connsiteY18" fmla="*/ 66561 h 844091"/>
                <a:gd name="connsiteX19" fmla="*/ 423780 w 1008054"/>
                <a:gd name="connsiteY19" fmla="*/ 61481 h 844091"/>
                <a:gd name="connsiteX20" fmla="*/ 408540 w 1008054"/>
                <a:gd name="connsiteY20" fmla="*/ 56401 h 844091"/>
                <a:gd name="connsiteX21" fmla="*/ 261220 w 1008054"/>
                <a:gd name="connsiteY21" fmla="*/ 81801 h 844091"/>
                <a:gd name="connsiteX0" fmla="*/ 408540 w 1008054"/>
                <a:gd name="connsiteY0" fmla="*/ 56401 h 844091"/>
                <a:gd name="connsiteX1" fmla="*/ 190100 w 1008054"/>
                <a:gd name="connsiteY1" fmla="*/ 152921 h 844091"/>
                <a:gd name="connsiteX2" fmla="*/ 17380 w 1008054"/>
                <a:gd name="connsiteY2" fmla="*/ 351041 h 844091"/>
                <a:gd name="connsiteX3" fmla="*/ 12300 w 1008054"/>
                <a:gd name="connsiteY3" fmla="*/ 437401 h 844091"/>
                <a:gd name="connsiteX4" fmla="*/ 73260 w 1008054"/>
                <a:gd name="connsiteY4" fmla="*/ 513601 h 844091"/>
                <a:gd name="connsiteX5" fmla="*/ 164700 w 1008054"/>
                <a:gd name="connsiteY5" fmla="*/ 599961 h 844091"/>
                <a:gd name="connsiteX6" fmla="*/ 235820 w 1008054"/>
                <a:gd name="connsiteY6" fmla="*/ 655841 h 844091"/>
                <a:gd name="connsiteX7" fmla="*/ 266300 w 1008054"/>
                <a:gd name="connsiteY7" fmla="*/ 701561 h 844091"/>
                <a:gd name="connsiteX8" fmla="*/ 525380 w 1008054"/>
                <a:gd name="connsiteY8" fmla="*/ 843801 h 844091"/>
                <a:gd name="connsiteX9" fmla="*/ 611740 w 1008054"/>
                <a:gd name="connsiteY9" fmla="*/ 737121 h 844091"/>
                <a:gd name="connsiteX10" fmla="*/ 708260 w 1008054"/>
                <a:gd name="connsiteY10" fmla="*/ 686321 h 844091"/>
                <a:gd name="connsiteX11" fmla="*/ 830180 w 1008054"/>
                <a:gd name="connsiteY11" fmla="*/ 671081 h 844091"/>
                <a:gd name="connsiteX12" fmla="*/ 921620 w 1008054"/>
                <a:gd name="connsiteY12" fmla="*/ 569481 h 844091"/>
                <a:gd name="connsiteX13" fmla="*/ 992740 w 1008054"/>
                <a:gd name="connsiteY13" fmla="*/ 249441 h 844091"/>
                <a:gd name="connsiteX14" fmla="*/ 987660 w 1008054"/>
                <a:gd name="connsiteY14" fmla="*/ 51321 h 844091"/>
                <a:gd name="connsiteX15" fmla="*/ 779380 w 1008054"/>
                <a:gd name="connsiteY15" fmla="*/ 521 h 844091"/>
                <a:gd name="connsiteX16" fmla="*/ 611740 w 1008054"/>
                <a:gd name="connsiteY16" fmla="*/ 71641 h 844091"/>
                <a:gd name="connsiteX17" fmla="*/ 499980 w 1008054"/>
                <a:gd name="connsiteY17" fmla="*/ 76721 h 844091"/>
                <a:gd name="connsiteX18" fmla="*/ 464420 w 1008054"/>
                <a:gd name="connsiteY18" fmla="*/ 66561 h 844091"/>
                <a:gd name="connsiteX19" fmla="*/ 423780 w 1008054"/>
                <a:gd name="connsiteY19" fmla="*/ 61481 h 844091"/>
                <a:gd name="connsiteX20" fmla="*/ 408540 w 1008054"/>
                <a:gd name="connsiteY20" fmla="*/ 56401 h 844091"/>
                <a:gd name="connsiteX0" fmla="*/ 408540 w 1008054"/>
                <a:gd name="connsiteY0" fmla="*/ 56401 h 844091"/>
                <a:gd name="connsiteX1" fmla="*/ 190100 w 1008054"/>
                <a:gd name="connsiteY1" fmla="*/ 152921 h 844091"/>
                <a:gd name="connsiteX2" fmla="*/ 17380 w 1008054"/>
                <a:gd name="connsiteY2" fmla="*/ 351041 h 844091"/>
                <a:gd name="connsiteX3" fmla="*/ 12300 w 1008054"/>
                <a:gd name="connsiteY3" fmla="*/ 437401 h 844091"/>
                <a:gd name="connsiteX4" fmla="*/ 73260 w 1008054"/>
                <a:gd name="connsiteY4" fmla="*/ 513601 h 844091"/>
                <a:gd name="connsiteX5" fmla="*/ 164700 w 1008054"/>
                <a:gd name="connsiteY5" fmla="*/ 599961 h 844091"/>
                <a:gd name="connsiteX6" fmla="*/ 235820 w 1008054"/>
                <a:gd name="connsiteY6" fmla="*/ 655841 h 844091"/>
                <a:gd name="connsiteX7" fmla="*/ 266300 w 1008054"/>
                <a:gd name="connsiteY7" fmla="*/ 701561 h 844091"/>
                <a:gd name="connsiteX8" fmla="*/ 525380 w 1008054"/>
                <a:gd name="connsiteY8" fmla="*/ 843801 h 844091"/>
                <a:gd name="connsiteX9" fmla="*/ 611740 w 1008054"/>
                <a:gd name="connsiteY9" fmla="*/ 737121 h 844091"/>
                <a:gd name="connsiteX10" fmla="*/ 708260 w 1008054"/>
                <a:gd name="connsiteY10" fmla="*/ 686321 h 844091"/>
                <a:gd name="connsiteX11" fmla="*/ 830180 w 1008054"/>
                <a:gd name="connsiteY11" fmla="*/ 671081 h 844091"/>
                <a:gd name="connsiteX12" fmla="*/ 921620 w 1008054"/>
                <a:gd name="connsiteY12" fmla="*/ 569481 h 844091"/>
                <a:gd name="connsiteX13" fmla="*/ 992740 w 1008054"/>
                <a:gd name="connsiteY13" fmla="*/ 249441 h 844091"/>
                <a:gd name="connsiteX14" fmla="*/ 987660 w 1008054"/>
                <a:gd name="connsiteY14" fmla="*/ 51321 h 844091"/>
                <a:gd name="connsiteX15" fmla="*/ 779380 w 1008054"/>
                <a:gd name="connsiteY15" fmla="*/ 521 h 844091"/>
                <a:gd name="connsiteX16" fmla="*/ 611740 w 1008054"/>
                <a:gd name="connsiteY16" fmla="*/ 71641 h 844091"/>
                <a:gd name="connsiteX17" fmla="*/ 499980 w 1008054"/>
                <a:gd name="connsiteY17" fmla="*/ 76721 h 844091"/>
                <a:gd name="connsiteX18" fmla="*/ 464420 w 1008054"/>
                <a:gd name="connsiteY18" fmla="*/ 66561 h 844091"/>
                <a:gd name="connsiteX19" fmla="*/ 408540 w 1008054"/>
                <a:gd name="connsiteY19" fmla="*/ 56401 h 844091"/>
                <a:gd name="connsiteX0" fmla="*/ 408540 w 1008054"/>
                <a:gd name="connsiteY0" fmla="*/ 56401 h 844091"/>
                <a:gd name="connsiteX1" fmla="*/ 190100 w 1008054"/>
                <a:gd name="connsiteY1" fmla="*/ 152921 h 844091"/>
                <a:gd name="connsiteX2" fmla="*/ 17380 w 1008054"/>
                <a:gd name="connsiteY2" fmla="*/ 351041 h 844091"/>
                <a:gd name="connsiteX3" fmla="*/ 12300 w 1008054"/>
                <a:gd name="connsiteY3" fmla="*/ 437401 h 844091"/>
                <a:gd name="connsiteX4" fmla="*/ 73260 w 1008054"/>
                <a:gd name="connsiteY4" fmla="*/ 513601 h 844091"/>
                <a:gd name="connsiteX5" fmla="*/ 164700 w 1008054"/>
                <a:gd name="connsiteY5" fmla="*/ 599961 h 844091"/>
                <a:gd name="connsiteX6" fmla="*/ 235820 w 1008054"/>
                <a:gd name="connsiteY6" fmla="*/ 655841 h 844091"/>
                <a:gd name="connsiteX7" fmla="*/ 266300 w 1008054"/>
                <a:gd name="connsiteY7" fmla="*/ 701561 h 844091"/>
                <a:gd name="connsiteX8" fmla="*/ 525380 w 1008054"/>
                <a:gd name="connsiteY8" fmla="*/ 843801 h 844091"/>
                <a:gd name="connsiteX9" fmla="*/ 611740 w 1008054"/>
                <a:gd name="connsiteY9" fmla="*/ 737121 h 844091"/>
                <a:gd name="connsiteX10" fmla="*/ 708260 w 1008054"/>
                <a:gd name="connsiteY10" fmla="*/ 686321 h 844091"/>
                <a:gd name="connsiteX11" fmla="*/ 830180 w 1008054"/>
                <a:gd name="connsiteY11" fmla="*/ 671081 h 844091"/>
                <a:gd name="connsiteX12" fmla="*/ 921620 w 1008054"/>
                <a:gd name="connsiteY12" fmla="*/ 569481 h 844091"/>
                <a:gd name="connsiteX13" fmla="*/ 992740 w 1008054"/>
                <a:gd name="connsiteY13" fmla="*/ 249441 h 844091"/>
                <a:gd name="connsiteX14" fmla="*/ 987660 w 1008054"/>
                <a:gd name="connsiteY14" fmla="*/ 51321 h 844091"/>
                <a:gd name="connsiteX15" fmla="*/ 779380 w 1008054"/>
                <a:gd name="connsiteY15" fmla="*/ 521 h 844091"/>
                <a:gd name="connsiteX16" fmla="*/ 611740 w 1008054"/>
                <a:gd name="connsiteY16" fmla="*/ 71641 h 844091"/>
                <a:gd name="connsiteX17" fmla="*/ 499980 w 1008054"/>
                <a:gd name="connsiteY17" fmla="*/ 76721 h 844091"/>
                <a:gd name="connsiteX18" fmla="*/ 408540 w 1008054"/>
                <a:gd name="connsiteY18" fmla="*/ 56401 h 844091"/>
                <a:gd name="connsiteX0" fmla="*/ 408540 w 1008054"/>
                <a:gd name="connsiteY0" fmla="*/ 56401 h 844091"/>
                <a:gd name="connsiteX1" fmla="*/ 190100 w 1008054"/>
                <a:gd name="connsiteY1" fmla="*/ 152921 h 844091"/>
                <a:gd name="connsiteX2" fmla="*/ 17380 w 1008054"/>
                <a:gd name="connsiteY2" fmla="*/ 351041 h 844091"/>
                <a:gd name="connsiteX3" fmla="*/ 12300 w 1008054"/>
                <a:gd name="connsiteY3" fmla="*/ 437401 h 844091"/>
                <a:gd name="connsiteX4" fmla="*/ 73260 w 1008054"/>
                <a:gd name="connsiteY4" fmla="*/ 513601 h 844091"/>
                <a:gd name="connsiteX5" fmla="*/ 164700 w 1008054"/>
                <a:gd name="connsiteY5" fmla="*/ 599961 h 844091"/>
                <a:gd name="connsiteX6" fmla="*/ 235820 w 1008054"/>
                <a:gd name="connsiteY6" fmla="*/ 655841 h 844091"/>
                <a:gd name="connsiteX7" fmla="*/ 266300 w 1008054"/>
                <a:gd name="connsiteY7" fmla="*/ 701561 h 844091"/>
                <a:gd name="connsiteX8" fmla="*/ 525380 w 1008054"/>
                <a:gd name="connsiteY8" fmla="*/ 843801 h 844091"/>
                <a:gd name="connsiteX9" fmla="*/ 611740 w 1008054"/>
                <a:gd name="connsiteY9" fmla="*/ 737121 h 844091"/>
                <a:gd name="connsiteX10" fmla="*/ 708260 w 1008054"/>
                <a:gd name="connsiteY10" fmla="*/ 686321 h 844091"/>
                <a:gd name="connsiteX11" fmla="*/ 830180 w 1008054"/>
                <a:gd name="connsiteY11" fmla="*/ 671081 h 844091"/>
                <a:gd name="connsiteX12" fmla="*/ 921620 w 1008054"/>
                <a:gd name="connsiteY12" fmla="*/ 569481 h 844091"/>
                <a:gd name="connsiteX13" fmla="*/ 992740 w 1008054"/>
                <a:gd name="connsiteY13" fmla="*/ 249441 h 844091"/>
                <a:gd name="connsiteX14" fmla="*/ 987660 w 1008054"/>
                <a:gd name="connsiteY14" fmla="*/ 51321 h 844091"/>
                <a:gd name="connsiteX15" fmla="*/ 779380 w 1008054"/>
                <a:gd name="connsiteY15" fmla="*/ 521 h 844091"/>
                <a:gd name="connsiteX16" fmla="*/ 611740 w 1008054"/>
                <a:gd name="connsiteY16" fmla="*/ 71641 h 844091"/>
                <a:gd name="connsiteX17" fmla="*/ 408540 w 1008054"/>
                <a:gd name="connsiteY17" fmla="*/ 56401 h 844091"/>
                <a:gd name="connsiteX0" fmla="*/ 408540 w 1008054"/>
                <a:gd name="connsiteY0" fmla="*/ 56401 h 844091"/>
                <a:gd name="connsiteX1" fmla="*/ 190100 w 1008054"/>
                <a:gd name="connsiteY1" fmla="*/ 152921 h 844091"/>
                <a:gd name="connsiteX2" fmla="*/ 17380 w 1008054"/>
                <a:gd name="connsiteY2" fmla="*/ 351041 h 844091"/>
                <a:gd name="connsiteX3" fmla="*/ 12300 w 1008054"/>
                <a:gd name="connsiteY3" fmla="*/ 437401 h 844091"/>
                <a:gd name="connsiteX4" fmla="*/ 73260 w 1008054"/>
                <a:gd name="connsiteY4" fmla="*/ 513601 h 844091"/>
                <a:gd name="connsiteX5" fmla="*/ 164700 w 1008054"/>
                <a:gd name="connsiteY5" fmla="*/ 599961 h 844091"/>
                <a:gd name="connsiteX6" fmla="*/ 266300 w 1008054"/>
                <a:gd name="connsiteY6" fmla="*/ 701561 h 844091"/>
                <a:gd name="connsiteX7" fmla="*/ 525380 w 1008054"/>
                <a:gd name="connsiteY7" fmla="*/ 843801 h 844091"/>
                <a:gd name="connsiteX8" fmla="*/ 611740 w 1008054"/>
                <a:gd name="connsiteY8" fmla="*/ 737121 h 844091"/>
                <a:gd name="connsiteX9" fmla="*/ 708260 w 1008054"/>
                <a:gd name="connsiteY9" fmla="*/ 686321 h 844091"/>
                <a:gd name="connsiteX10" fmla="*/ 830180 w 1008054"/>
                <a:gd name="connsiteY10" fmla="*/ 671081 h 844091"/>
                <a:gd name="connsiteX11" fmla="*/ 921620 w 1008054"/>
                <a:gd name="connsiteY11" fmla="*/ 569481 h 844091"/>
                <a:gd name="connsiteX12" fmla="*/ 992740 w 1008054"/>
                <a:gd name="connsiteY12" fmla="*/ 249441 h 844091"/>
                <a:gd name="connsiteX13" fmla="*/ 987660 w 1008054"/>
                <a:gd name="connsiteY13" fmla="*/ 51321 h 844091"/>
                <a:gd name="connsiteX14" fmla="*/ 779380 w 1008054"/>
                <a:gd name="connsiteY14" fmla="*/ 521 h 844091"/>
                <a:gd name="connsiteX15" fmla="*/ 611740 w 1008054"/>
                <a:gd name="connsiteY15" fmla="*/ 71641 h 844091"/>
                <a:gd name="connsiteX16" fmla="*/ 408540 w 1008054"/>
                <a:gd name="connsiteY16" fmla="*/ 56401 h 844091"/>
                <a:gd name="connsiteX0" fmla="*/ 408540 w 1008054"/>
                <a:gd name="connsiteY0" fmla="*/ 56401 h 844091"/>
                <a:gd name="connsiteX1" fmla="*/ 190100 w 1008054"/>
                <a:gd name="connsiteY1" fmla="*/ 152921 h 844091"/>
                <a:gd name="connsiteX2" fmla="*/ 17380 w 1008054"/>
                <a:gd name="connsiteY2" fmla="*/ 351041 h 844091"/>
                <a:gd name="connsiteX3" fmla="*/ 12300 w 1008054"/>
                <a:gd name="connsiteY3" fmla="*/ 437401 h 844091"/>
                <a:gd name="connsiteX4" fmla="*/ 73260 w 1008054"/>
                <a:gd name="connsiteY4" fmla="*/ 513601 h 844091"/>
                <a:gd name="connsiteX5" fmla="*/ 266300 w 1008054"/>
                <a:gd name="connsiteY5" fmla="*/ 701561 h 844091"/>
                <a:gd name="connsiteX6" fmla="*/ 525380 w 1008054"/>
                <a:gd name="connsiteY6" fmla="*/ 843801 h 844091"/>
                <a:gd name="connsiteX7" fmla="*/ 611740 w 1008054"/>
                <a:gd name="connsiteY7" fmla="*/ 737121 h 844091"/>
                <a:gd name="connsiteX8" fmla="*/ 708260 w 1008054"/>
                <a:gd name="connsiteY8" fmla="*/ 686321 h 844091"/>
                <a:gd name="connsiteX9" fmla="*/ 830180 w 1008054"/>
                <a:gd name="connsiteY9" fmla="*/ 671081 h 844091"/>
                <a:gd name="connsiteX10" fmla="*/ 921620 w 1008054"/>
                <a:gd name="connsiteY10" fmla="*/ 569481 h 844091"/>
                <a:gd name="connsiteX11" fmla="*/ 992740 w 1008054"/>
                <a:gd name="connsiteY11" fmla="*/ 249441 h 844091"/>
                <a:gd name="connsiteX12" fmla="*/ 987660 w 1008054"/>
                <a:gd name="connsiteY12" fmla="*/ 51321 h 844091"/>
                <a:gd name="connsiteX13" fmla="*/ 779380 w 1008054"/>
                <a:gd name="connsiteY13" fmla="*/ 521 h 844091"/>
                <a:gd name="connsiteX14" fmla="*/ 611740 w 1008054"/>
                <a:gd name="connsiteY14" fmla="*/ 71641 h 844091"/>
                <a:gd name="connsiteX15" fmla="*/ 408540 w 1008054"/>
                <a:gd name="connsiteY15" fmla="*/ 56401 h 844091"/>
                <a:gd name="connsiteX0" fmla="*/ 420989 w 1020503"/>
                <a:gd name="connsiteY0" fmla="*/ 56401 h 844091"/>
                <a:gd name="connsiteX1" fmla="*/ 202549 w 1020503"/>
                <a:gd name="connsiteY1" fmla="*/ 152921 h 844091"/>
                <a:gd name="connsiteX2" fmla="*/ 29829 w 1020503"/>
                <a:gd name="connsiteY2" fmla="*/ 351041 h 844091"/>
                <a:gd name="connsiteX3" fmla="*/ 24749 w 1020503"/>
                <a:gd name="connsiteY3" fmla="*/ 437401 h 844091"/>
                <a:gd name="connsiteX4" fmla="*/ 278749 w 1020503"/>
                <a:gd name="connsiteY4" fmla="*/ 701561 h 844091"/>
                <a:gd name="connsiteX5" fmla="*/ 537829 w 1020503"/>
                <a:gd name="connsiteY5" fmla="*/ 843801 h 844091"/>
                <a:gd name="connsiteX6" fmla="*/ 624189 w 1020503"/>
                <a:gd name="connsiteY6" fmla="*/ 737121 h 844091"/>
                <a:gd name="connsiteX7" fmla="*/ 720709 w 1020503"/>
                <a:gd name="connsiteY7" fmla="*/ 686321 h 844091"/>
                <a:gd name="connsiteX8" fmla="*/ 842629 w 1020503"/>
                <a:gd name="connsiteY8" fmla="*/ 671081 h 844091"/>
                <a:gd name="connsiteX9" fmla="*/ 934069 w 1020503"/>
                <a:gd name="connsiteY9" fmla="*/ 569481 h 844091"/>
                <a:gd name="connsiteX10" fmla="*/ 1005189 w 1020503"/>
                <a:gd name="connsiteY10" fmla="*/ 249441 h 844091"/>
                <a:gd name="connsiteX11" fmla="*/ 1000109 w 1020503"/>
                <a:gd name="connsiteY11" fmla="*/ 51321 h 844091"/>
                <a:gd name="connsiteX12" fmla="*/ 791829 w 1020503"/>
                <a:gd name="connsiteY12" fmla="*/ 521 h 844091"/>
                <a:gd name="connsiteX13" fmla="*/ 624189 w 1020503"/>
                <a:gd name="connsiteY13" fmla="*/ 71641 h 844091"/>
                <a:gd name="connsiteX14" fmla="*/ 420989 w 1020503"/>
                <a:gd name="connsiteY14" fmla="*/ 56401 h 844091"/>
                <a:gd name="connsiteX0" fmla="*/ 397143 w 996657"/>
                <a:gd name="connsiteY0" fmla="*/ 56401 h 844091"/>
                <a:gd name="connsiteX1" fmla="*/ 178703 w 996657"/>
                <a:gd name="connsiteY1" fmla="*/ 152921 h 844091"/>
                <a:gd name="connsiteX2" fmla="*/ 903 w 996657"/>
                <a:gd name="connsiteY2" fmla="*/ 437401 h 844091"/>
                <a:gd name="connsiteX3" fmla="*/ 254903 w 996657"/>
                <a:gd name="connsiteY3" fmla="*/ 701561 h 844091"/>
                <a:gd name="connsiteX4" fmla="*/ 513983 w 996657"/>
                <a:gd name="connsiteY4" fmla="*/ 843801 h 844091"/>
                <a:gd name="connsiteX5" fmla="*/ 600343 w 996657"/>
                <a:gd name="connsiteY5" fmla="*/ 737121 h 844091"/>
                <a:gd name="connsiteX6" fmla="*/ 696863 w 996657"/>
                <a:gd name="connsiteY6" fmla="*/ 686321 h 844091"/>
                <a:gd name="connsiteX7" fmla="*/ 818783 w 996657"/>
                <a:gd name="connsiteY7" fmla="*/ 671081 h 844091"/>
                <a:gd name="connsiteX8" fmla="*/ 910223 w 996657"/>
                <a:gd name="connsiteY8" fmla="*/ 569481 h 844091"/>
                <a:gd name="connsiteX9" fmla="*/ 981343 w 996657"/>
                <a:gd name="connsiteY9" fmla="*/ 249441 h 844091"/>
                <a:gd name="connsiteX10" fmla="*/ 976263 w 996657"/>
                <a:gd name="connsiteY10" fmla="*/ 51321 h 844091"/>
                <a:gd name="connsiteX11" fmla="*/ 767983 w 996657"/>
                <a:gd name="connsiteY11" fmla="*/ 521 h 844091"/>
                <a:gd name="connsiteX12" fmla="*/ 600343 w 996657"/>
                <a:gd name="connsiteY12" fmla="*/ 71641 h 844091"/>
                <a:gd name="connsiteX13" fmla="*/ 397143 w 996657"/>
                <a:gd name="connsiteY13" fmla="*/ 56401 h 844091"/>
                <a:gd name="connsiteX0" fmla="*/ 397143 w 996657"/>
                <a:gd name="connsiteY0" fmla="*/ 56401 h 844091"/>
                <a:gd name="connsiteX1" fmla="*/ 178703 w 996657"/>
                <a:gd name="connsiteY1" fmla="*/ 152921 h 844091"/>
                <a:gd name="connsiteX2" fmla="*/ 903 w 996657"/>
                <a:gd name="connsiteY2" fmla="*/ 437401 h 844091"/>
                <a:gd name="connsiteX3" fmla="*/ 254903 w 996657"/>
                <a:gd name="connsiteY3" fmla="*/ 701561 h 844091"/>
                <a:gd name="connsiteX4" fmla="*/ 513983 w 996657"/>
                <a:gd name="connsiteY4" fmla="*/ 843801 h 844091"/>
                <a:gd name="connsiteX5" fmla="*/ 600343 w 996657"/>
                <a:gd name="connsiteY5" fmla="*/ 737121 h 844091"/>
                <a:gd name="connsiteX6" fmla="*/ 696863 w 996657"/>
                <a:gd name="connsiteY6" fmla="*/ 686321 h 844091"/>
                <a:gd name="connsiteX7" fmla="*/ 818783 w 996657"/>
                <a:gd name="connsiteY7" fmla="*/ 671081 h 844091"/>
                <a:gd name="connsiteX8" fmla="*/ 910223 w 996657"/>
                <a:gd name="connsiteY8" fmla="*/ 569481 h 844091"/>
                <a:gd name="connsiteX9" fmla="*/ 981343 w 996657"/>
                <a:gd name="connsiteY9" fmla="*/ 249441 h 844091"/>
                <a:gd name="connsiteX10" fmla="*/ 976263 w 996657"/>
                <a:gd name="connsiteY10" fmla="*/ 51321 h 844091"/>
                <a:gd name="connsiteX11" fmla="*/ 767983 w 996657"/>
                <a:gd name="connsiteY11" fmla="*/ 521 h 844091"/>
                <a:gd name="connsiteX12" fmla="*/ 605423 w 996657"/>
                <a:gd name="connsiteY12" fmla="*/ 89421 h 844091"/>
                <a:gd name="connsiteX13" fmla="*/ 397143 w 996657"/>
                <a:gd name="connsiteY13" fmla="*/ 56401 h 844091"/>
                <a:gd name="connsiteX0" fmla="*/ 397143 w 996657"/>
                <a:gd name="connsiteY0" fmla="*/ 56401 h 844091"/>
                <a:gd name="connsiteX1" fmla="*/ 178703 w 996657"/>
                <a:gd name="connsiteY1" fmla="*/ 152921 h 844091"/>
                <a:gd name="connsiteX2" fmla="*/ 903 w 996657"/>
                <a:gd name="connsiteY2" fmla="*/ 437401 h 844091"/>
                <a:gd name="connsiteX3" fmla="*/ 254903 w 996657"/>
                <a:gd name="connsiteY3" fmla="*/ 701561 h 844091"/>
                <a:gd name="connsiteX4" fmla="*/ 513983 w 996657"/>
                <a:gd name="connsiteY4" fmla="*/ 843801 h 844091"/>
                <a:gd name="connsiteX5" fmla="*/ 600343 w 996657"/>
                <a:gd name="connsiteY5" fmla="*/ 737121 h 844091"/>
                <a:gd name="connsiteX6" fmla="*/ 696863 w 996657"/>
                <a:gd name="connsiteY6" fmla="*/ 686321 h 844091"/>
                <a:gd name="connsiteX7" fmla="*/ 818783 w 996657"/>
                <a:gd name="connsiteY7" fmla="*/ 671081 h 844091"/>
                <a:gd name="connsiteX8" fmla="*/ 910223 w 996657"/>
                <a:gd name="connsiteY8" fmla="*/ 569481 h 844091"/>
                <a:gd name="connsiteX9" fmla="*/ 981343 w 996657"/>
                <a:gd name="connsiteY9" fmla="*/ 249441 h 844091"/>
                <a:gd name="connsiteX10" fmla="*/ 976263 w 996657"/>
                <a:gd name="connsiteY10" fmla="*/ 51321 h 844091"/>
                <a:gd name="connsiteX11" fmla="*/ 767983 w 996657"/>
                <a:gd name="connsiteY11" fmla="*/ 521 h 844091"/>
                <a:gd name="connsiteX12" fmla="*/ 602883 w 996657"/>
                <a:gd name="connsiteY12" fmla="*/ 69101 h 844091"/>
                <a:gd name="connsiteX13" fmla="*/ 397143 w 996657"/>
                <a:gd name="connsiteY13" fmla="*/ 56401 h 844091"/>
                <a:gd name="connsiteX0" fmla="*/ 361903 w 961417"/>
                <a:gd name="connsiteY0" fmla="*/ 56401 h 844091"/>
                <a:gd name="connsiteX1" fmla="*/ 143463 w 961417"/>
                <a:gd name="connsiteY1" fmla="*/ 152921 h 844091"/>
                <a:gd name="connsiteX2" fmla="*/ 1223 w 961417"/>
                <a:gd name="connsiteY2" fmla="*/ 399301 h 844091"/>
                <a:gd name="connsiteX3" fmla="*/ 219663 w 961417"/>
                <a:gd name="connsiteY3" fmla="*/ 701561 h 844091"/>
                <a:gd name="connsiteX4" fmla="*/ 478743 w 961417"/>
                <a:gd name="connsiteY4" fmla="*/ 843801 h 844091"/>
                <a:gd name="connsiteX5" fmla="*/ 565103 w 961417"/>
                <a:gd name="connsiteY5" fmla="*/ 737121 h 844091"/>
                <a:gd name="connsiteX6" fmla="*/ 661623 w 961417"/>
                <a:gd name="connsiteY6" fmla="*/ 686321 h 844091"/>
                <a:gd name="connsiteX7" fmla="*/ 783543 w 961417"/>
                <a:gd name="connsiteY7" fmla="*/ 671081 h 844091"/>
                <a:gd name="connsiteX8" fmla="*/ 874983 w 961417"/>
                <a:gd name="connsiteY8" fmla="*/ 569481 h 844091"/>
                <a:gd name="connsiteX9" fmla="*/ 946103 w 961417"/>
                <a:gd name="connsiteY9" fmla="*/ 249441 h 844091"/>
                <a:gd name="connsiteX10" fmla="*/ 941023 w 961417"/>
                <a:gd name="connsiteY10" fmla="*/ 51321 h 844091"/>
                <a:gd name="connsiteX11" fmla="*/ 732743 w 961417"/>
                <a:gd name="connsiteY11" fmla="*/ 521 h 844091"/>
                <a:gd name="connsiteX12" fmla="*/ 567643 w 961417"/>
                <a:gd name="connsiteY12" fmla="*/ 69101 h 844091"/>
                <a:gd name="connsiteX13" fmla="*/ 361903 w 961417"/>
                <a:gd name="connsiteY13" fmla="*/ 56401 h 844091"/>
                <a:gd name="connsiteX0" fmla="*/ 361903 w 961417"/>
                <a:gd name="connsiteY0" fmla="*/ 56401 h 776003"/>
                <a:gd name="connsiteX1" fmla="*/ 143463 w 961417"/>
                <a:gd name="connsiteY1" fmla="*/ 152921 h 776003"/>
                <a:gd name="connsiteX2" fmla="*/ 1223 w 961417"/>
                <a:gd name="connsiteY2" fmla="*/ 399301 h 776003"/>
                <a:gd name="connsiteX3" fmla="*/ 219663 w 961417"/>
                <a:gd name="connsiteY3" fmla="*/ 701561 h 776003"/>
                <a:gd name="connsiteX4" fmla="*/ 445723 w 961417"/>
                <a:gd name="connsiteY4" fmla="*/ 775221 h 776003"/>
                <a:gd name="connsiteX5" fmla="*/ 565103 w 961417"/>
                <a:gd name="connsiteY5" fmla="*/ 737121 h 776003"/>
                <a:gd name="connsiteX6" fmla="*/ 661623 w 961417"/>
                <a:gd name="connsiteY6" fmla="*/ 686321 h 776003"/>
                <a:gd name="connsiteX7" fmla="*/ 783543 w 961417"/>
                <a:gd name="connsiteY7" fmla="*/ 671081 h 776003"/>
                <a:gd name="connsiteX8" fmla="*/ 874983 w 961417"/>
                <a:gd name="connsiteY8" fmla="*/ 569481 h 776003"/>
                <a:gd name="connsiteX9" fmla="*/ 946103 w 961417"/>
                <a:gd name="connsiteY9" fmla="*/ 249441 h 776003"/>
                <a:gd name="connsiteX10" fmla="*/ 941023 w 961417"/>
                <a:gd name="connsiteY10" fmla="*/ 51321 h 776003"/>
                <a:gd name="connsiteX11" fmla="*/ 732743 w 961417"/>
                <a:gd name="connsiteY11" fmla="*/ 521 h 776003"/>
                <a:gd name="connsiteX12" fmla="*/ 567643 w 961417"/>
                <a:gd name="connsiteY12" fmla="*/ 69101 h 776003"/>
                <a:gd name="connsiteX13" fmla="*/ 361903 w 961417"/>
                <a:gd name="connsiteY13" fmla="*/ 56401 h 776003"/>
                <a:gd name="connsiteX0" fmla="*/ 361903 w 961417"/>
                <a:gd name="connsiteY0" fmla="*/ 56401 h 775927"/>
                <a:gd name="connsiteX1" fmla="*/ 143463 w 961417"/>
                <a:gd name="connsiteY1" fmla="*/ 152921 h 775927"/>
                <a:gd name="connsiteX2" fmla="*/ 1223 w 961417"/>
                <a:gd name="connsiteY2" fmla="*/ 399301 h 775927"/>
                <a:gd name="connsiteX3" fmla="*/ 219663 w 961417"/>
                <a:gd name="connsiteY3" fmla="*/ 701561 h 775927"/>
                <a:gd name="connsiteX4" fmla="*/ 445723 w 961417"/>
                <a:gd name="connsiteY4" fmla="*/ 775221 h 775927"/>
                <a:gd name="connsiteX5" fmla="*/ 565103 w 961417"/>
                <a:gd name="connsiteY5" fmla="*/ 737121 h 775927"/>
                <a:gd name="connsiteX6" fmla="*/ 582884 w 961417"/>
                <a:gd name="connsiteY6" fmla="*/ 709181 h 775927"/>
                <a:gd name="connsiteX7" fmla="*/ 661623 w 961417"/>
                <a:gd name="connsiteY7" fmla="*/ 686321 h 775927"/>
                <a:gd name="connsiteX8" fmla="*/ 783543 w 961417"/>
                <a:gd name="connsiteY8" fmla="*/ 671081 h 775927"/>
                <a:gd name="connsiteX9" fmla="*/ 874983 w 961417"/>
                <a:gd name="connsiteY9" fmla="*/ 569481 h 775927"/>
                <a:gd name="connsiteX10" fmla="*/ 946103 w 961417"/>
                <a:gd name="connsiteY10" fmla="*/ 249441 h 775927"/>
                <a:gd name="connsiteX11" fmla="*/ 941023 w 961417"/>
                <a:gd name="connsiteY11" fmla="*/ 51321 h 775927"/>
                <a:gd name="connsiteX12" fmla="*/ 732743 w 961417"/>
                <a:gd name="connsiteY12" fmla="*/ 521 h 775927"/>
                <a:gd name="connsiteX13" fmla="*/ 567643 w 961417"/>
                <a:gd name="connsiteY13" fmla="*/ 69101 h 775927"/>
                <a:gd name="connsiteX14" fmla="*/ 361903 w 961417"/>
                <a:gd name="connsiteY14" fmla="*/ 56401 h 775927"/>
                <a:gd name="connsiteX0" fmla="*/ 361903 w 961417"/>
                <a:gd name="connsiteY0" fmla="*/ 56401 h 775927"/>
                <a:gd name="connsiteX1" fmla="*/ 143463 w 961417"/>
                <a:gd name="connsiteY1" fmla="*/ 152921 h 775927"/>
                <a:gd name="connsiteX2" fmla="*/ 1223 w 961417"/>
                <a:gd name="connsiteY2" fmla="*/ 399301 h 775927"/>
                <a:gd name="connsiteX3" fmla="*/ 219663 w 961417"/>
                <a:gd name="connsiteY3" fmla="*/ 701561 h 775927"/>
                <a:gd name="connsiteX4" fmla="*/ 445723 w 961417"/>
                <a:gd name="connsiteY4" fmla="*/ 775221 h 775927"/>
                <a:gd name="connsiteX5" fmla="*/ 565103 w 961417"/>
                <a:gd name="connsiteY5" fmla="*/ 737121 h 775927"/>
                <a:gd name="connsiteX6" fmla="*/ 582884 w 961417"/>
                <a:gd name="connsiteY6" fmla="*/ 709181 h 775927"/>
                <a:gd name="connsiteX7" fmla="*/ 674323 w 961417"/>
                <a:gd name="connsiteY7" fmla="*/ 681241 h 775927"/>
                <a:gd name="connsiteX8" fmla="*/ 783543 w 961417"/>
                <a:gd name="connsiteY8" fmla="*/ 671081 h 775927"/>
                <a:gd name="connsiteX9" fmla="*/ 874983 w 961417"/>
                <a:gd name="connsiteY9" fmla="*/ 569481 h 775927"/>
                <a:gd name="connsiteX10" fmla="*/ 946103 w 961417"/>
                <a:gd name="connsiteY10" fmla="*/ 249441 h 775927"/>
                <a:gd name="connsiteX11" fmla="*/ 941023 w 961417"/>
                <a:gd name="connsiteY11" fmla="*/ 51321 h 775927"/>
                <a:gd name="connsiteX12" fmla="*/ 732743 w 961417"/>
                <a:gd name="connsiteY12" fmla="*/ 521 h 775927"/>
                <a:gd name="connsiteX13" fmla="*/ 567643 w 961417"/>
                <a:gd name="connsiteY13" fmla="*/ 69101 h 775927"/>
                <a:gd name="connsiteX14" fmla="*/ 361903 w 961417"/>
                <a:gd name="connsiteY14" fmla="*/ 56401 h 775927"/>
                <a:gd name="connsiteX0" fmla="*/ 361903 w 961020"/>
                <a:gd name="connsiteY0" fmla="*/ 56401 h 775927"/>
                <a:gd name="connsiteX1" fmla="*/ 143463 w 961020"/>
                <a:gd name="connsiteY1" fmla="*/ 152921 h 775927"/>
                <a:gd name="connsiteX2" fmla="*/ 1223 w 961020"/>
                <a:gd name="connsiteY2" fmla="*/ 399301 h 775927"/>
                <a:gd name="connsiteX3" fmla="*/ 219663 w 961020"/>
                <a:gd name="connsiteY3" fmla="*/ 701561 h 775927"/>
                <a:gd name="connsiteX4" fmla="*/ 445723 w 961020"/>
                <a:gd name="connsiteY4" fmla="*/ 775221 h 775927"/>
                <a:gd name="connsiteX5" fmla="*/ 565103 w 961020"/>
                <a:gd name="connsiteY5" fmla="*/ 737121 h 775927"/>
                <a:gd name="connsiteX6" fmla="*/ 582884 w 961020"/>
                <a:gd name="connsiteY6" fmla="*/ 709181 h 775927"/>
                <a:gd name="connsiteX7" fmla="*/ 674323 w 961020"/>
                <a:gd name="connsiteY7" fmla="*/ 681241 h 775927"/>
                <a:gd name="connsiteX8" fmla="*/ 783543 w 961020"/>
                <a:gd name="connsiteY8" fmla="*/ 671081 h 775927"/>
                <a:gd name="connsiteX9" fmla="*/ 882603 w 961020"/>
                <a:gd name="connsiteY9" fmla="*/ 572021 h 775927"/>
                <a:gd name="connsiteX10" fmla="*/ 946103 w 961020"/>
                <a:gd name="connsiteY10" fmla="*/ 249441 h 775927"/>
                <a:gd name="connsiteX11" fmla="*/ 941023 w 961020"/>
                <a:gd name="connsiteY11" fmla="*/ 51321 h 775927"/>
                <a:gd name="connsiteX12" fmla="*/ 732743 w 961020"/>
                <a:gd name="connsiteY12" fmla="*/ 521 h 775927"/>
                <a:gd name="connsiteX13" fmla="*/ 567643 w 961020"/>
                <a:gd name="connsiteY13" fmla="*/ 69101 h 775927"/>
                <a:gd name="connsiteX14" fmla="*/ 361903 w 961020"/>
                <a:gd name="connsiteY14" fmla="*/ 56401 h 775927"/>
                <a:gd name="connsiteX0" fmla="*/ 361903 w 968259"/>
                <a:gd name="connsiteY0" fmla="*/ 56068 h 775594"/>
                <a:gd name="connsiteX1" fmla="*/ 143463 w 968259"/>
                <a:gd name="connsiteY1" fmla="*/ 152588 h 775594"/>
                <a:gd name="connsiteX2" fmla="*/ 1223 w 968259"/>
                <a:gd name="connsiteY2" fmla="*/ 398968 h 775594"/>
                <a:gd name="connsiteX3" fmla="*/ 219663 w 968259"/>
                <a:gd name="connsiteY3" fmla="*/ 701228 h 775594"/>
                <a:gd name="connsiteX4" fmla="*/ 445723 w 968259"/>
                <a:gd name="connsiteY4" fmla="*/ 774888 h 775594"/>
                <a:gd name="connsiteX5" fmla="*/ 565103 w 968259"/>
                <a:gd name="connsiteY5" fmla="*/ 736788 h 775594"/>
                <a:gd name="connsiteX6" fmla="*/ 582884 w 968259"/>
                <a:gd name="connsiteY6" fmla="*/ 708848 h 775594"/>
                <a:gd name="connsiteX7" fmla="*/ 674323 w 968259"/>
                <a:gd name="connsiteY7" fmla="*/ 680908 h 775594"/>
                <a:gd name="connsiteX8" fmla="*/ 783543 w 968259"/>
                <a:gd name="connsiteY8" fmla="*/ 670748 h 775594"/>
                <a:gd name="connsiteX9" fmla="*/ 882603 w 968259"/>
                <a:gd name="connsiteY9" fmla="*/ 571688 h 775594"/>
                <a:gd name="connsiteX10" fmla="*/ 946103 w 968259"/>
                <a:gd name="connsiteY10" fmla="*/ 249108 h 775594"/>
                <a:gd name="connsiteX11" fmla="*/ 951183 w 968259"/>
                <a:gd name="connsiteY11" fmla="*/ 81468 h 775594"/>
                <a:gd name="connsiteX12" fmla="*/ 732743 w 968259"/>
                <a:gd name="connsiteY12" fmla="*/ 188 h 775594"/>
                <a:gd name="connsiteX13" fmla="*/ 567643 w 968259"/>
                <a:gd name="connsiteY13" fmla="*/ 68768 h 775594"/>
                <a:gd name="connsiteX14" fmla="*/ 361903 w 968259"/>
                <a:gd name="connsiteY14" fmla="*/ 56068 h 775594"/>
                <a:gd name="connsiteX0" fmla="*/ 361903 w 968259"/>
                <a:gd name="connsiteY0" fmla="*/ 56068 h 775689"/>
                <a:gd name="connsiteX1" fmla="*/ 143463 w 968259"/>
                <a:gd name="connsiteY1" fmla="*/ 152588 h 775689"/>
                <a:gd name="connsiteX2" fmla="*/ 1223 w 968259"/>
                <a:gd name="connsiteY2" fmla="*/ 398968 h 775689"/>
                <a:gd name="connsiteX3" fmla="*/ 219663 w 968259"/>
                <a:gd name="connsiteY3" fmla="*/ 701228 h 775689"/>
                <a:gd name="connsiteX4" fmla="*/ 445723 w 968259"/>
                <a:gd name="connsiteY4" fmla="*/ 774888 h 775689"/>
                <a:gd name="connsiteX5" fmla="*/ 565103 w 968259"/>
                <a:gd name="connsiteY5" fmla="*/ 736788 h 775689"/>
                <a:gd name="connsiteX6" fmla="*/ 674323 w 968259"/>
                <a:gd name="connsiteY6" fmla="*/ 680908 h 775689"/>
                <a:gd name="connsiteX7" fmla="*/ 783543 w 968259"/>
                <a:gd name="connsiteY7" fmla="*/ 670748 h 775689"/>
                <a:gd name="connsiteX8" fmla="*/ 882603 w 968259"/>
                <a:gd name="connsiteY8" fmla="*/ 571688 h 775689"/>
                <a:gd name="connsiteX9" fmla="*/ 946103 w 968259"/>
                <a:gd name="connsiteY9" fmla="*/ 249108 h 775689"/>
                <a:gd name="connsiteX10" fmla="*/ 951183 w 968259"/>
                <a:gd name="connsiteY10" fmla="*/ 81468 h 775689"/>
                <a:gd name="connsiteX11" fmla="*/ 732743 w 968259"/>
                <a:gd name="connsiteY11" fmla="*/ 188 h 775689"/>
                <a:gd name="connsiteX12" fmla="*/ 567643 w 968259"/>
                <a:gd name="connsiteY12" fmla="*/ 68768 h 775689"/>
                <a:gd name="connsiteX13" fmla="*/ 361903 w 968259"/>
                <a:gd name="connsiteY13" fmla="*/ 56068 h 775689"/>
                <a:gd name="connsiteX0" fmla="*/ 361903 w 968259"/>
                <a:gd name="connsiteY0" fmla="*/ 56068 h 775348"/>
                <a:gd name="connsiteX1" fmla="*/ 143463 w 968259"/>
                <a:gd name="connsiteY1" fmla="*/ 152588 h 775348"/>
                <a:gd name="connsiteX2" fmla="*/ 1223 w 968259"/>
                <a:gd name="connsiteY2" fmla="*/ 398968 h 775348"/>
                <a:gd name="connsiteX3" fmla="*/ 219663 w 968259"/>
                <a:gd name="connsiteY3" fmla="*/ 701228 h 775348"/>
                <a:gd name="connsiteX4" fmla="*/ 445723 w 968259"/>
                <a:gd name="connsiteY4" fmla="*/ 774888 h 775348"/>
                <a:gd name="connsiteX5" fmla="*/ 674323 w 968259"/>
                <a:gd name="connsiteY5" fmla="*/ 680908 h 775348"/>
                <a:gd name="connsiteX6" fmla="*/ 783543 w 968259"/>
                <a:gd name="connsiteY6" fmla="*/ 670748 h 775348"/>
                <a:gd name="connsiteX7" fmla="*/ 882603 w 968259"/>
                <a:gd name="connsiteY7" fmla="*/ 571688 h 775348"/>
                <a:gd name="connsiteX8" fmla="*/ 946103 w 968259"/>
                <a:gd name="connsiteY8" fmla="*/ 249108 h 775348"/>
                <a:gd name="connsiteX9" fmla="*/ 951183 w 968259"/>
                <a:gd name="connsiteY9" fmla="*/ 81468 h 775348"/>
                <a:gd name="connsiteX10" fmla="*/ 732743 w 968259"/>
                <a:gd name="connsiteY10" fmla="*/ 188 h 775348"/>
                <a:gd name="connsiteX11" fmla="*/ 567643 w 968259"/>
                <a:gd name="connsiteY11" fmla="*/ 68768 h 775348"/>
                <a:gd name="connsiteX12" fmla="*/ 361903 w 968259"/>
                <a:gd name="connsiteY12" fmla="*/ 56068 h 775348"/>
                <a:gd name="connsiteX0" fmla="*/ 361903 w 968259"/>
                <a:gd name="connsiteY0" fmla="*/ 56068 h 775348"/>
                <a:gd name="connsiteX1" fmla="*/ 143463 w 968259"/>
                <a:gd name="connsiteY1" fmla="*/ 152588 h 775348"/>
                <a:gd name="connsiteX2" fmla="*/ 1223 w 968259"/>
                <a:gd name="connsiteY2" fmla="*/ 398968 h 775348"/>
                <a:gd name="connsiteX3" fmla="*/ 219663 w 968259"/>
                <a:gd name="connsiteY3" fmla="*/ 701228 h 775348"/>
                <a:gd name="connsiteX4" fmla="*/ 445723 w 968259"/>
                <a:gd name="connsiteY4" fmla="*/ 774888 h 775348"/>
                <a:gd name="connsiteX5" fmla="*/ 674323 w 968259"/>
                <a:gd name="connsiteY5" fmla="*/ 680908 h 775348"/>
                <a:gd name="connsiteX6" fmla="*/ 783543 w 968259"/>
                <a:gd name="connsiteY6" fmla="*/ 670748 h 775348"/>
                <a:gd name="connsiteX7" fmla="*/ 882603 w 968259"/>
                <a:gd name="connsiteY7" fmla="*/ 571688 h 775348"/>
                <a:gd name="connsiteX8" fmla="*/ 946103 w 968259"/>
                <a:gd name="connsiteY8" fmla="*/ 249108 h 775348"/>
                <a:gd name="connsiteX9" fmla="*/ 951183 w 968259"/>
                <a:gd name="connsiteY9" fmla="*/ 81468 h 775348"/>
                <a:gd name="connsiteX10" fmla="*/ 732743 w 968259"/>
                <a:gd name="connsiteY10" fmla="*/ 188 h 775348"/>
                <a:gd name="connsiteX11" fmla="*/ 565103 w 968259"/>
                <a:gd name="connsiteY11" fmla="*/ 91628 h 775348"/>
                <a:gd name="connsiteX12" fmla="*/ 361903 w 968259"/>
                <a:gd name="connsiteY12" fmla="*/ 56068 h 775348"/>
                <a:gd name="connsiteX0" fmla="*/ 308563 w 968259"/>
                <a:gd name="connsiteY0" fmla="*/ 43368 h 775348"/>
                <a:gd name="connsiteX1" fmla="*/ 143463 w 968259"/>
                <a:gd name="connsiteY1" fmla="*/ 152588 h 775348"/>
                <a:gd name="connsiteX2" fmla="*/ 1223 w 968259"/>
                <a:gd name="connsiteY2" fmla="*/ 398968 h 775348"/>
                <a:gd name="connsiteX3" fmla="*/ 219663 w 968259"/>
                <a:gd name="connsiteY3" fmla="*/ 701228 h 775348"/>
                <a:gd name="connsiteX4" fmla="*/ 445723 w 968259"/>
                <a:gd name="connsiteY4" fmla="*/ 774888 h 775348"/>
                <a:gd name="connsiteX5" fmla="*/ 674323 w 968259"/>
                <a:gd name="connsiteY5" fmla="*/ 680908 h 775348"/>
                <a:gd name="connsiteX6" fmla="*/ 783543 w 968259"/>
                <a:gd name="connsiteY6" fmla="*/ 670748 h 775348"/>
                <a:gd name="connsiteX7" fmla="*/ 882603 w 968259"/>
                <a:gd name="connsiteY7" fmla="*/ 571688 h 775348"/>
                <a:gd name="connsiteX8" fmla="*/ 946103 w 968259"/>
                <a:gd name="connsiteY8" fmla="*/ 249108 h 775348"/>
                <a:gd name="connsiteX9" fmla="*/ 951183 w 968259"/>
                <a:gd name="connsiteY9" fmla="*/ 81468 h 775348"/>
                <a:gd name="connsiteX10" fmla="*/ 732743 w 968259"/>
                <a:gd name="connsiteY10" fmla="*/ 188 h 775348"/>
                <a:gd name="connsiteX11" fmla="*/ 565103 w 968259"/>
                <a:gd name="connsiteY11" fmla="*/ 91628 h 775348"/>
                <a:gd name="connsiteX12" fmla="*/ 308563 w 968259"/>
                <a:gd name="connsiteY12" fmla="*/ 43368 h 775348"/>
                <a:gd name="connsiteX0" fmla="*/ 308316 w 968012"/>
                <a:gd name="connsiteY0" fmla="*/ 43368 h 775348"/>
                <a:gd name="connsiteX1" fmla="*/ 168616 w 968012"/>
                <a:gd name="connsiteY1" fmla="*/ 183068 h 775348"/>
                <a:gd name="connsiteX2" fmla="*/ 976 w 968012"/>
                <a:gd name="connsiteY2" fmla="*/ 398968 h 775348"/>
                <a:gd name="connsiteX3" fmla="*/ 219416 w 968012"/>
                <a:gd name="connsiteY3" fmla="*/ 701228 h 775348"/>
                <a:gd name="connsiteX4" fmla="*/ 445476 w 968012"/>
                <a:gd name="connsiteY4" fmla="*/ 774888 h 775348"/>
                <a:gd name="connsiteX5" fmla="*/ 674076 w 968012"/>
                <a:gd name="connsiteY5" fmla="*/ 680908 h 775348"/>
                <a:gd name="connsiteX6" fmla="*/ 783296 w 968012"/>
                <a:gd name="connsiteY6" fmla="*/ 670748 h 775348"/>
                <a:gd name="connsiteX7" fmla="*/ 882356 w 968012"/>
                <a:gd name="connsiteY7" fmla="*/ 571688 h 775348"/>
                <a:gd name="connsiteX8" fmla="*/ 945856 w 968012"/>
                <a:gd name="connsiteY8" fmla="*/ 249108 h 775348"/>
                <a:gd name="connsiteX9" fmla="*/ 950936 w 968012"/>
                <a:gd name="connsiteY9" fmla="*/ 81468 h 775348"/>
                <a:gd name="connsiteX10" fmla="*/ 732496 w 968012"/>
                <a:gd name="connsiteY10" fmla="*/ 188 h 775348"/>
                <a:gd name="connsiteX11" fmla="*/ 564856 w 968012"/>
                <a:gd name="connsiteY11" fmla="*/ 91628 h 775348"/>
                <a:gd name="connsiteX12" fmla="*/ 308316 w 968012"/>
                <a:gd name="connsiteY12" fmla="*/ 43368 h 775348"/>
                <a:gd name="connsiteX0" fmla="*/ 308210 w 967906"/>
                <a:gd name="connsiteY0" fmla="*/ 43368 h 775348"/>
                <a:gd name="connsiteX1" fmla="*/ 183750 w 967906"/>
                <a:gd name="connsiteY1" fmla="*/ 195768 h 775348"/>
                <a:gd name="connsiteX2" fmla="*/ 870 w 967906"/>
                <a:gd name="connsiteY2" fmla="*/ 398968 h 775348"/>
                <a:gd name="connsiteX3" fmla="*/ 219310 w 967906"/>
                <a:gd name="connsiteY3" fmla="*/ 701228 h 775348"/>
                <a:gd name="connsiteX4" fmla="*/ 445370 w 967906"/>
                <a:gd name="connsiteY4" fmla="*/ 774888 h 775348"/>
                <a:gd name="connsiteX5" fmla="*/ 673970 w 967906"/>
                <a:gd name="connsiteY5" fmla="*/ 680908 h 775348"/>
                <a:gd name="connsiteX6" fmla="*/ 783190 w 967906"/>
                <a:gd name="connsiteY6" fmla="*/ 670748 h 775348"/>
                <a:gd name="connsiteX7" fmla="*/ 882250 w 967906"/>
                <a:gd name="connsiteY7" fmla="*/ 571688 h 775348"/>
                <a:gd name="connsiteX8" fmla="*/ 945750 w 967906"/>
                <a:gd name="connsiteY8" fmla="*/ 249108 h 775348"/>
                <a:gd name="connsiteX9" fmla="*/ 950830 w 967906"/>
                <a:gd name="connsiteY9" fmla="*/ 81468 h 775348"/>
                <a:gd name="connsiteX10" fmla="*/ 732390 w 967906"/>
                <a:gd name="connsiteY10" fmla="*/ 188 h 775348"/>
                <a:gd name="connsiteX11" fmla="*/ 564750 w 967906"/>
                <a:gd name="connsiteY11" fmla="*/ 91628 h 775348"/>
                <a:gd name="connsiteX12" fmla="*/ 308210 w 967906"/>
                <a:gd name="connsiteY12" fmla="*/ 43368 h 775348"/>
                <a:gd name="connsiteX0" fmla="*/ 272945 w 932641"/>
                <a:gd name="connsiteY0" fmla="*/ 43368 h 775397"/>
                <a:gd name="connsiteX1" fmla="*/ 148485 w 932641"/>
                <a:gd name="connsiteY1" fmla="*/ 195768 h 775397"/>
                <a:gd name="connsiteX2" fmla="*/ 1165 w 932641"/>
                <a:gd name="connsiteY2" fmla="*/ 386268 h 775397"/>
                <a:gd name="connsiteX3" fmla="*/ 184045 w 932641"/>
                <a:gd name="connsiteY3" fmla="*/ 701228 h 775397"/>
                <a:gd name="connsiteX4" fmla="*/ 410105 w 932641"/>
                <a:gd name="connsiteY4" fmla="*/ 774888 h 775397"/>
                <a:gd name="connsiteX5" fmla="*/ 638705 w 932641"/>
                <a:gd name="connsiteY5" fmla="*/ 680908 h 775397"/>
                <a:gd name="connsiteX6" fmla="*/ 747925 w 932641"/>
                <a:gd name="connsiteY6" fmla="*/ 670748 h 775397"/>
                <a:gd name="connsiteX7" fmla="*/ 846985 w 932641"/>
                <a:gd name="connsiteY7" fmla="*/ 571688 h 775397"/>
                <a:gd name="connsiteX8" fmla="*/ 910485 w 932641"/>
                <a:gd name="connsiteY8" fmla="*/ 249108 h 775397"/>
                <a:gd name="connsiteX9" fmla="*/ 915565 w 932641"/>
                <a:gd name="connsiteY9" fmla="*/ 81468 h 775397"/>
                <a:gd name="connsiteX10" fmla="*/ 697125 w 932641"/>
                <a:gd name="connsiteY10" fmla="*/ 188 h 775397"/>
                <a:gd name="connsiteX11" fmla="*/ 529485 w 932641"/>
                <a:gd name="connsiteY11" fmla="*/ 91628 h 775397"/>
                <a:gd name="connsiteX12" fmla="*/ 272945 w 932641"/>
                <a:gd name="connsiteY12" fmla="*/ 43368 h 775397"/>
                <a:gd name="connsiteX0" fmla="*/ 272945 w 932641"/>
                <a:gd name="connsiteY0" fmla="*/ 43368 h 777290"/>
                <a:gd name="connsiteX1" fmla="*/ 148485 w 932641"/>
                <a:gd name="connsiteY1" fmla="*/ 195768 h 777290"/>
                <a:gd name="connsiteX2" fmla="*/ 1165 w 932641"/>
                <a:gd name="connsiteY2" fmla="*/ 386268 h 777290"/>
                <a:gd name="connsiteX3" fmla="*/ 206905 w 932641"/>
                <a:gd name="connsiteY3" fmla="*/ 569148 h 777290"/>
                <a:gd name="connsiteX4" fmla="*/ 410105 w 932641"/>
                <a:gd name="connsiteY4" fmla="*/ 774888 h 777290"/>
                <a:gd name="connsiteX5" fmla="*/ 638705 w 932641"/>
                <a:gd name="connsiteY5" fmla="*/ 680908 h 777290"/>
                <a:gd name="connsiteX6" fmla="*/ 747925 w 932641"/>
                <a:gd name="connsiteY6" fmla="*/ 670748 h 777290"/>
                <a:gd name="connsiteX7" fmla="*/ 846985 w 932641"/>
                <a:gd name="connsiteY7" fmla="*/ 571688 h 777290"/>
                <a:gd name="connsiteX8" fmla="*/ 910485 w 932641"/>
                <a:gd name="connsiteY8" fmla="*/ 249108 h 777290"/>
                <a:gd name="connsiteX9" fmla="*/ 915565 w 932641"/>
                <a:gd name="connsiteY9" fmla="*/ 81468 h 777290"/>
                <a:gd name="connsiteX10" fmla="*/ 697125 w 932641"/>
                <a:gd name="connsiteY10" fmla="*/ 188 h 777290"/>
                <a:gd name="connsiteX11" fmla="*/ 529485 w 932641"/>
                <a:gd name="connsiteY11" fmla="*/ 91628 h 777290"/>
                <a:gd name="connsiteX12" fmla="*/ 272945 w 932641"/>
                <a:gd name="connsiteY12" fmla="*/ 43368 h 777290"/>
                <a:gd name="connsiteX0" fmla="*/ 272945 w 932641"/>
                <a:gd name="connsiteY0" fmla="*/ 43368 h 759978"/>
                <a:gd name="connsiteX1" fmla="*/ 148485 w 932641"/>
                <a:gd name="connsiteY1" fmla="*/ 195768 h 759978"/>
                <a:gd name="connsiteX2" fmla="*/ 1165 w 932641"/>
                <a:gd name="connsiteY2" fmla="*/ 386268 h 759978"/>
                <a:gd name="connsiteX3" fmla="*/ 206905 w 932641"/>
                <a:gd name="connsiteY3" fmla="*/ 569148 h 759978"/>
                <a:gd name="connsiteX4" fmla="*/ 313585 w 932641"/>
                <a:gd name="connsiteY4" fmla="*/ 757108 h 759978"/>
                <a:gd name="connsiteX5" fmla="*/ 638705 w 932641"/>
                <a:gd name="connsiteY5" fmla="*/ 680908 h 759978"/>
                <a:gd name="connsiteX6" fmla="*/ 747925 w 932641"/>
                <a:gd name="connsiteY6" fmla="*/ 670748 h 759978"/>
                <a:gd name="connsiteX7" fmla="*/ 846985 w 932641"/>
                <a:gd name="connsiteY7" fmla="*/ 571688 h 759978"/>
                <a:gd name="connsiteX8" fmla="*/ 910485 w 932641"/>
                <a:gd name="connsiteY8" fmla="*/ 249108 h 759978"/>
                <a:gd name="connsiteX9" fmla="*/ 915565 w 932641"/>
                <a:gd name="connsiteY9" fmla="*/ 81468 h 759978"/>
                <a:gd name="connsiteX10" fmla="*/ 697125 w 932641"/>
                <a:gd name="connsiteY10" fmla="*/ 188 h 759978"/>
                <a:gd name="connsiteX11" fmla="*/ 529485 w 932641"/>
                <a:gd name="connsiteY11" fmla="*/ 91628 h 759978"/>
                <a:gd name="connsiteX12" fmla="*/ 272945 w 932641"/>
                <a:gd name="connsiteY12" fmla="*/ 43368 h 759978"/>
                <a:gd name="connsiteX0" fmla="*/ 272945 w 932641"/>
                <a:gd name="connsiteY0" fmla="*/ 43368 h 759978"/>
                <a:gd name="connsiteX1" fmla="*/ 148485 w 932641"/>
                <a:gd name="connsiteY1" fmla="*/ 195768 h 759978"/>
                <a:gd name="connsiteX2" fmla="*/ 1165 w 932641"/>
                <a:gd name="connsiteY2" fmla="*/ 386268 h 759978"/>
                <a:gd name="connsiteX3" fmla="*/ 206905 w 932641"/>
                <a:gd name="connsiteY3" fmla="*/ 569148 h 759978"/>
                <a:gd name="connsiteX4" fmla="*/ 313585 w 932641"/>
                <a:gd name="connsiteY4" fmla="*/ 757108 h 759978"/>
                <a:gd name="connsiteX5" fmla="*/ 521865 w 932641"/>
                <a:gd name="connsiteY5" fmla="*/ 680908 h 759978"/>
                <a:gd name="connsiteX6" fmla="*/ 747925 w 932641"/>
                <a:gd name="connsiteY6" fmla="*/ 670748 h 759978"/>
                <a:gd name="connsiteX7" fmla="*/ 846985 w 932641"/>
                <a:gd name="connsiteY7" fmla="*/ 571688 h 759978"/>
                <a:gd name="connsiteX8" fmla="*/ 910485 w 932641"/>
                <a:gd name="connsiteY8" fmla="*/ 249108 h 759978"/>
                <a:gd name="connsiteX9" fmla="*/ 915565 w 932641"/>
                <a:gd name="connsiteY9" fmla="*/ 81468 h 759978"/>
                <a:gd name="connsiteX10" fmla="*/ 697125 w 932641"/>
                <a:gd name="connsiteY10" fmla="*/ 188 h 759978"/>
                <a:gd name="connsiteX11" fmla="*/ 529485 w 932641"/>
                <a:gd name="connsiteY11" fmla="*/ 91628 h 759978"/>
                <a:gd name="connsiteX12" fmla="*/ 272945 w 932641"/>
                <a:gd name="connsiteY12" fmla="*/ 43368 h 759978"/>
                <a:gd name="connsiteX0" fmla="*/ 272945 w 933493"/>
                <a:gd name="connsiteY0" fmla="*/ 43368 h 759978"/>
                <a:gd name="connsiteX1" fmla="*/ 148485 w 933493"/>
                <a:gd name="connsiteY1" fmla="*/ 195768 h 759978"/>
                <a:gd name="connsiteX2" fmla="*/ 1165 w 933493"/>
                <a:gd name="connsiteY2" fmla="*/ 386268 h 759978"/>
                <a:gd name="connsiteX3" fmla="*/ 206905 w 933493"/>
                <a:gd name="connsiteY3" fmla="*/ 569148 h 759978"/>
                <a:gd name="connsiteX4" fmla="*/ 313585 w 933493"/>
                <a:gd name="connsiteY4" fmla="*/ 757108 h 759978"/>
                <a:gd name="connsiteX5" fmla="*/ 521865 w 933493"/>
                <a:gd name="connsiteY5" fmla="*/ 680908 h 759978"/>
                <a:gd name="connsiteX6" fmla="*/ 747925 w 933493"/>
                <a:gd name="connsiteY6" fmla="*/ 670748 h 759978"/>
                <a:gd name="connsiteX7" fmla="*/ 826665 w 933493"/>
                <a:gd name="connsiteY7" fmla="*/ 404048 h 759978"/>
                <a:gd name="connsiteX8" fmla="*/ 910485 w 933493"/>
                <a:gd name="connsiteY8" fmla="*/ 249108 h 759978"/>
                <a:gd name="connsiteX9" fmla="*/ 915565 w 933493"/>
                <a:gd name="connsiteY9" fmla="*/ 81468 h 759978"/>
                <a:gd name="connsiteX10" fmla="*/ 697125 w 933493"/>
                <a:gd name="connsiteY10" fmla="*/ 188 h 759978"/>
                <a:gd name="connsiteX11" fmla="*/ 529485 w 933493"/>
                <a:gd name="connsiteY11" fmla="*/ 91628 h 759978"/>
                <a:gd name="connsiteX12" fmla="*/ 272945 w 933493"/>
                <a:gd name="connsiteY12" fmla="*/ 43368 h 759978"/>
                <a:gd name="connsiteX0" fmla="*/ 272945 w 914202"/>
                <a:gd name="connsiteY0" fmla="*/ 43180 h 759790"/>
                <a:gd name="connsiteX1" fmla="*/ 148485 w 914202"/>
                <a:gd name="connsiteY1" fmla="*/ 195580 h 759790"/>
                <a:gd name="connsiteX2" fmla="*/ 1165 w 914202"/>
                <a:gd name="connsiteY2" fmla="*/ 386080 h 759790"/>
                <a:gd name="connsiteX3" fmla="*/ 206905 w 914202"/>
                <a:gd name="connsiteY3" fmla="*/ 568960 h 759790"/>
                <a:gd name="connsiteX4" fmla="*/ 313585 w 914202"/>
                <a:gd name="connsiteY4" fmla="*/ 756920 h 759790"/>
                <a:gd name="connsiteX5" fmla="*/ 521865 w 914202"/>
                <a:gd name="connsiteY5" fmla="*/ 680720 h 759790"/>
                <a:gd name="connsiteX6" fmla="*/ 747925 w 914202"/>
                <a:gd name="connsiteY6" fmla="*/ 670560 h 759790"/>
                <a:gd name="connsiteX7" fmla="*/ 826665 w 914202"/>
                <a:gd name="connsiteY7" fmla="*/ 403860 h 759790"/>
                <a:gd name="connsiteX8" fmla="*/ 910485 w 914202"/>
                <a:gd name="connsiteY8" fmla="*/ 248920 h 759790"/>
                <a:gd name="connsiteX9" fmla="*/ 697125 w 914202"/>
                <a:gd name="connsiteY9" fmla="*/ 0 h 759790"/>
                <a:gd name="connsiteX10" fmla="*/ 529485 w 914202"/>
                <a:gd name="connsiteY10" fmla="*/ 91440 h 759790"/>
                <a:gd name="connsiteX11" fmla="*/ 272945 w 914202"/>
                <a:gd name="connsiteY11" fmla="*/ 43180 h 759790"/>
                <a:gd name="connsiteX0" fmla="*/ 272945 w 912293"/>
                <a:gd name="connsiteY0" fmla="*/ 5080 h 721690"/>
                <a:gd name="connsiteX1" fmla="*/ 148485 w 912293"/>
                <a:gd name="connsiteY1" fmla="*/ 157480 h 721690"/>
                <a:gd name="connsiteX2" fmla="*/ 1165 w 912293"/>
                <a:gd name="connsiteY2" fmla="*/ 347980 h 721690"/>
                <a:gd name="connsiteX3" fmla="*/ 206905 w 912293"/>
                <a:gd name="connsiteY3" fmla="*/ 530860 h 721690"/>
                <a:gd name="connsiteX4" fmla="*/ 313585 w 912293"/>
                <a:gd name="connsiteY4" fmla="*/ 718820 h 721690"/>
                <a:gd name="connsiteX5" fmla="*/ 521865 w 912293"/>
                <a:gd name="connsiteY5" fmla="*/ 642620 h 721690"/>
                <a:gd name="connsiteX6" fmla="*/ 747925 w 912293"/>
                <a:gd name="connsiteY6" fmla="*/ 632460 h 721690"/>
                <a:gd name="connsiteX7" fmla="*/ 826665 w 912293"/>
                <a:gd name="connsiteY7" fmla="*/ 365760 h 721690"/>
                <a:gd name="connsiteX8" fmla="*/ 910485 w 912293"/>
                <a:gd name="connsiteY8" fmla="*/ 210820 h 721690"/>
                <a:gd name="connsiteX9" fmla="*/ 742845 w 912293"/>
                <a:gd name="connsiteY9" fmla="*/ 0 h 721690"/>
                <a:gd name="connsiteX10" fmla="*/ 529485 w 912293"/>
                <a:gd name="connsiteY10" fmla="*/ 53340 h 721690"/>
                <a:gd name="connsiteX11" fmla="*/ 272945 w 912293"/>
                <a:gd name="connsiteY11" fmla="*/ 5080 h 721690"/>
                <a:gd name="connsiteX0" fmla="*/ 272945 w 835447"/>
                <a:gd name="connsiteY0" fmla="*/ 5080 h 721690"/>
                <a:gd name="connsiteX1" fmla="*/ 148485 w 835447"/>
                <a:gd name="connsiteY1" fmla="*/ 157480 h 721690"/>
                <a:gd name="connsiteX2" fmla="*/ 1165 w 835447"/>
                <a:gd name="connsiteY2" fmla="*/ 347980 h 721690"/>
                <a:gd name="connsiteX3" fmla="*/ 206905 w 835447"/>
                <a:gd name="connsiteY3" fmla="*/ 530860 h 721690"/>
                <a:gd name="connsiteX4" fmla="*/ 313585 w 835447"/>
                <a:gd name="connsiteY4" fmla="*/ 718820 h 721690"/>
                <a:gd name="connsiteX5" fmla="*/ 521865 w 835447"/>
                <a:gd name="connsiteY5" fmla="*/ 642620 h 721690"/>
                <a:gd name="connsiteX6" fmla="*/ 747925 w 835447"/>
                <a:gd name="connsiteY6" fmla="*/ 632460 h 721690"/>
                <a:gd name="connsiteX7" fmla="*/ 826665 w 835447"/>
                <a:gd name="connsiteY7" fmla="*/ 365760 h 721690"/>
                <a:gd name="connsiteX8" fmla="*/ 824125 w 835447"/>
                <a:gd name="connsiteY8" fmla="*/ 231140 h 721690"/>
                <a:gd name="connsiteX9" fmla="*/ 742845 w 835447"/>
                <a:gd name="connsiteY9" fmla="*/ 0 h 721690"/>
                <a:gd name="connsiteX10" fmla="*/ 529485 w 835447"/>
                <a:gd name="connsiteY10" fmla="*/ 53340 h 721690"/>
                <a:gd name="connsiteX11" fmla="*/ 272945 w 835447"/>
                <a:gd name="connsiteY11" fmla="*/ 5080 h 721690"/>
                <a:gd name="connsiteX0" fmla="*/ 272945 w 834069"/>
                <a:gd name="connsiteY0" fmla="*/ 2620 h 719230"/>
                <a:gd name="connsiteX1" fmla="*/ 148485 w 834069"/>
                <a:gd name="connsiteY1" fmla="*/ 155020 h 719230"/>
                <a:gd name="connsiteX2" fmla="*/ 1165 w 834069"/>
                <a:gd name="connsiteY2" fmla="*/ 345520 h 719230"/>
                <a:gd name="connsiteX3" fmla="*/ 206905 w 834069"/>
                <a:gd name="connsiteY3" fmla="*/ 528400 h 719230"/>
                <a:gd name="connsiteX4" fmla="*/ 313585 w 834069"/>
                <a:gd name="connsiteY4" fmla="*/ 716360 h 719230"/>
                <a:gd name="connsiteX5" fmla="*/ 521865 w 834069"/>
                <a:gd name="connsiteY5" fmla="*/ 640160 h 719230"/>
                <a:gd name="connsiteX6" fmla="*/ 747925 w 834069"/>
                <a:gd name="connsiteY6" fmla="*/ 630000 h 719230"/>
                <a:gd name="connsiteX7" fmla="*/ 826665 w 834069"/>
                <a:gd name="connsiteY7" fmla="*/ 363300 h 719230"/>
                <a:gd name="connsiteX8" fmla="*/ 824125 w 834069"/>
                <a:gd name="connsiteY8" fmla="*/ 228680 h 719230"/>
                <a:gd name="connsiteX9" fmla="*/ 768245 w 834069"/>
                <a:gd name="connsiteY9" fmla="*/ 15320 h 719230"/>
                <a:gd name="connsiteX10" fmla="*/ 529485 w 834069"/>
                <a:gd name="connsiteY10" fmla="*/ 50880 h 719230"/>
                <a:gd name="connsiteX11" fmla="*/ 272945 w 834069"/>
                <a:gd name="connsiteY11" fmla="*/ 2620 h 719230"/>
                <a:gd name="connsiteX0" fmla="*/ 272945 w 825762"/>
                <a:gd name="connsiteY0" fmla="*/ 2620 h 719230"/>
                <a:gd name="connsiteX1" fmla="*/ 148485 w 825762"/>
                <a:gd name="connsiteY1" fmla="*/ 155020 h 719230"/>
                <a:gd name="connsiteX2" fmla="*/ 1165 w 825762"/>
                <a:gd name="connsiteY2" fmla="*/ 345520 h 719230"/>
                <a:gd name="connsiteX3" fmla="*/ 206905 w 825762"/>
                <a:gd name="connsiteY3" fmla="*/ 528400 h 719230"/>
                <a:gd name="connsiteX4" fmla="*/ 313585 w 825762"/>
                <a:gd name="connsiteY4" fmla="*/ 716360 h 719230"/>
                <a:gd name="connsiteX5" fmla="*/ 521865 w 825762"/>
                <a:gd name="connsiteY5" fmla="*/ 640160 h 719230"/>
                <a:gd name="connsiteX6" fmla="*/ 747925 w 825762"/>
                <a:gd name="connsiteY6" fmla="*/ 630000 h 719230"/>
                <a:gd name="connsiteX7" fmla="*/ 824125 w 825762"/>
                <a:gd name="connsiteY7" fmla="*/ 228680 h 719230"/>
                <a:gd name="connsiteX8" fmla="*/ 768245 w 825762"/>
                <a:gd name="connsiteY8" fmla="*/ 15320 h 719230"/>
                <a:gd name="connsiteX9" fmla="*/ 529485 w 825762"/>
                <a:gd name="connsiteY9" fmla="*/ 50880 h 719230"/>
                <a:gd name="connsiteX10" fmla="*/ 272945 w 825762"/>
                <a:gd name="connsiteY10" fmla="*/ 2620 h 719230"/>
                <a:gd name="connsiteX0" fmla="*/ 272945 w 795917"/>
                <a:gd name="connsiteY0" fmla="*/ 2620 h 719230"/>
                <a:gd name="connsiteX1" fmla="*/ 148485 w 795917"/>
                <a:gd name="connsiteY1" fmla="*/ 155020 h 719230"/>
                <a:gd name="connsiteX2" fmla="*/ 1165 w 795917"/>
                <a:gd name="connsiteY2" fmla="*/ 345520 h 719230"/>
                <a:gd name="connsiteX3" fmla="*/ 206905 w 795917"/>
                <a:gd name="connsiteY3" fmla="*/ 528400 h 719230"/>
                <a:gd name="connsiteX4" fmla="*/ 313585 w 795917"/>
                <a:gd name="connsiteY4" fmla="*/ 716360 h 719230"/>
                <a:gd name="connsiteX5" fmla="*/ 521865 w 795917"/>
                <a:gd name="connsiteY5" fmla="*/ 640160 h 719230"/>
                <a:gd name="connsiteX6" fmla="*/ 747925 w 795917"/>
                <a:gd name="connsiteY6" fmla="*/ 630000 h 719230"/>
                <a:gd name="connsiteX7" fmla="*/ 763165 w 795917"/>
                <a:gd name="connsiteY7" fmla="*/ 246460 h 719230"/>
                <a:gd name="connsiteX8" fmla="*/ 768245 w 795917"/>
                <a:gd name="connsiteY8" fmla="*/ 15320 h 719230"/>
                <a:gd name="connsiteX9" fmla="*/ 529485 w 795917"/>
                <a:gd name="connsiteY9" fmla="*/ 50880 h 719230"/>
                <a:gd name="connsiteX10" fmla="*/ 272945 w 795917"/>
                <a:gd name="connsiteY10" fmla="*/ 2620 h 719230"/>
                <a:gd name="connsiteX0" fmla="*/ 272945 w 816810"/>
                <a:gd name="connsiteY0" fmla="*/ 2620 h 719230"/>
                <a:gd name="connsiteX1" fmla="*/ 148485 w 816810"/>
                <a:gd name="connsiteY1" fmla="*/ 155020 h 719230"/>
                <a:gd name="connsiteX2" fmla="*/ 1165 w 816810"/>
                <a:gd name="connsiteY2" fmla="*/ 345520 h 719230"/>
                <a:gd name="connsiteX3" fmla="*/ 206905 w 816810"/>
                <a:gd name="connsiteY3" fmla="*/ 528400 h 719230"/>
                <a:gd name="connsiteX4" fmla="*/ 313585 w 816810"/>
                <a:gd name="connsiteY4" fmla="*/ 716360 h 719230"/>
                <a:gd name="connsiteX5" fmla="*/ 521865 w 816810"/>
                <a:gd name="connsiteY5" fmla="*/ 640160 h 719230"/>
                <a:gd name="connsiteX6" fmla="*/ 747925 w 816810"/>
                <a:gd name="connsiteY6" fmla="*/ 630000 h 719230"/>
                <a:gd name="connsiteX7" fmla="*/ 763165 w 816810"/>
                <a:gd name="connsiteY7" fmla="*/ 246460 h 719230"/>
                <a:gd name="connsiteX8" fmla="*/ 793645 w 816810"/>
                <a:gd name="connsiteY8" fmla="*/ 48340 h 719230"/>
                <a:gd name="connsiteX9" fmla="*/ 529485 w 816810"/>
                <a:gd name="connsiteY9" fmla="*/ 50880 h 719230"/>
                <a:gd name="connsiteX10" fmla="*/ 272945 w 816810"/>
                <a:gd name="connsiteY10" fmla="*/ 2620 h 719230"/>
                <a:gd name="connsiteX0" fmla="*/ 272945 w 816810"/>
                <a:gd name="connsiteY0" fmla="*/ 2620 h 719230"/>
                <a:gd name="connsiteX1" fmla="*/ 148485 w 816810"/>
                <a:gd name="connsiteY1" fmla="*/ 155020 h 719230"/>
                <a:gd name="connsiteX2" fmla="*/ 1165 w 816810"/>
                <a:gd name="connsiteY2" fmla="*/ 345520 h 719230"/>
                <a:gd name="connsiteX3" fmla="*/ 206905 w 816810"/>
                <a:gd name="connsiteY3" fmla="*/ 528400 h 719230"/>
                <a:gd name="connsiteX4" fmla="*/ 313585 w 816810"/>
                <a:gd name="connsiteY4" fmla="*/ 716360 h 719230"/>
                <a:gd name="connsiteX5" fmla="*/ 521865 w 816810"/>
                <a:gd name="connsiteY5" fmla="*/ 640160 h 719230"/>
                <a:gd name="connsiteX6" fmla="*/ 747925 w 816810"/>
                <a:gd name="connsiteY6" fmla="*/ 630000 h 719230"/>
                <a:gd name="connsiteX7" fmla="*/ 763165 w 816810"/>
                <a:gd name="connsiteY7" fmla="*/ 246460 h 719230"/>
                <a:gd name="connsiteX8" fmla="*/ 793645 w 816810"/>
                <a:gd name="connsiteY8" fmla="*/ 48340 h 719230"/>
                <a:gd name="connsiteX9" fmla="*/ 529485 w 816810"/>
                <a:gd name="connsiteY9" fmla="*/ 50880 h 719230"/>
                <a:gd name="connsiteX10" fmla="*/ 272945 w 816810"/>
                <a:gd name="connsiteY10" fmla="*/ 2620 h 719230"/>
                <a:gd name="connsiteX0" fmla="*/ 272945 w 816810"/>
                <a:gd name="connsiteY0" fmla="*/ 2620 h 719230"/>
                <a:gd name="connsiteX1" fmla="*/ 148485 w 816810"/>
                <a:gd name="connsiteY1" fmla="*/ 155020 h 719230"/>
                <a:gd name="connsiteX2" fmla="*/ 1165 w 816810"/>
                <a:gd name="connsiteY2" fmla="*/ 345520 h 719230"/>
                <a:gd name="connsiteX3" fmla="*/ 206905 w 816810"/>
                <a:gd name="connsiteY3" fmla="*/ 528400 h 719230"/>
                <a:gd name="connsiteX4" fmla="*/ 313585 w 816810"/>
                <a:gd name="connsiteY4" fmla="*/ 716360 h 719230"/>
                <a:gd name="connsiteX5" fmla="*/ 521865 w 816810"/>
                <a:gd name="connsiteY5" fmla="*/ 640160 h 719230"/>
                <a:gd name="connsiteX6" fmla="*/ 747925 w 816810"/>
                <a:gd name="connsiteY6" fmla="*/ 630000 h 719230"/>
                <a:gd name="connsiteX7" fmla="*/ 763165 w 816810"/>
                <a:gd name="connsiteY7" fmla="*/ 246460 h 719230"/>
                <a:gd name="connsiteX8" fmla="*/ 793645 w 816810"/>
                <a:gd name="connsiteY8" fmla="*/ 48340 h 719230"/>
                <a:gd name="connsiteX9" fmla="*/ 529485 w 816810"/>
                <a:gd name="connsiteY9" fmla="*/ 50880 h 719230"/>
                <a:gd name="connsiteX10" fmla="*/ 272945 w 816810"/>
                <a:gd name="connsiteY10" fmla="*/ 2620 h 719230"/>
                <a:gd name="connsiteX0" fmla="*/ 272945 w 816810"/>
                <a:gd name="connsiteY0" fmla="*/ 2620 h 719230"/>
                <a:gd name="connsiteX1" fmla="*/ 148485 w 816810"/>
                <a:gd name="connsiteY1" fmla="*/ 155020 h 719230"/>
                <a:gd name="connsiteX2" fmla="*/ 1165 w 816810"/>
                <a:gd name="connsiteY2" fmla="*/ 345520 h 719230"/>
                <a:gd name="connsiteX3" fmla="*/ 206905 w 816810"/>
                <a:gd name="connsiteY3" fmla="*/ 528400 h 719230"/>
                <a:gd name="connsiteX4" fmla="*/ 313585 w 816810"/>
                <a:gd name="connsiteY4" fmla="*/ 716360 h 719230"/>
                <a:gd name="connsiteX5" fmla="*/ 521865 w 816810"/>
                <a:gd name="connsiteY5" fmla="*/ 640160 h 719230"/>
                <a:gd name="connsiteX6" fmla="*/ 747925 w 816810"/>
                <a:gd name="connsiteY6" fmla="*/ 630000 h 719230"/>
                <a:gd name="connsiteX7" fmla="*/ 763165 w 816810"/>
                <a:gd name="connsiteY7" fmla="*/ 246460 h 719230"/>
                <a:gd name="connsiteX8" fmla="*/ 793645 w 816810"/>
                <a:gd name="connsiteY8" fmla="*/ 48340 h 719230"/>
                <a:gd name="connsiteX9" fmla="*/ 529485 w 816810"/>
                <a:gd name="connsiteY9" fmla="*/ 50880 h 719230"/>
                <a:gd name="connsiteX10" fmla="*/ 272945 w 816810"/>
                <a:gd name="connsiteY10" fmla="*/ 2620 h 719230"/>
                <a:gd name="connsiteX0" fmla="*/ 272945 w 810313"/>
                <a:gd name="connsiteY0" fmla="*/ 2620 h 719230"/>
                <a:gd name="connsiteX1" fmla="*/ 148485 w 810313"/>
                <a:gd name="connsiteY1" fmla="*/ 155020 h 719230"/>
                <a:gd name="connsiteX2" fmla="*/ 1165 w 810313"/>
                <a:gd name="connsiteY2" fmla="*/ 345520 h 719230"/>
                <a:gd name="connsiteX3" fmla="*/ 206905 w 810313"/>
                <a:gd name="connsiteY3" fmla="*/ 528400 h 719230"/>
                <a:gd name="connsiteX4" fmla="*/ 313585 w 810313"/>
                <a:gd name="connsiteY4" fmla="*/ 716360 h 719230"/>
                <a:gd name="connsiteX5" fmla="*/ 521865 w 810313"/>
                <a:gd name="connsiteY5" fmla="*/ 640160 h 719230"/>
                <a:gd name="connsiteX6" fmla="*/ 747925 w 810313"/>
                <a:gd name="connsiteY6" fmla="*/ 630000 h 719230"/>
                <a:gd name="connsiteX7" fmla="*/ 763165 w 810313"/>
                <a:gd name="connsiteY7" fmla="*/ 246460 h 719230"/>
                <a:gd name="connsiteX8" fmla="*/ 793645 w 810313"/>
                <a:gd name="connsiteY8" fmla="*/ 48340 h 719230"/>
                <a:gd name="connsiteX9" fmla="*/ 529485 w 810313"/>
                <a:gd name="connsiteY9" fmla="*/ 50880 h 719230"/>
                <a:gd name="connsiteX10" fmla="*/ 272945 w 810313"/>
                <a:gd name="connsiteY10" fmla="*/ 2620 h 719230"/>
                <a:gd name="connsiteX0" fmla="*/ 272945 w 810313"/>
                <a:gd name="connsiteY0" fmla="*/ 2620 h 719230"/>
                <a:gd name="connsiteX1" fmla="*/ 148485 w 810313"/>
                <a:gd name="connsiteY1" fmla="*/ 155020 h 719230"/>
                <a:gd name="connsiteX2" fmla="*/ 1165 w 810313"/>
                <a:gd name="connsiteY2" fmla="*/ 345520 h 719230"/>
                <a:gd name="connsiteX3" fmla="*/ 206905 w 810313"/>
                <a:gd name="connsiteY3" fmla="*/ 528400 h 719230"/>
                <a:gd name="connsiteX4" fmla="*/ 313585 w 810313"/>
                <a:gd name="connsiteY4" fmla="*/ 716360 h 719230"/>
                <a:gd name="connsiteX5" fmla="*/ 521865 w 810313"/>
                <a:gd name="connsiteY5" fmla="*/ 640160 h 719230"/>
                <a:gd name="connsiteX6" fmla="*/ 747925 w 810313"/>
                <a:gd name="connsiteY6" fmla="*/ 630000 h 719230"/>
                <a:gd name="connsiteX7" fmla="*/ 763165 w 810313"/>
                <a:gd name="connsiteY7" fmla="*/ 246460 h 719230"/>
                <a:gd name="connsiteX8" fmla="*/ 793645 w 810313"/>
                <a:gd name="connsiteY8" fmla="*/ 48340 h 719230"/>
                <a:gd name="connsiteX9" fmla="*/ 529485 w 810313"/>
                <a:gd name="connsiteY9" fmla="*/ 50880 h 719230"/>
                <a:gd name="connsiteX10" fmla="*/ 272945 w 810313"/>
                <a:gd name="connsiteY10" fmla="*/ 2620 h 719230"/>
                <a:gd name="connsiteX0" fmla="*/ 272945 w 810313"/>
                <a:gd name="connsiteY0" fmla="*/ 2620 h 718809"/>
                <a:gd name="connsiteX1" fmla="*/ 148485 w 810313"/>
                <a:gd name="connsiteY1" fmla="*/ 155020 h 718809"/>
                <a:gd name="connsiteX2" fmla="*/ 1165 w 810313"/>
                <a:gd name="connsiteY2" fmla="*/ 345520 h 718809"/>
                <a:gd name="connsiteX3" fmla="*/ 194205 w 810313"/>
                <a:gd name="connsiteY3" fmla="*/ 538560 h 718809"/>
                <a:gd name="connsiteX4" fmla="*/ 313585 w 810313"/>
                <a:gd name="connsiteY4" fmla="*/ 716360 h 718809"/>
                <a:gd name="connsiteX5" fmla="*/ 521865 w 810313"/>
                <a:gd name="connsiteY5" fmla="*/ 640160 h 718809"/>
                <a:gd name="connsiteX6" fmla="*/ 747925 w 810313"/>
                <a:gd name="connsiteY6" fmla="*/ 630000 h 718809"/>
                <a:gd name="connsiteX7" fmla="*/ 763165 w 810313"/>
                <a:gd name="connsiteY7" fmla="*/ 246460 h 718809"/>
                <a:gd name="connsiteX8" fmla="*/ 793645 w 810313"/>
                <a:gd name="connsiteY8" fmla="*/ 48340 h 718809"/>
                <a:gd name="connsiteX9" fmla="*/ 529485 w 810313"/>
                <a:gd name="connsiteY9" fmla="*/ 50880 h 718809"/>
                <a:gd name="connsiteX10" fmla="*/ 272945 w 810313"/>
                <a:gd name="connsiteY10" fmla="*/ 2620 h 718809"/>
                <a:gd name="connsiteX0" fmla="*/ 272945 w 810313"/>
                <a:gd name="connsiteY0" fmla="*/ 2620 h 716360"/>
                <a:gd name="connsiteX1" fmla="*/ 148485 w 810313"/>
                <a:gd name="connsiteY1" fmla="*/ 155020 h 716360"/>
                <a:gd name="connsiteX2" fmla="*/ 1165 w 810313"/>
                <a:gd name="connsiteY2" fmla="*/ 345520 h 716360"/>
                <a:gd name="connsiteX3" fmla="*/ 194205 w 810313"/>
                <a:gd name="connsiteY3" fmla="*/ 538560 h 716360"/>
                <a:gd name="connsiteX4" fmla="*/ 313585 w 810313"/>
                <a:gd name="connsiteY4" fmla="*/ 716360 h 716360"/>
                <a:gd name="connsiteX5" fmla="*/ 534565 w 810313"/>
                <a:gd name="connsiteY5" fmla="*/ 645240 h 716360"/>
                <a:gd name="connsiteX6" fmla="*/ 747925 w 810313"/>
                <a:gd name="connsiteY6" fmla="*/ 630000 h 716360"/>
                <a:gd name="connsiteX7" fmla="*/ 763165 w 810313"/>
                <a:gd name="connsiteY7" fmla="*/ 246460 h 716360"/>
                <a:gd name="connsiteX8" fmla="*/ 793645 w 810313"/>
                <a:gd name="connsiteY8" fmla="*/ 48340 h 716360"/>
                <a:gd name="connsiteX9" fmla="*/ 529485 w 810313"/>
                <a:gd name="connsiteY9" fmla="*/ 50880 h 716360"/>
                <a:gd name="connsiteX10" fmla="*/ 272945 w 810313"/>
                <a:gd name="connsiteY10" fmla="*/ 2620 h 71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0313" h="716360">
                  <a:moveTo>
                    <a:pt x="272945" y="2620"/>
                  </a:moveTo>
                  <a:cubicBezTo>
                    <a:pt x="209445" y="19977"/>
                    <a:pt x="214525" y="91520"/>
                    <a:pt x="148485" y="155020"/>
                  </a:cubicBezTo>
                  <a:cubicBezTo>
                    <a:pt x="82445" y="218520"/>
                    <a:pt x="-11535" y="254080"/>
                    <a:pt x="1165" y="345520"/>
                  </a:cubicBezTo>
                  <a:cubicBezTo>
                    <a:pt x="-8995" y="457280"/>
                    <a:pt x="142135" y="476753"/>
                    <a:pt x="194205" y="538560"/>
                  </a:cubicBezTo>
                  <a:cubicBezTo>
                    <a:pt x="246275" y="600367"/>
                    <a:pt x="256858" y="698580"/>
                    <a:pt x="313585" y="716360"/>
                  </a:cubicBezTo>
                  <a:lnTo>
                    <a:pt x="534565" y="645240"/>
                  </a:lnTo>
                  <a:cubicBezTo>
                    <a:pt x="590868" y="627883"/>
                    <a:pt x="697548" y="698580"/>
                    <a:pt x="747925" y="630000"/>
                  </a:cubicBezTo>
                  <a:cubicBezTo>
                    <a:pt x="798302" y="561420"/>
                    <a:pt x="755545" y="343403"/>
                    <a:pt x="763165" y="246460"/>
                  </a:cubicBezTo>
                  <a:cubicBezTo>
                    <a:pt x="770785" y="149517"/>
                    <a:pt x="841905" y="99987"/>
                    <a:pt x="793645" y="48340"/>
                  </a:cubicBezTo>
                  <a:cubicBezTo>
                    <a:pt x="720832" y="-44793"/>
                    <a:pt x="576052" y="38180"/>
                    <a:pt x="529485" y="50880"/>
                  </a:cubicBezTo>
                  <a:cubicBezTo>
                    <a:pt x="467678" y="60193"/>
                    <a:pt x="336445" y="-14737"/>
                    <a:pt x="272945" y="262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95" dirty="0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6C5C2307-F099-48C1-A7FE-98911B0AC9E8}"/>
                </a:ext>
              </a:extLst>
            </p:cNvPr>
            <p:cNvGrpSpPr/>
            <p:nvPr/>
          </p:nvGrpSpPr>
          <p:grpSpPr>
            <a:xfrm rot="5820949">
              <a:off x="351387" y="-40808"/>
              <a:ext cx="1272446" cy="1716712"/>
              <a:chOff x="779524" y="1629374"/>
              <a:chExt cx="1272446" cy="1716713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F141A7D0-4D17-440E-A93B-7F381D9325C0}"/>
                  </a:ext>
                </a:extLst>
              </p:cNvPr>
              <p:cNvCxnSpPr>
                <a:cxnSpLocks/>
                <a:stCxn id="32" idx="0"/>
                <a:endCxn id="29" idx="2"/>
              </p:cNvCxnSpPr>
              <p:nvPr/>
            </p:nvCxnSpPr>
            <p:spPr>
              <a:xfrm rot="15779051" flipV="1">
                <a:off x="1389597" y="2789066"/>
                <a:ext cx="138772" cy="5855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28575" cap="rnd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D9B91D7B-E809-4662-AEAD-47907F761AC0}"/>
                  </a:ext>
                </a:extLst>
              </p:cNvPr>
              <p:cNvCxnSpPr>
                <a:cxnSpLocks/>
                <a:stCxn id="30" idx="5"/>
                <a:endCxn id="29" idx="7"/>
              </p:cNvCxnSpPr>
              <p:nvPr/>
            </p:nvCxnSpPr>
            <p:spPr>
              <a:xfrm rot="15779051" flipH="1">
                <a:off x="1223494" y="2463868"/>
                <a:ext cx="143344" cy="149265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28575" cap="rnd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D7811E81-8F86-4361-A392-9D2D3054F5F1}"/>
                  </a:ext>
                </a:extLst>
              </p:cNvPr>
              <p:cNvGrpSpPr/>
              <p:nvPr/>
            </p:nvGrpSpPr>
            <p:grpSpPr>
              <a:xfrm>
                <a:off x="779524" y="1629374"/>
                <a:ext cx="1272446" cy="1716713"/>
                <a:chOff x="5493" y="2232"/>
                <a:chExt cx="2854" cy="3850"/>
              </a:xfrm>
              <a:solidFill>
                <a:schemeClr val="accent1">
                  <a:lumMod val="75000"/>
                </a:schemeClr>
              </a:solidFill>
            </p:grpSpPr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185647BE-1C9C-4F60-A3F9-6C1ABA6F8552}"/>
                    </a:ext>
                  </a:extLst>
                </p:cNvPr>
                <p:cNvCxnSpPr>
                  <a:stCxn id="41" idx="5"/>
                  <a:endCxn id="30" idx="1"/>
                </p:cNvCxnSpPr>
                <p:nvPr/>
              </p:nvCxnSpPr>
              <p:spPr>
                <a:xfrm>
                  <a:off x="5946" y="3374"/>
                  <a:ext cx="275" cy="515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85559CDF-AAA8-4F73-8048-0B102D428632}"/>
                    </a:ext>
                  </a:extLst>
                </p:cNvPr>
                <p:cNvCxnSpPr>
                  <a:stCxn id="41" idx="4"/>
                  <a:endCxn id="43" idx="0"/>
                </p:cNvCxnSpPr>
                <p:nvPr/>
              </p:nvCxnSpPr>
              <p:spPr>
                <a:xfrm flipH="1">
                  <a:off x="5665" y="3424"/>
                  <a:ext cx="160" cy="327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9DA03BEC-2EA6-452D-837B-269C5E21A903}"/>
                    </a:ext>
                  </a:extLst>
                </p:cNvPr>
                <p:cNvCxnSpPr>
                  <a:stCxn id="31" idx="7"/>
                  <a:endCxn id="40" idx="3"/>
                </p:cNvCxnSpPr>
                <p:nvPr/>
              </p:nvCxnSpPr>
              <p:spPr>
                <a:xfrm flipV="1">
                  <a:off x="6585" y="2525"/>
                  <a:ext cx="202" cy="434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573AA4EA-FD32-44F9-B2F1-A97C9372DE8E}"/>
                    </a:ext>
                  </a:extLst>
                </p:cNvPr>
                <p:cNvCxnSpPr>
                  <a:cxnSpLocks/>
                  <a:stCxn id="29" idx="5"/>
                  <a:endCxn id="34" idx="3"/>
                </p:cNvCxnSpPr>
                <p:nvPr/>
              </p:nvCxnSpPr>
              <p:spPr>
                <a:xfrm rot="15779051">
                  <a:off x="6946" y="4159"/>
                  <a:ext cx="326" cy="107"/>
                </a:xfrm>
                <a:prstGeom prst="line">
                  <a:avLst/>
                </a:prstGeom>
                <a:grpFill/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1BCD0445-6D10-4097-A8A7-909DB9F2AC9F}"/>
                    </a:ext>
                  </a:extLst>
                </p:cNvPr>
                <p:cNvCxnSpPr>
                  <a:cxnSpLocks/>
                  <a:stCxn id="29" idx="4"/>
                  <a:endCxn id="36" idx="2"/>
                </p:cNvCxnSpPr>
                <p:nvPr/>
              </p:nvCxnSpPr>
              <p:spPr>
                <a:xfrm rot="15779051" flipH="1">
                  <a:off x="7175" y="4456"/>
                  <a:ext cx="108" cy="163"/>
                </a:xfrm>
                <a:prstGeom prst="line">
                  <a:avLst/>
                </a:prstGeom>
                <a:grpFill/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7E4363C6-B4BC-4E0B-A099-F0696A1EF401}"/>
                    </a:ext>
                  </a:extLst>
                </p:cNvPr>
                <p:cNvCxnSpPr>
                  <a:stCxn id="37" idx="0"/>
                  <a:endCxn id="42" idx="4"/>
                </p:cNvCxnSpPr>
                <p:nvPr/>
              </p:nvCxnSpPr>
              <p:spPr>
                <a:xfrm flipH="1" flipV="1">
                  <a:off x="7832" y="3206"/>
                  <a:ext cx="343" cy="412"/>
                </a:xfrm>
                <a:prstGeom prst="line">
                  <a:avLst/>
                </a:prstGeom>
                <a:grpFill/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F33FBF1D-7DFB-4004-BC9D-CBC2241D1FC9}"/>
                    </a:ext>
                  </a:extLst>
                </p:cNvPr>
                <p:cNvCxnSpPr>
                  <a:stCxn id="32" idx="2"/>
                  <a:endCxn id="28" idx="6"/>
                </p:cNvCxnSpPr>
                <p:nvPr/>
              </p:nvCxnSpPr>
              <p:spPr>
                <a:xfrm flipH="1">
                  <a:off x="6171" y="5164"/>
                  <a:ext cx="701" cy="363"/>
                </a:xfrm>
                <a:prstGeom prst="line">
                  <a:avLst/>
                </a:prstGeom>
                <a:grpFill/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01739CFF-E10D-444D-9612-C34983DAFEB7}"/>
                    </a:ext>
                  </a:extLst>
                </p:cNvPr>
                <p:cNvCxnSpPr>
                  <a:stCxn id="38" idx="4"/>
                  <a:endCxn id="35" idx="7"/>
                </p:cNvCxnSpPr>
                <p:nvPr/>
              </p:nvCxnSpPr>
              <p:spPr>
                <a:xfrm flipH="1">
                  <a:off x="7952" y="4753"/>
                  <a:ext cx="222" cy="653"/>
                </a:xfrm>
                <a:prstGeom prst="line">
                  <a:avLst/>
                </a:prstGeom>
                <a:grpFill/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51A059DC-B583-4ED8-8565-89E62130641C}"/>
                    </a:ext>
                  </a:extLst>
                </p:cNvPr>
                <p:cNvCxnSpPr>
                  <a:stCxn id="35" idx="2"/>
                  <a:endCxn id="32" idx="6"/>
                </p:cNvCxnSpPr>
                <p:nvPr/>
              </p:nvCxnSpPr>
              <p:spPr>
                <a:xfrm flipH="1" flipV="1">
                  <a:off x="7214" y="5164"/>
                  <a:ext cx="445" cy="363"/>
                </a:xfrm>
                <a:prstGeom prst="line">
                  <a:avLst/>
                </a:prstGeom>
                <a:grpFill/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51882BBF-182D-4FB5-9ACC-22065F63E86F}"/>
                    </a:ext>
                  </a:extLst>
                </p:cNvPr>
                <p:cNvCxnSpPr>
                  <a:stCxn id="27" idx="0"/>
                  <a:endCxn id="30" idx="3"/>
                </p:cNvCxnSpPr>
                <p:nvPr/>
              </p:nvCxnSpPr>
              <p:spPr>
                <a:xfrm flipV="1">
                  <a:off x="5828" y="4132"/>
                  <a:ext cx="393" cy="408"/>
                </a:xfrm>
                <a:prstGeom prst="line">
                  <a:avLst/>
                </a:prstGeom>
                <a:grpFill/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AAC222CC-37B8-4CC9-A97F-E7330FCA4C11}"/>
                    </a:ext>
                  </a:extLst>
                </p:cNvPr>
                <p:cNvCxnSpPr>
                  <a:stCxn id="36" idx="7"/>
                  <a:endCxn id="37" idx="3"/>
                </p:cNvCxnSpPr>
                <p:nvPr/>
              </p:nvCxnSpPr>
              <p:spPr>
                <a:xfrm flipV="1">
                  <a:off x="7609" y="3911"/>
                  <a:ext cx="445" cy="549"/>
                </a:xfrm>
                <a:prstGeom prst="line">
                  <a:avLst/>
                </a:prstGeom>
                <a:grpFill/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0E7ECF7E-127C-4EFC-934E-3FB4C024493D}"/>
                    </a:ext>
                  </a:extLst>
                </p:cNvPr>
                <p:cNvCxnSpPr>
                  <a:stCxn id="37" idx="2"/>
                  <a:endCxn id="34" idx="6"/>
                </p:cNvCxnSpPr>
                <p:nvPr/>
              </p:nvCxnSpPr>
              <p:spPr>
                <a:xfrm flipH="1">
                  <a:off x="7435" y="3790"/>
                  <a:ext cx="569" cy="133"/>
                </a:xfrm>
                <a:prstGeom prst="line">
                  <a:avLst/>
                </a:prstGeom>
                <a:grpFill/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5F6FB8C4-4801-421C-AE0E-A4B781B9E3F9}"/>
                    </a:ext>
                  </a:extLst>
                </p:cNvPr>
                <p:cNvCxnSpPr>
                  <a:stCxn id="34" idx="1"/>
                  <a:endCxn id="31" idx="5"/>
                </p:cNvCxnSpPr>
                <p:nvPr/>
              </p:nvCxnSpPr>
              <p:spPr>
                <a:xfrm flipH="1" flipV="1">
                  <a:off x="6585" y="3202"/>
                  <a:ext cx="557" cy="599"/>
                </a:xfrm>
                <a:prstGeom prst="line">
                  <a:avLst/>
                </a:prstGeom>
                <a:grpFill/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3D328CCD-0DC0-4241-8D34-4D7B5273C105}"/>
                    </a:ext>
                  </a:extLst>
                </p:cNvPr>
                <p:cNvCxnSpPr>
                  <a:stCxn id="31" idx="2"/>
                  <a:endCxn id="41" idx="6"/>
                </p:cNvCxnSpPr>
                <p:nvPr/>
              </p:nvCxnSpPr>
              <p:spPr>
                <a:xfrm flipH="1">
                  <a:off x="5996" y="3081"/>
                  <a:ext cx="296" cy="172"/>
                </a:xfrm>
                <a:prstGeom prst="line">
                  <a:avLst/>
                </a:prstGeom>
                <a:grpFill/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A7640637-BD5C-45F2-931F-F2ADA7B6DFEE}"/>
                    </a:ext>
                  </a:extLst>
                </p:cNvPr>
                <p:cNvCxnSpPr>
                  <a:stCxn id="40" idx="5"/>
                  <a:endCxn id="42" idx="1"/>
                </p:cNvCxnSpPr>
                <p:nvPr/>
              </p:nvCxnSpPr>
              <p:spPr>
                <a:xfrm>
                  <a:off x="7030" y="2525"/>
                  <a:ext cx="681" cy="388"/>
                </a:xfrm>
                <a:prstGeom prst="line">
                  <a:avLst/>
                </a:prstGeom>
                <a:grpFill/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0B7A5448-5A3D-4047-A532-D8B5899C64C3}"/>
                    </a:ext>
                  </a:extLst>
                </p:cNvPr>
                <p:cNvCxnSpPr>
                  <a:stCxn id="30" idx="6"/>
                  <a:endCxn id="34" idx="2"/>
                </p:cNvCxnSpPr>
                <p:nvPr/>
              </p:nvCxnSpPr>
              <p:spPr>
                <a:xfrm flipV="1">
                  <a:off x="6514" y="3923"/>
                  <a:ext cx="578" cy="88"/>
                </a:xfrm>
                <a:prstGeom prst="line">
                  <a:avLst/>
                </a:prstGeom>
                <a:grpFill/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EF84C9F2-9CB7-4A49-812E-D6FB95E38F6E}"/>
                    </a:ext>
                  </a:extLst>
                </p:cNvPr>
                <p:cNvCxnSpPr>
                  <a:endCxn id="33" idx="6"/>
                </p:cNvCxnSpPr>
                <p:nvPr/>
              </p:nvCxnSpPr>
              <p:spPr>
                <a:xfrm flipH="1">
                  <a:off x="6614" y="4632"/>
                  <a:ext cx="215" cy="150"/>
                </a:xfrm>
                <a:prstGeom prst="line">
                  <a:avLst/>
                </a:prstGeom>
                <a:grpFill/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74EFA921-9378-49D0-8072-77A827289DA1}"/>
                    </a:ext>
                  </a:extLst>
                </p:cNvPr>
                <p:cNvCxnSpPr>
                  <a:stCxn id="33" idx="2"/>
                  <a:endCxn id="27" idx="6"/>
                </p:cNvCxnSpPr>
                <p:nvPr/>
              </p:nvCxnSpPr>
              <p:spPr>
                <a:xfrm flipH="1" flipV="1">
                  <a:off x="5999" y="4712"/>
                  <a:ext cx="272" cy="71"/>
                </a:xfrm>
                <a:prstGeom prst="line">
                  <a:avLst/>
                </a:prstGeom>
                <a:grpFill/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C10472AF-B5A9-4D6F-9C51-181FEB0E6409}"/>
                    </a:ext>
                  </a:extLst>
                </p:cNvPr>
                <p:cNvCxnSpPr>
                  <a:stCxn id="32" idx="4"/>
                  <a:endCxn id="39" idx="0"/>
                </p:cNvCxnSpPr>
                <p:nvPr/>
              </p:nvCxnSpPr>
              <p:spPr>
                <a:xfrm flipH="1">
                  <a:off x="6970" y="5335"/>
                  <a:ext cx="73" cy="404"/>
                </a:xfrm>
                <a:prstGeom prst="line">
                  <a:avLst/>
                </a:prstGeom>
                <a:grpFill/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BF91E9A5-67D6-469A-AED9-13E43E125BBB}"/>
                    </a:ext>
                  </a:extLst>
                </p:cNvPr>
                <p:cNvCxnSpPr>
                  <a:stCxn id="28" idx="0"/>
                  <a:endCxn id="27" idx="4"/>
                </p:cNvCxnSpPr>
                <p:nvPr/>
              </p:nvCxnSpPr>
              <p:spPr>
                <a:xfrm flipH="1" flipV="1">
                  <a:off x="5828" y="4883"/>
                  <a:ext cx="171" cy="473"/>
                </a:xfrm>
                <a:prstGeom prst="line">
                  <a:avLst/>
                </a:prstGeom>
                <a:grpFill/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5C87C1FD-4EE5-42B1-9D0A-875A406275EE}"/>
                    </a:ext>
                  </a:extLst>
                </p:cNvPr>
                <p:cNvCxnSpPr>
                  <a:stCxn id="35" idx="1"/>
                  <a:endCxn id="36" idx="4"/>
                </p:cNvCxnSpPr>
                <p:nvPr/>
              </p:nvCxnSpPr>
              <p:spPr>
                <a:xfrm flipH="1" flipV="1">
                  <a:off x="7488" y="4753"/>
                  <a:ext cx="221" cy="653"/>
                </a:xfrm>
                <a:prstGeom prst="line">
                  <a:avLst/>
                </a:prstGeom>
                <a:grpFill/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BC101DB8-C824-4F93-8E3D-22F2AFD8530C}"/>
                    </a:ext>
                  </a:extLst>
                </p:cNvPr>
                <p:cNvCxnSpPr/>
                <p:nvPr/>
              </p:nvCxnSpPr>
              <p:spPr>
                <a:xfrm flipH="1">
                  <a:off x="7659" y="4582"/>
                  <a:ext cx="343" cy="0"/>
                </a:xfrm>
                <a:prstGeom prst="line">
                  <a:avLst/>
                </a:prstGeom>
                <a:grpFill/>
                <a:ln w="28575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DBC1C995-C7D7-456B-B505-FF455074CB65}"/>
                    </a:ext>
                  </a:extLst>
                </p:cNvPr>
                <p:cNvSpPr/>
                <p:nvPr/>
              </p:nvSpPr>
              <p:spPr>
                <a:xfrm>
                  <a:off x="5656" y="4540"/>
                  <a:ext cx="343" cy="343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71"/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B19F01D4-1853-4967-B8A6-4B192B60641D}"/>
                    </a:ext>
                  </a:extLst>
                </p:cNvPr>
                <p:cNvSpPr/>
                <p:nvPr/>
              </p:nvSpPr>
              <p:spPr>
                <a:xfrm>
                  <a:off x="5827" y="5356"/>
                  <a:ext cx="343" cy="343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71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408F9C54-4339-49C2-8D90-52DF3E32F4C9}"/>
                    </a:ext>
                  </a:extLst>
                </p:cNvPr>
                <p:cNvSpPr/>
                <p:nvPr/>
              </p:nvSpPr>
              <p:spPr>
                <a:xfrm rot="15779051">
                  <a:off x="6799" y="4344"/>
                  <a:ext cx="343" cy="34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5630D120-8740-4B4E-976F-8F11374A72D8}"/>
                    </a:ext>
                  </a:extLst>
                </p:cNvPr>
                <p:cNvSpPr/>
                <p:nvPr/>
              </p:nvSpPr>
              <p:spPr>
                <a:xfrm>
                  <a:off x="6171" y="3839"/>
                  <a:ext cx="343" cy="343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71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3326214-7E51-456B-BAEE-B812CAD5B133}"/>
                    </a:ext>
                  </a:extLst>
                </p:cNvPr>
                <p:cNvSpPr/>
                <p:nvPr/>
              </p:nvSpPr>
              <p:spPr>
                <a:xfrm>
                  <a:off x="6292" y="2909"/>
                  <a:ext cx="343" cy="343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71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37016950-A169-4E5F-B97E-BDF26F7A332F}"/>
                    </a:ext>
                  </a:extLst>
                </p:cNvPr>
                <p:cNvSpPr/>
                <p:nvPr/>
              </p:nvSpPr>
              <p:spPr>
                <a:xfrm>
                  <a:off x="6871" y="4993"/>
                  <a:ext cx="343" cy="343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71"/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04EBBF95-DDF5-4565-986F-59F312250465}"/>
                    </a:ext>
                  </a:extLst>
                </p:cNvPr>
                <p:cNvSpPr/>
                <p:nvPr/>
              </p:nvSpPr>
              <p:spPr>
                <a:xfrm>
                  <a:off x="6271" y="4611"/>
                  <a:ext cx="343" cy="343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71"/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90FEB326-CC55-4BE3-96AE-4D2254B71111}"/>
                    </a:ext>
                  </a:extLst>
                </p:cNvPr>
                <p:cNvSpPr/>
                <p:nvPr/>
              </p:nvSpPr>
              <p:spPr>
                <a:xfrm>
                  <a:off x="7092" y="3751"/>
                  <a:ext cx="343" cy="343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71"/>
                </a:p>
              </p:txBody>
            </p: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B12A7EC0-9561-4918-844F-8FB43CFEFE27}"/>
                    </a:ext>
                  </a:extLst>
                </p:cNvPr>
                <p:cNvSpPr/>
                <p:nvPr/>
              </p:nvSpPr>
              <p:spPr>
                <a:xfrm>
                  <a:off x="7659" y="5356"/>
                  <a:ext cx="343" cy="343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71"/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631C07D1-98A2-4F95-83A9-553370D14DB4}"/>
                    </a:ext>
                  </a:extLst>
                </p:cNvPr>
                <p:cNvSpPr/>
                <p:nvPr/>
              </p:nvSpPr>
              <p:spPr>
                <a:xfrm>
                  <a:off x="7316" y="4410"/>
                  <a:ext cx="343" cy="343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71"/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C09F35CF-3DA8-427E-8A2E-79BE7A8F852A}"/>
                    </a:ext>
                  </a:extLst>
                </p:cNvPr>
                <p:cNvSpPr/>
                <p:nvPr/>
              </p:nvSpPr>
              <p:spPr>
                <a:xfrm>
                  <a:off x="8004" y="3618"/>
                  <a:ext cx="343" cy="343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71"/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69338C31-9DAA-4836-8C5B-A0617ABF6536}"/>
                    </a:ext>
                  </a:extLst>
                </p:cNvPr>
                <p:cNvSpPr/>
                <p:nvPr/>
              </p:nvSpPr>
              <p:spPr>
                <a:xfrm>
                  <a:off x="8002" y="4410"/>
                  <a:ext cx="343" cy="343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71"/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A85814CF-C259-4047-B505-5133E2B56A44}"/>
                    </a:ext>
                  </a:extLst>
                </p:cNvPr>
                <p:cNvSpPr/>
                <p:nvPr/>
              </p:nvSpPr>
              <p:spPr>
                <a:xfrm>
                  <a:off x="6799" y="5739"/>
                  <a:ext cx="343" cy="34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71"/>
                </a:p>
              </p:txBody>
            </p:sp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25AC013D-8CEA-469D-A644-B5F2D015E4E2}"/>
                    </a:ext>
                  </a:extLst>
                </p:cNvPr>
                <p:cNvSpPr/>
                <p:nvPr/>
              </p:nvSpPr>
              <p:spPr>
                <a:xfrm>
                  <a:off x="6737" y="2232"/>
                  <a:ext cx="343" cy="34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71"/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FF9E3EC6-08BA-4EA8-A33D-3E6EAEB5CCA9}"/>
                    </a:ext>
                  </a:extLst>
                </p:cNvPr>
                <p:cNvSpPr/>
                <p:nvPr/>
              </p:nvSpPr>
              <p:spPr>
                <a:xfrm>
                  <a:off x="5653" y="3081"/>
                  <a:ext cx="343" cy="34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71" dirty="0"/>
                </a:p>
              </p:txBody>
            </p:sp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097D3123-DB65-4269-B9FD-7C3B98C0F724}"/>
                    </a:ext>
                  </a:extLst>
                </p:cNvPr>
                <p:cNvSpPr/>
                <p:nvPr/>
              </p:nvSpPr>
              <p:spPr>
                <a:xfrm>
                  <a:off x="7661" y="2863"/>
                  <a:ext cx="343" cy="34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71"/>
                </a:p>
              </p:txBody>
            </p:sp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7B55372B-F2B3-430F-A3EB-12F2D628DE17}"/>
                    </a:ext>
                  </a:extLst>
                </p:cNvPr>
                <p:cNvSpPr/>
                <p:nvPr/>
              </p:nvSpPr>
              <p:spPr>
                <a:xfrm>
                  <a:off x="5493" y="3751"/>
                  <a:ext cx="343" cy="34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71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FF7A514B-02F7-411F-9CD8-F6917A326FAE}"/>
                    </a:ext>
                  </a:extLst>
                </p:cNvPr>
                <p:cNvSpPr txBox="1"/>
                <p:nvPr/>
              </p:nvSpPr>
              <p:spPr>
                <a:xfrm>
                  <a:off x="687752" y="679880"/>
                  <a:ext cx="27289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FF7A514B-02F7-411F-9CD8-F6917A326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752" y="679880"/>
                  <a:ext cx="272895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15B430AB-B2AA-42A7-93B5-C4EDFAA8C5F4}"/>
              </a:ext>
            </a:extLst>
          </p:cNvPr>
          <p:cNvSpPr/>
          <p:nvPr/>
        </p:nvSpPr>
        <p:spPr>
          <a:xfrm>
            <a:off x="3058679" y="333365"/>
            <a:ext cx="170478" cy="82678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95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B6E4349-00D2-46EF-8653-857B86817934}"/>
              </a:ext>
            </a:extLst>
          </p:cNvPr>
          <p:cNvSpPr/>
          <p:nvPr/>
        </p:nvSpPr>
        <p:spPr>
          <a:xfrm>
            <a:off x="3412957" y="333365"/>
            <a:ext cx="170478" cy="826785"/>
          </a:xfrm>
          <a:prstGeom prst="rect">
            <a:avLst/>
          </a:prstGeom>
          <a:solidFill>
            <a:srgbClr val="2F55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95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357BBF5-66C5-412B-B892-1328AF0248EE}"/>
              </a:ext>
            </a:extLst>
          </p:cNvPr>
          <p:cNvSpPr/>
          <p:nvPr/>
        </p:nvSpPr>
        <p:spPr>
          <a:xfrm>
            <a:off x="3750161" y="333365"/>
            <a:ext cx="170478" cy="826785"/>
          </a:xfrm>
          <a:prstGeom prst="rect">
            <a:avLst/>
          </a:prstGeom>
          <a:solidFill>
            <a:srgbClr val="2F55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95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BF08F41-F69B-47D5-B5BB-97F467E34E04}"/>
              </a:ext>
            </a:extLst>
          </p:cNvPr>
          <p:cNvSpPr/>
          <p:nvPr/>
        </p:nvSpPr>
        <p:spPr>
          <a:xfrm>
            <a:off x="4091254" y="333365"/>
            <a:ext cx="170478" cy="826785"/>
          </a:xfrm>
          <a:prstGeom prst="rect">
            <a:avLst/>
          </a:prstGeom>
          <a:solidFill>
            <a:srgbClr val="2F55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95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472BB33-FBAD-406F-A1C1-137EB400A920}"/>
              </a:ext>
            </a:extLst>
          </p:cNvPr>
          <p:cNvSpPr/>
          <p:nvPr/>
        </p:nvSpPr>
        <p:spPr>
          <a:xfrm>
            <a:off x="4374359" y="333365"/>
            <a:ext cx="170478" cy="826785"/>
          </a:xfrm>
          <a:prstGeom prst="rect">
            <a:avLst/>
          </a:prstGeom>
          <a:solidFill>
            <a:srgbClr val="2F55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9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A11052F0-4E71-4136-AE4D-0C588D636F9D}"/>
                  </a:ext>
                </a:extLst>
              </p:cNvPr>
              <p:cNvSpPr txBox="1"/>
              <p:nvPr/>
            </p:nvSpPr>
            <p:spPr>
              <a:xfrm>
                <a:off x="2926083" y="1805247"/>
                <a:ext cx="1915533" cy="736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95" dirty="0"/>
                  <a:t>Construct f</a:t>
                </a:r>
                <a:r>
                  <a:rPr lang="zh-CN" altLang="en-US" sz="1295" dirty="0"/>
                  <a:t>eature </a:t>
                </a:r>
                <a:r>
                  <a:rPr lang="en-US" altLang="zh-CN" sz="1295" dirty="0"/>
                  <a:t>s</a:t>
                </a:r>
                <a:r>
                  <a:rPr lang="zh-CN" altLang="en-US" sz="1295" dirty="0"/>
                  <a:t>equence </a:t>
                </a:r>
                <a:r>
                  <a:rPr lang="en-US" altLang="zh-CN" sz="1295" dirty="0"/>
                  <a:t>of each node </a:t>
                </a:r>
                <a14:m>
                  <m:oMath xmlns:m="http://schemas.openxmlformats.org/officeDocument/2006/math">
                    <m:r>
                      <a:rPr lang="en-US" altLang="zh-CN" sz="1295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295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95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29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95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altLang="zh-CN" sz="1295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95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295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95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295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endParaRPr lang="zh-CN" altLang="en-US" sz="1295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A11052F0-4E71-4136-AE4D-0C588D636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3" y="1805247"/>
                <a:ext cx="1915533" cy="736164"/>
              </a:xfrm>
              <a:prstGeom prst="rect">
                <a:avLst/>
              </a:prstGeom>
              <a:blipFill>
                <a:blip r:embed="rId4"/>
                <a:stretch>
                  <a:fillRect l="-318" t="-826" b="-1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2780FB3-DB25-4204-BF1E-7E4296D8AAF0}"/>
                  </a:ext>
                </a:extLst>
              </p:cNvPr>
              <p:cNvSpPr txBox="1"/>
              <p:nvPr/>
            </p:nvSpPr>
            <p:spPr>
              <a:xfrm>
                <a:off x="2905523" y="1195817"/>
                <a:ext cx="476797" cy="333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1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501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501" i="1" dirty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sz="1501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2780FB3-DB25-4204-BF1E-7E4296D8A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523" y="1195817"/>
                <a:ext cx="476797" cy="33323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4E758503-301F-45C8-A178-7D0513660D46}"/>
                  </a:ext>
                </a:extLst>
              </p:cNvPr>
              <p:cNvSpPr txBox="1"/>
              <p:nvPr/>
            </p:nvSpPr>
            <p:spPr>
              <a:xfrm>
                <a:off x="3920643" y="1178013"/>
                <a:ext cx="476797" cy="333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1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501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501" i="1" dirty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sz="1501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4E758503-301F-45C8-A178-7D0513660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643" y="1178013"/>
                <a:ext cx="476797" cy="333233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00D5ED0-843A-41DF-9B63-F6ECBFA56722}"/>
                  </a:ext>
                </a:extLst>
              </p:cNvPr>
              <p:cNvSpPr txBox="1"/>
              <p:nvPr/>
            </p:nvSpPr>
            <p:spPr>
              <a:xfrm>
                <a:off x="4292374" y="1178015"/>
                <a:ext cx="476797" cy="333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1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501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501" i="1" dirty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sz="1501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00D5ED0-843A-41DF-9B63-F6ECBFA56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374" y="1178015"/>
                <a:ext cx="476797" cy="333233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51271B3-B9FB-4F30-AF1A-32E5B76B799B}"/>
                  </a:ext>
                </a:extLst>
              </p:cNvPr>
              <p:cNvSpPr txBox="1"/>
              <p:nvPr/>
            </p:nvSpPr>
            <p:spPr>
              <a:xfrm>
                <a:off x="3598948" y="1183133"/>
                <a:ext cx="476797" cy="333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1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501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501" i="1" dirty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sz="1501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51271B3-B9FB-4F30-AF1A-32E5B76B7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948" y="1183133"/>
                <a:ext cx="476797" cy="333233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8E6AE8E6-35C6-4958-9108-79E73F358C49}"/>
                  </a:ext>
                </a:extLst>
              </p:cNvPr>
              <p:cNvSpPr txBox="1"/>
              <p:nvPr/>
            </p:nvSpPr>
            <p:spPr>
              <a:xfrm>
                <a:off x="3259045" y="1183133"/>
                <a:ext cx="476797" cy="333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1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501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501" i="1" dirty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sz="1501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8E6AE8E6-35C6-4958-9108-79E73F358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045" y="1183133"/>
                <a:ext cx="476797" cy="333233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64943900-47C3-4C7E-8C0B-825363FBF59E}"/>
              </a:ext>
            </a:extLst>
          </p:cNvPr>
          <p:cNvGrpSpPr/>
          <p:nvPr/>
        </p:nvGrpSpPr>
        <p:grpSpPr>
          <a:xfrm>
            <a:off x="5301354" y="324063"/>
            <a:ext cx="871415" cy="886501"/>
            <a:chOff x="6589127" y="2023071"/>
            <a:chExt cx="871416" cy="886503"/>
          </a:xfrm>
        </p:grpSpPr>
        <p:sp>
          <p:nvSpPr>
            <p:cNvPr id="100" name="右大括号 99">
              <a:extLst>
                <a:ext uri="{FF2B5EF4-FFF2-40B4-BE49-F238E27FC236}">
                  <a16:creationId xmlns:a16="http://schemas.microsoft.com/office/drawing/2014/main" id="{6CDEB781-887D-44FB-A755-C5184572A034}"/>
                </a:ext>
              </a:extLst>
            </p:cNvPr>
            <p:cNvSpPr/>
            <p:nvPr/>
          </p:nvSpPr>
          <p:spPr>
            <a:xfrm rot="10800000">
              <a:off x="6911005" y="2050667"/>
              <a:ext cx="144467" cy="82678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95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E7C66580-EB33-424D-99DB-194CB3D81713}"/>
                </a:ext>
              </a:extLst>
            </p:cNvPr>
            <p:cNvSpPr/>
            <p:nvPr/>
          </p:nvSpPr>
          <p:spPr>
            <a:xfrm>
              <a:off x="6589127" y="2052581"/>
              <a:ext cx="170479" cy="826784"/>
            </a:xfrm>
            <a:prstGeom prst="rect">
              <a:avLst/>
            </a:prstGeom>
            <a:solidFill>
              <a:srgbClr val="2F55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95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E933EDF2-E023-4F99-8819-3CCFFB672EF7}"/>
                </a:ext>
              </a:extLst>
            </p:cNvPr>
            <p:cNvSpPr/>
            <p:nvPr/>
          </p:nvSpPr>
          <p:spPr>
            <a:xfrm>
              <a:off x="7106315" y="2047918"/>
              <a:ext cx="274868" cy="1704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906C5D7F-8F54-4F81-994D-107D597F2489}"/>
                </a:ext>
              </a:extLst>
            </p:cNvPr>
            <p:cNvSpPr/>
            <p:nvPr/>
          </p:nvSpPr>
          <p:spPr>
            <a:xfrm>
              <a:off x="7106314" y="2268884"/>
              <a:ext cx="274868" cy="1704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95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509F2FE-13D0-448D-8851-518F87379EE1}"/>
                </a:ext>
              </a:extLst>
            </p:cNvPr>
            <p:cNvSpPr/>
            <p:nvPr/>
          </p:nvSpPr>
          <p:spPr>
            <a:xfrm>
              <a:off x="7105285" y="2485273"/>
              <a:ext cx="274868" cy="1704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95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A8232E1B-374B-40CB-A920-DFB7AC265B24}"/>
                </a:ext>
              </a:extLst>
            </p:cNvPr>
            <p:cNvSpPr/>
            <p:nvPr/>
          </p:nvSpPr>
          <p:spPr>
            <a:xfrm>
              <a:off x="7105285" y="2705174"/>
              <a:ext cx="274868" cy="1704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95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C999310-6B0A-4840-9C7A-ED13F6D9E3EE}"/>
                </a:ext>
              </a:extLst>
            </p:cNvPr>
            <p:cNvSpPr txBox="1"/>
            <p:nvPr/>
          </p:nvSpPr>
          <p:spPr>
            <a:xfrm>
              <a:off x="7090272" y="2023071"/>
              <a:ext cx="304892" cy="230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99" dirty="0"/>
                <a:t>PC</a:t>
              </a:r>
              <a:endParaRPr lang="zh-CN" altLang="en-US" sz="899" dirty="0"/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5165F13F-5EE3-40CF-9E02-E14739396F20}"/>
                </a:ext>
              </a:extLst>
            </p:cNvPr>
            <p:cNvSpPr txBox="1"/>
            <p:nvPr/>
          </p:nvSpPr>
          <p:spPr>
            <a:xfrm>
              <a:off x="7061419" y="2244685"/>
              <a:ext cx="362600" cy="230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99" dirty="0" err="1"/>
                <a:t>PeC</a:t>
              </a:r>
              <a:endParaRPr lang="zh-CN" altLang="en-US" sz="899" dirty="0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C28C8C33-1157-41C3-84B9-59FB192E9C38}"/>
                </a:ext>
              </a:extLst>
            </p:cNvPr>
            <p:cNvSpPr txBox="1"/>
            <p:nvPr/>
          </p:nvSpPr>
          <p:spPr>
            <a:xfrm>
              <a:off x="7046190" y="2461536"/>
              <a:ext cx="393056" cy="230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99" dirty="0"/>
                <a:t>NNC</a:t>
              </a:r>
              <a:endParaRPr lang="zh-CN" altLang="en-US" sz="899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2588EF12-D098-436A-9C40-D1CDC3689C7F}"/>
                </a:ext>
              </a:extLst>
            </p:cNvPr>
            <p:cNvSpPr txBox="1"/>
            <p:nvPr/>
          </p:nvSpPr>
          <p:spPr>
            <a:xfrm>
              <a:off x="7027411" y="2678870"/>
              <a:ext cx="433132" cy="230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99" dirty="0"/>
                <a:t>NNSL</a:t>
              </a:r>
              <a:endParaRPr lang="zh-CN" altLang="en-US" sz="899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95E6348-A4F1-46A2-88C0-3315C3513C15}"/>
                  </a:ext>
                </a:extLst>
              </p:cNvPr>
              <p:cNvSpPr txBox="1"/>
              <p:nvPr/>
            </p:nvSpPr>
            <p:spPr>
              <a:xfrm>
                <a:off x="4880452" y="1800131"/>
                <a:ext cx="2395931" cy="690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95" dirty="0"/>
                  <a:t>each</a:t>
                </a:r>
                <a:r>
                  <a:rPr lang="zh-CN" altLang="en-US" sz="1295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9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95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295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95" dirty="0"/>
                  <a:t> co</a:t>
                </a:r>
                <a:r>
                  <a:rPr lang="zh-CN" altLang="en-US" sz="1295" dirty="0"/>
                  <a:t>𝑚𝑝𝑜𝑠𝑒𝑠 </a:t>
                </a:r>
                <a:r>
                  <a:rPr lang="en-US" altLang="zh-CN" sz="1295" dirty="0"/>
                  <a:t>of four extracted features PC, </a:t>
                </a:r>
                <a:r>
                  <a:rPr lang="en-US" altLang="zh-CN" sz="1295" dirty="0" err="1"/>
                  <a:t>PeC</a:t>
                </a:r>
                <a:r>
                  <a:rPr lang="en-US" altLang="zh-CN" sz="1295" dirty="0"/>
                  <a:t>, NNC, NNSL</a:t>
                </a:r>
                <a:endParaRPr lang="zh-CN" altLang="en-US" sz="1295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95E6348-A4F1-46A2-88C0-3315C3513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452" y="1800131"/>
                <a:ext cx="2395931" cy="690189"/>
              </a:xfrm>
              <a:prstGeom prst="rect">
                <a:avLst/>
              </a:prstGeom>
              <a:blipFill>
                <a:blip r:embed="rId10"/>
                <a:stretch>
                  <a:fillRect l="-509" t="-1754" r="-254" b="-6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箭头: 右 150">
            <a:extLst>
              <a:ext uri="{FF2B5EF4-FFF2-40B4-BE49-F238E27FC236}">
                <a16:creationId xmlns:a16="http://schemas.microsoft.com/office/drawing/2014/main" id="{E55F4996-A0FD-4912-B725-6338DD093CC0}"/>
              </a:ext>
            </a:extLst>
          </p:cNvPr>
          <p:cNvSpPr/>
          <p:nvPr/>
        </p:nvSpPr>
        <p:spPr>
          <a:xfrm>
            <a:off x="2274657" y="785000"/>
            <a:ext cx="319564" cy="76592"/>
          </a:xfrm>
          <a:prstGeom prst="rightArrow">
            <a:avLst>
              <a:gd name="adj1" fmla="val 32552"/>
              <a:gd name="adj2" fmla="val 14787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50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48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27</cp:revision>
  <dcterms:created xsi:type="dcterms:W3CDTF">2020-08-05T10:54:39Z</dcterms:created>
  <dcterms:modified xsi:type="dcterms:W3CDTF">2021-03-06T13:03:17Z</dcterms:modified>
</cp:coreProperties>
</file>