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080625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509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706933"/>
            <a:ext cx="7560469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268784"/>
            <a:ext cx="7560469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686-01B7-4089-8711-65157EE9F749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67F-2AD7-41F2-BF8A-35D6A0C9F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2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686-01B7-4089-8711-65157EE9F749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67F-2AD7-41F2-BF8A-35D6A0C9F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29978"/>
            <a:ext cx="2173635" cy="3660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29978"/>
            <a:ext cx="6394896" cy="36606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686-01B7-4089-8711-65157EE9F749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67F-2AD7-41F2-BF8A-35D6A0C9F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9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686-01B7-4089-8711-65157EE9F749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67F-2AD7-41F2-BF8A-35D6A0C9F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0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076898"/>
            <a:ext cx="8694539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2890725"/>
            <a:ext cx="8694539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686-01B7-4089-8711-65157EE9F749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67F-2AD7-41F2-BF8A-35D6A0C9F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9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149890"/>
            <a:ext cx="4284266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149890"/>
            <a:ext cx="4284266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686-01B7-4089-8711-65157EE9F749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67F-2AD7-41F2-BF8A-35D6A0C9F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29978"/>
            <a:ext cx="8694539" cy="834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058899"/>
            <a:ext cx="426457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577849"/>
            <a:ext cx="4264576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058899"/>
            <a:ext cx="4285579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577849"/>
            <a:ext cx="4285579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686-01B7-4089-8711-65157EE9F749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67F-2AD7-41F2-BF8A-35D6A0C9F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26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686-01B7-4089-8711-65157EE9F749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67F-2AD7-41F2-BF8A-35D6A0C9F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08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686-01B7-4089-8711-65157EE9F749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67F-2AD7-41F2-BF8A-35D6A0C9F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20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87972"/>
            <a:ext cx="325126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621941"/>
            <a:ext cx="510331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295877"/>
            <a:ext cx="325126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686-01B7-4089-8711-65157EE9F749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67F-2AD7-41F2-BF8A-35D6A0C9F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87972"/>
            <a:ext cx="325126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621941"/>
            <a:ext cx="510331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295877"/>
            <a:ext cx="325126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686-01B7-4089-8711-65157EE9F749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67F-2AD7-41F2-BF8A-35D6A0C9F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76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29978"/>
            <a:ext cx="8694539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149890"/>
            <a:ext cx="8694539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4003618"/>
            <a:ext cx="2268141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15686-01B7-4089-8711-65157EE9F749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4003618"/>
            <a:ext cx="3402211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4003618"/>
            <a:ext cx="2268141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2267F-2AD7-41F2-BF8A-35D6A0C9F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0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4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2.png"/><Relationship Id="rId9" Type="http://schemas.openxmlformats.org/officeDocument/2006/relationships/image" Target="../media/image1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6AF2115-B2EC-4810-9554-620AEA39B8C3}"/>
              </a:ext>
            </a:extLst>
          </p:cNvPr>
          <p:cNvGrpSpPr/>
          <p:nvPr/>
        </p:nvGrpSpPr>
        <p:grpSpPr>
          <a:xfrm>
            <a:off x="775855" y="92860"/>
            <a:ext cx="9235672" cy="4067006"/>
            <a:chOff x="775855" y="92860"/>
            <a:chExt cx="9235672" cy="4067006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719E0B0C-3034-4574-8F9D-73727F2AB140}"/>
                </a:ext>
              </a:extLst>
            </p:cNvPr>
            <p:cNvSpPr/>
            <p:nvPr/>
          </p:nvSpPr>
          <p:spPr>
            <a:xfrm>
              <a:off x="5923718" y="355617"/>
              <a:ext cx="399847" cy="2230979"/>
            </a:xfrm>
            <a:prstGeom prst="roundRect">
              <a:avLst/>
            </a:prstGeom>
            <a:noFill/>
            <a:ln w="38100">
              <a:solidFill>
                <a:srgbClr val="B3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BA21F84-85E8-43B4-AB3A-84E54FF73A57}"/>
                </a:ext>
              </a:extLst>
            </p:cNvPr>
            <p:cNvSpPr/>
            <p:nvPr/>
          </p:nvSpPr>
          <p:spPr>
            <a:xfrm>
              <a:off x="6026536" y="495970"/>
              <a:ext cx="195843" cy="195843"/>
            </a:xfrm>
            <a:prstGeom prst="ellipse">
              <a:avLst/>
            </a:prstGeom>
            <a:solidFill>
              <a:srgbClr val="B34D4D"/>
            </a:solidFill>
            <a:ln>
              <a:solidFill>
                <a:srgbClr val="B3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0A8CA21-0722-408A-AA05-F6FCEF5B61BE}"/>
                </a:ext>
              </a:extLst>
            </p:cNvPr>
            <p:cNvSpPr/>
            <p:nvPr/>
          </p:nvSpPr>
          <p:spPr>
            <a:xfrm>
              <a:off x="6021639" y="776679"/>
              <a:ext cx="195843" cy="195843"/>
            </a:xfrm>
            <a:prstGeom prst="ellipse">
              <a:avLst/>
            </a:prstGeom>
            <a:solidFill>
              <a:srgbClr val="B34D4D"/>
            </a:solidFill>
            <a:ln>
              <a:solidFill>
                <a:srgbClr val="B3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99BAABE-7842-43E0-8DD0-942E6FBA3DE4}"/>
                </a:ext>
              </a:extLst>
            </p:cNvPr>
            <p:cNvSpPr/>
            <p:nvPr/>
          </p:nvSpPr>
          <p:spPr>
            <a:xfrm>
              <a:off x="6018375" y="1023115"/>
              <a:ext cx="195843" cy="195843"/>
            </a:xfrm>
            <a:prstGeom prst="ellipse">
              <a:avLst/>
            </a:prstGeom>
            <a:solidFill>
              <a:srgbClr val="B34D4D"/>
            </a:solidFill>
            <a:ln>
              <a:solidFill>
                <a:srgbClr val="B3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1B83C73-8385-42CD-B1DA-24C42695BCBD}"/>
                </a:ext>
              </a:extLst>
            </p:cNvPr>
            <p:cNvSpPr/>
            <p:nvPr/>
          </p:nvSpPr>
          <p:spPr>
            <a:xfrm>
              <a:off x="6024903" y="1267918"/>
              <a:ext cx="195843" cy="195843"/>
            </a:xfrm>
            <a:prstGeom prst="ellipse">
              <a:avLst/>
            </a:prstGeom>
            <a:solidFill>
              <a:srgbClr val="B34D4D"/>
            </a:solidFill>
            <a:ln>
              <a:solidFill>
                <a:srgbClr val="B3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30CD62F-C13C-4631-9A3E-BF89BBADA4AC}"/>
                </a:ext>
              </a:extLst>
            </p:cNvPr>
            <p:cNvSpPr/>
            <p:nvPr/>
          </p:nvSpPr>
          <p:spPr>
            <a:xfrm>
              <a:off x="6026536" y="1542099"/>
              <a:ext cx="195843" cy="195843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ED40550-08C0-4B89-ACE4-9FF8FE7665B3}"/>
                </a:ext>
              </a:extLst>
            </p:cNvPr>
            <p:cNvSpPr/>
            <p:nvPr/>
          </p:nvSpPr>
          <p:spPr>
            <a:xfrm>
              <a:off x="6028167" y="1783639"/>
              <a:ext cx="195843" cy="195843"/>
            </a:xfrm>
            <a:prstGeom prst="ellipse">
              <a:avLst/>
            </a:prstGeom>
            <a:solidFill>
              <a:srgbClr val="B34D4D"/>
            </a:solidFill>
            <a:ln>
              <a:solidFill>
                <a:srgbClr val="B3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D2101CD-B35D-4598-B4A8-8625CC5D56E8}"/>
                </a:ext>
              </a:extLst>
            </p:cNvPr>
            <p:cNvSpPr/>
            <p:nvPr/>
          </p:nvSpPr>
          <p:spPr>
            <a:xfrm>
              <a:off x="6029800" y="2039866"/>
              <a:ext cx="195843" cy="195843"/>
            </a:xfrm>
            <a:prstGeom prst="ellipse">
              <a:avLst/>
            </a:prstGeom>
            <a:solidFill>
              <a:srgbClr val="B34D4D"/>
            </a:solidFill>
            <a:ln>
              <a:solidFill>
                <a:srgbClr val="B3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0D5270F5-740F-4DFF-9BAF-9234DD613B40}"/>
                </a:ext>
              </a:extLst>
            </p:cNvPr>
            <p:cNvSpPr/>
            <p:nvPr/>
          </p:nvSpPr>
          <p:spPr>
            <a:xfrm>
              <a:off x="6028167" y="2302622"/>
              <a:ext cx="195843" cy="195843"/>
            </a:xfrm>
            <a:prstGeom prst="ellipse">
              <a:avLst/>
            </a:prstGeom>
            <a:solidFill>
              <a:srgbClr val="B34D4D"/>
            </a:solidFill>
            <a:ln>
              <a:solidFill>
                <a:srgbClr val="B3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39" name="文本框 108">
              <a:extLst>
                <a:ext uri="{FF2B5EF4-FFF2-40B4-BE49-F238E27FC236}">
                  <a16:creationId xmlns:a16="http://schemas.microsoft.com/office/drawing/2014/main" id="{46B91EC9-918F-4799-BE6B-1B58D04FA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6660" y="2642085"/>
              <a:ext cx="1025741" cy="28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34" dirty="0" err="1"/>
                <a:t>BiLSTM</a:t>
              </a:r>
              <a:r>
                <a:rPr lang="en-US" altLang="zh-CN" sz="1234" dirty="0"/>
                <a:t> layer</a:t>
              </a:r>
              <a:endParaRPr lang="zh-CN" altLang="en-US" sz="1234" dirty="0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D9A0C8B9-6007-4F1C-A78C-E7B9D13CC234}"/>
                </a:ext>
              </a:extLst>
            </p:cNvPr>
            <p:cNvSpPr/>
            <p:nvPr/>
          </p:nvSpPr>
          <p:spPr>
            <a:xfrm>
              <a:off x="6855605" y="921931"/>
              <a:ext cx="401478" cy="1137521"/>
            </a:xfrm>
            <a:prstGeom prst="roundRect">
              <a:avLst/>
            </a:prstGeom>
            <a:noFill/>
            <a:ln w="38100">
              <a:solidFill>
                <a:srgbClr val="B3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E9DD080-6C56-4663-8E8D-F15226D01309}"/>
                </a:ext>
              </a:extLst>
            </p:cNvPr>
            <p:cNvSpPr/>
            <p:nvPr/>
          </p:nvSpPr>
          <p:spPr>
            <a:xfrm>
              <a:off x="6950262" y="1023115"/>
              <a:ext cx="195843" cy="195843"/>
            </a:xfrm>
            <a:prstGeom prst="ellipse">
              <a:avLst/>
            </a:prstGeom>
            <a:solidFill>
              <a:srgbClr val="B34D4D"/>
            </a:solidFill>
            <a:ln>
              <a:solidFill>
                <a:srgbClr val="B3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3EEBF988-A36A-4055-B7C7-C38E81C9F30E}"/>
                </a:ext>
              </a:extLst>
            </p:cNvPr>
            <p:cNvSpPr/>
            <p:nvPr/>
          </p:nvSpPr>
          <p:spPr>
            <a:xfrm>
              <a:off x="6958421" y="1542099"/>
              <a:ext cx="195843" cy="195843"/>
            </a:xfrm>
            <a:prstGeom prst="ellipse">
              <a:avLst/>
            </a:prstGeom>
            <a:solidFill>
              <a:srgbClr val="B34D4D"/>
            </a:solidFill>
            <a:ln>
              <a:solidFill>
                <a:srgbClr val="B3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FFD8C2DF-F9BE-44E2-A09B-7B11AA70217E}"/>
                </a:ext>
              </a:extLst>
            </p:cNvPr>
            <p:cNvSpPr/>
            <p:nvPr/>
          </p:nvSpPr>
          <p:spPr>
            <a:xfrm>
              <a:off x="6960056" y="1783639"/>
              <a:ext cx="197475" cy="195843"/>
            </a:xfrm>
            <a:prstGeom prst="ellipse">
              <a:avLst/>
            </a:prstGeom>
            <a:solidFill>
              <a:srgbClr val="B34D4D"/>
            </a:solidFill>
            <a:ln>
              <a:solidFill>
                <a:srgbClr val="B3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44" name="箭头: 右 43">
              <a:extLst>
                <a:ext uri="{FF2B5EF4-FFF2-40B4-BE49-F238E27FC236}">
                  <a16:creationId xmlns:a16="http://schemas.microsoft.com/office/drawing/2014/main" id="{60452687-527D-4055-9AD8-CB33A6078DE5}"/>
                </a:ext>
              </a:extLst>
            </p:cNvPr>
            <p:cNvSpPr/>
            <p:nvPr/>
          </p:nvSpPr>
          <p:spPr>
            <a:xfrm>
              <a:off x="6486768" y="1473553"/>
              <a:ext cx="228483" cy="63648"/>
            </a:xfrm>
            <a:prstGeom prst="rightArrow">
              <a:avLst>
                <a:gd name="adj1" fmla="val 32552"/>
                <a:gd name="adj2" fmla="val 14787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851"/>
            </a:p>
          </p:txBody>
        </p:sp>
        <p:sp>
          <p:nvSpPr>
            <p:cNvPr id="45" name="文本框 8192">
              <a:extLst>
                <a:ext uri="{FF2B5EF4-FFF2-40B4-BE49-F238E27FC236}">
                  <a16:creationId xmlns:a16="http://schemas.microsoft.com/office/drawing/2014/main" id="{E5580D3D-03C9-46F2-A8DD-E92B5A950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4066" y="2108412"/>
              <a:ext cx="1025741" cy="28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34" dirty="0" err="1"/>
                <a:t>BiLSTM</a:t>
              </a:r>
              <a:r>
                <a:rPr lang="en-US" altLang="zh-CN" sz="1234" dirty="0"/>
                <a:t> layer</a:t>
              </a:r>
              <a:endParaRPr lang="zh-CN" altLang="en-US" sz="1234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60A6E53-63F6-4023-9C3E-9F714DADF5E4}"/>
                </a:ext>
              </a:extLst>
            </p:cNvPr>
            <p:cNvSpPr/>
            <p:nvPr/>
          </p:nvSpPr>
          <p:spPr>
            <a:xfrm>
              <a:off x="6955158" y="1272814"/>
              <a:ext cx="195843" cy="195843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47" name="箭头: 右 46">
              <a:extLst>
                <a:ext uri="{FF2B5EF4-FFF2-40B4-BE49-F238E27FC236}">
                  <a16:creationId xmlns:a16="http://schemas.microsoft.com/office/drawing/2014/main" id="{93C41A3A-9559-461B-AEF4-102EA513062C}"/>
                </a:ext>
              </a:extLst>
            </p:cNvPr>
            <p:cNvSpPr/>
            <p:nvPr/>
          </p:nvSpPr>
          <p:spPr>
            <a:xfrm>
              <a:off x="7408860" y="1470289"/>
              <a:ext cx="230116" cy="63648"/>
            </a:xfrm>
            <a:prstGeom prst="rightArrow">
              <a:avLst>
                <a:gd name="adj1" fmla="val 32552"/>
                <a:gd name="adj2" fmla="val 14787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851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C8D1012-C55A-4A45-B64F-20C8DAE76A10}"/>
                </a:ext>
              </a:extLst>
            </p:cNvPr>
            <p:cNvSpPr/>
            <p:nvPr/>
          </p:nvSpPr>
          <p:spPr>
            <a:xfrm>
              <a:off x="7823395" y="921931"/>
              <a:ext cx="399847" cy="1137521"/>
            </a:xfrm>
            <a:prstGeom prst="roundRect">
              <a:avLst/>
            </a:prstGeom>
            <a:noFill/>
            <a:ln w="38100">
              <a:solidFill>
                <a:srgbClr val="3379C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7C1A4581-065C-4886-8FAC-2331EA439964}"/>
                </a:ext>
              </a:extLst>
            </p:cNvPr>
            <p:cNvSpPr/>
            <p:nvPr/>
          </p:nvSpPr>
          <p:spPr>
            <a:xfrm>
              <a:off x="7916421" y="1023115"/>
              <a:ext cx="195843" cy="195843"/>
            </a:xfrm>
            <a:prstGeom prst="ellipse">
              <a:avLst/>
            </a:prstGeom>
            <a:solidFill>
              <a:srgbClr val="CCECFF"/>
            </a:solidFill>
            <a:ln>
              <a:solidFill>
                <a:srgbClr val="3379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CF15840-0CB4-40F5-8818-0129BCAF5E27}"/>
                </a:ext>
              </a:extLst>
            </p:cNvPr>
            <p:cNvSpPr/>
            <p:nvPr/>
          </p:nvSpPr>
          <p:spPr>
            <a:xfrm>
              <a:off x="7924580" y="1542099"/>
              <a:ext cx="195843" cy="195843"/>
            </a:xfrm>
            <a:prstGeom prst="ellipse">
              <a:avLst/>
            </a:prstGeom>
            <a:solidFill>
              <a:srgbClr val="CCECFF"/>
            </a:solidFill>
            <a:ln>
              <a:solidFill>
                <a:srgbClr val="3379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53BE9A1A-8A61-4D1E-8B93-A6E2A057D07D}"/>
                </a:ext>
              </a:extLst>
            </p:cNvPr>
            <p:cNvSpPr/>
            <p:nvPr/>
          </p:nvSpPr>
          <p:spPr>
            <a:xfrm>
              <a:off x="7926215" y="1783639"/>
              <a:ext cx="197475" cy="195843"/>
            </a:xfrm>
            <a:prstGeom prst="ellipse">
              <a:avLst/>
            </a:prstGeom>
            <a:solidFill>
              <a:srgbClr val="CCECFF"/>
            </a:solidFill>
            <a:ln>
              <a:solidFill>
                <a:srgbClr val="3379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52" name="文本框 8200">
              <a:extLst>
                <a:ext uri="{FF2B5EF4-FFF2-40B4-BE49-F238E27FC236}">
                  <a16:creationId xmlns:a16="http://schemas.microsoft.com/office/drawing/2014/main" id="{328DDD5A-87CD-486D-853C-0A14DBB55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2479" y="2122626"/>
              <a:ext cx="1033515" cy="662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34" dirty="0"/>
                <a:t>Fully connected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34" dirty="0"/>
                <a:t>layer</a:t>
              </a:r>
              <a:endParaRPr lang="zh-CN" altLang="en-US" sz="1234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972A913-2E93-4132-8508-0AF8948B062F}"/>
                </a:ext>
              </a:extLst>
            </p:cNvPr>
            <p:cNvSpPr/>
            <p:nvPr/>
          </p:nvSpPr>
          <p:spPr>
            <a:xfrm>
              <a:off x="7921316" y="1272814"/>
              <a:ext cx="195843" cy="195843"/>
            </a:xfrm>
            <a:prstGeom prst="ellipse">
              <a:avLst/>
            </a:prstGeom>
            <a:solidFill>
              <a:srgbClr val="CCECFF"/>
            </a:solidFill>
            <a:ln>
              <a:solidFill>
                <a:srgbClr val="3379C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grpSp>
          <p:nvGrpSpPr>
            <p:cNvPr id="54" name="组合 8204">
              <a:extLst>
                <a:ext uri="{FF2B5EF4-FFF2-40B4-BE49-F238E27FC236}">
                  <a16:creationId xmlns:a16="http://schemas.microsoft.com/office/drawing/2014/main" id="{BFBE367D-3245-40E0-A050-D00D7DD30C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0530" y="2937480"/>
              <a:ext cx="798814" cy="287838"/>
              <a:chOff x="3305068" y="5071439"/>
              <a:chExt cx="777125" cy="279165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C053F218-1AC4-4E2D-AA49-D43D587D78AC}"/>
                  </a:ext>
                </a:extLst>
              </p:cNvPr>
              <p:cNvSpPr/>
              <p:nvPr/>
            </p:nvSpPr>
            <p:spPr>
              <a:xfrm>
                <a:off x="3305068" y="5158496"/>
                <a:ext cx="104789" cy="104468"/>
              </a:xfrm>
              <a:prstGeom prst="ellipse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51"/>
              </a:p>
            </p:txBody>
          </p:sp>
          <p:sp>
            <p:nvSpPr>
              <p:cNvPr id="56" name="文本框 8203">
                <a:extLst>
                  <a:ext uri="{FF2B5EF4-FFF2-40B4-BE49-F238E27FC236}">
                    <a16:creationId xmlns:a16="http://schemas.microsoft.com/office/drawing/2014/main" id="{1E386BE7-052C-4666-8C62-ACA143193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7188" y="5071439"/>
                <a:ext cx="715005" cy="279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34"/>
                  <a:t>Dropout</a:t>
                </a:r>
                <a:endParaRPr lang="zh-CN" altLang="en-US" sz="1234"/>
              </a:p>
            </p:txBody>
          </p:sp>
        </p:grpSp>
        <p:sp>
          <p:nvSpPr>
            <p:cNvPr id="57" name="箭头: 右 56">
              <a:extLst>
                <a:ext uri="{FF2B5EF4-FFF2-40B4-BE49-F238E27FC236}">
                  <a16:creationId xmlns:a16="http://schemas.microsoft.com/office/drawing/2014/main" id="{1A57947C-3DD4-4A75-AF66-42F94C37E7CA}"/>
                </a:ext>
              </a:extLst>
            </p:cNvPr>
            <p:cNvSpPr/>
            <p:nvPr/>
          </p:nvSpPr>
          <p:spPr>
            <a:xfrm>
              <a:off x="8357070" y="1462131"/>
              <a:ext cx="230115" cy="63649"/>
            </a:xfrm>
            <a:prstGeom prst="rightArrow">
              <a:avLst>
                <a:gd name="adj1" fmla="val 32552"/>
                <a:gd name="adj2" fmla="val 14787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851"/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D84DF201-C118-4100-97BA-047128F06588}"/>
                </a:ext>
              </a:extLst>
            </p:cNvPr>
            <p:cNvSpPr/>
            <p:nvPr/>
          </p:nvSpPr>
          <p:spPr>
            <a:xfrm>
              <a:off x="8673681" y="1186318"/>
              <a:ext cx="399846" cy="598952"/>
            </a:xfrm>
            <a:prstGeom prst="roundRect">
              <a:avLst/>
            </a:prstGeom>
            <a:noFill/>
            <a:ln w="38100">
              <a:solidFill>
                <a:srgbClr val="3379C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7AC43D07-8901-4C31-A74C-1E7BEF72D793}"/>
                </a:ext>
              </a:extLst>
            </p:cNvPr>
            <p:cNvSpPr/>
            <p:nvPr/>
          </p:nvSpPr>
          <p:spPr>
            <a:xfrm>
              <a:off x="8766705" y="1266286"/>
              <a:ext cx="195843" cy="195843"/>
            </a:xfrm>
            <a:prstGeom prst="ellipse">
              <a:avLst/>
            </a:prstGeom>
            <a:solidFill>
              <a:srgbClr val="CCECFF"/>
            </a:solidFill>
            <a:ln>
              <a:solidFill>
                <a:srgbClr val="3379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0F8A0839-4902-4ACE-AAB6-6FBF2F0698CD}"/>
                </a:ext>
              </a:extLst>
            </p:cNvPr>
            <p:cNvSpPr/>
            <p:nvPr/>
          </p:nvSpPr>
          <p:spPr>
            <a:xfrm>
              <a:off x="8774865" y="1502930"/>
              <a:ext cx="195843" cy="195843"/>
            </a:xfrm>
            <a:prstGeom prst="ellipse">
              <a:avLst/>
            </a:prstGeom>
            <a:solidFill>
              <a:srgbClr val="CCECFF"/>
            </a:solidFill>
            <a:ln>
              <a:solidFill>
                <a:srgbClr val="3379C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61" name="文本框 8211">
              <a:extLst>
                <a:ext uri="{FF2B5EF4-FFF2-40B4-BE49-F238E27FC236}">
                  <a16:creationId xmlns:a16="http://schemas.microsoft.com/office/drawing/2014/main" id="{2AA4EBA7-7A07-4C6F-A877-7DB0E9705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0471" y="1832600"/>
              <a:ext cx="724630" cy="481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34"/>
                <a:t>Softmax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34"/>
                <a:t>layer</a:t>
              </a:r>
              <a:endParaRPr lang="zh-CN" altLang="en-US" sz="1234"/>
            </a:p>
          </p:txBody>
        </p:sp>
        <p:sp>
          <p:nvSpPr>
            <p:cNvPr id="62" name="箭头: 右 61">
              <a:extLst>
                <a:ext uri="{FF2B5EF4-FFF2-40B4-BE49-F238E27FC236}">
                  <a16:creationId xmlns:a16="http://schemas.microsoft.com/office/drawing/2014/main" id="{7874C027-F9BA-41AD-AAC7-12269180AF40}"/>
                </a:ext>
              </a:extLst>
            </p:cNvPr>
            <p:cNvSpPr/>
            <p:nvPr/>
          </p:nvSpPr>
          <p:spPr>
            <a:xfrm>
              <a:off x="9174711" y="1453969"/>
              <a:ext cx="230116" cy="63648"/>
            </a:xfrm>
            <a:prstGeom prst="rightArrow">
              <a:avLst>
                <a:gd name="adj1" fmla="val 32552"/>
                <a:gd name="adj2" fmla="val 14787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851"/>
            </a:p>
          </p:txBody>
        </p:sp>
        <p:sp>
          <p:nvSpPr>
            <p:cNvPr id="63" name="立方体 62">
              <a:extLst>
                <a:ext uri="{FF2B5EF4-FFF2-40B4-BE49-F238E27FC236}">
                  <a16:creationId xmlns:a16="http://schemas.microsoft.com/office/drawing/2014/main" id="{EE84C9D7-D720-4290-9C74-6D847C25733C}"/>
                </a:ext>
              </a:extLst>
            </p:cNvPr>
            <p:cNvSpPr/>
            <p:nvPr/>
          </p:nvSpPr>
          <p:spPr>
            <a:xfrm>
              <a:off x="9470109" y="1336464"/>
              <a:ext cx="295396" cy="29866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9184D9C-F25D-45F1-8795-F9D55060E918}"/>
                </a:ext>
              </a:extLst>
            </p:cNvPr>
            <p:cNvSpPr/>
            <p:nvPr/>
          </p:nvSpPr>
          <p:spPr>
            <a:xfrm>
              <a:off x="775855" y="469383"/>
              <a:ext cx="4488471" cy="36904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B60E97B-9EA4-4ED2-A4C9-BBC1E4362591}"/>
                </a:ext>
              </a:extLst>
            </p:cNvPr>
            <p:cNvSpPr/>
            <p:nvPr/>
          </p:nvSpPr>
          <p:spPr>
            <a:xfrm>
              <a:off x="5665860" y="92860"/>
              <a:ext cx="4345667" cy="32771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5458B98-24DC-4FE0-BF62-30E4DD6BBFC6}"/>
                </a:ext>
              </a:extLst>
            </p:cNvPr>
            <p:cNvSpPr/>
            <p:nvPr/>
          </p:nvSpPr>
          <p:spPr>
            <a:xfrm>
              <a:off x="5197411" y="1397176"/>
              <a:ext cx="561416" cy="215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51"/>
            </a:p>
          </p:txBody>
        </p:sp>
        <p:sp>
          <p:nvSpPr>
            <p:cNvPr id="67" name="箭头: 右 66">
              <a:extLst>
                <a:ext uri="{FF2B5EF4-FFF2-40B4-BE49-F238E27FC236}">
                  <a16:creationId xmlns:a16="http://schemas.microsoft.com/office/drawing/2014/main" id="{336A5AE1-457E-4C21-ADC7-32D0861BAA7D}"/>
                </a:ext>
              </a:extLst>
            </p:cNvPr>
            <p:cNvSpPr/>
            <p:nvPr/>
          </p:nvSpPr>
          <p:spPr>
            <a:xfrm>
              <a:off x="5199237" y="1467352"/>
              <a:ext cx="554507" cy="71809"/>
            </a:xfrm>
            <a:prstGeom prst="rightArrow">
              <a:avLst>
                <a:gd name="adj1" fmla="val 32552"/>
                <a:gd name="adj2" fmla="val 14787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851"/>
            </a:p>
          </p:txBody>
        </p:sp>
        <p:sp>
          <p:nvSpPr>
            <p:cNvPr id="68" name="文本框 8217">
              <a:extLst>
                <a:ext uri="{FF2B5EF4-FFF2-40B4-BE49-F238E27FC236}">
                  <a16:creationId xmlns:a16="http://schemas.microsoft.com/office/drawing/2014/main" id="{91E7C26E-7155-47D0-82B5-768746F46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2603" y="1680822"/>
              <a:ext cx="536508" cy="28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34"/>
                <a:t>Label</a:t>
              </a:r>
              <a:endParaRPr lang="zh-CN" altLang="en-US" sz="1234"/>
            </a:p>
          </p:txBody>
        </p:sp>
        <p:sp>
          <p:nvSpPr>
            <p:cNvPr id="91" name="箭头: 右 90">
              <a:extLst>
                <a:ext uri="{FF2B5EF4-FFF2-40B4-BE49-F238E27FC236}">
                  <a16:creationId xmlns:a16="http://schemas.microsoft.com/office/drawing/2014/main" id="{EC23DF44-182E-4A10-8B96-FFC8C9E68E2A}"/>
                </a:ext>
              </a:extLst>
            </p:cNvPr>
            <p:cNvSpPr/>
            <p:nvPr/>
          </p:nvSpPr>
          <p:spPr>
            <a:xfrm rot="16200000">
              <a:off x="4402400" y="2627585"/>
              <a:ext cx="218691" cy="47329"/>
            </a:xfrm>
            <a:prstGeom prst="rightArrow">
              <a:avLst>
                <a:gd name="adj1" fmla="val 32552"/>
                <a:gd name="adj2" fmla="val 14787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851"/>
            </a:p>
          </p:txBody>
        </p:sp>
        <p:sp>
          <p:nvSpPr>
            <p:cNvPr id="204" name="箭头: 右 203">
              <a:extLst>
                <a:ext uri="{FF2B5EF4-FFF2-40B4-BE49-F238E27FC236}">
                  <a16:creationId xmlns:a16="http://schemas.microsoft.com/office/drawing/2014/main" id="{6918B6E1-5F3D-4058-BC0B-FA4CCE9F4386}"/>
                </a:ext>
              </a:extLst>
            </p:cNvPr>
            <p:cNvSpPr/>
            <p:nvPr/>
          </p:nvSpPr>
          <p:spPr>
            <a:xfrm>
              <a:off x="3012318" y="3239405"/>
              <a:ext cx="328527" cy="78740"/>
            </a:xfrm>
            <a:prstGeom prst="rightArrow">
              <a:avLst>
                <a:gd name="adj1" fmla="val 32552"/>
                <a:gd name="adj2" fmla="val 14787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851"/>
            </a:p>
          </p:txBody>
        </p: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1DDA875B-7F07-40F5-B83A-EB09876DF993}"/>
                </a:ext>
              </a:extLst>
            </p:cNvPr>
            <p:cNvGrpSpPr/>
            <p:nvPr/>
          </p:nvGrpSpPr>
          <p:grpSpPr>
            <a:xfrm>
              <a:off x="1097867" y="2630552"/>
              <a:ext cx="1764861" cy="1308135"/>
              <a:chOff x="129254" y="181325"/>
              <a:chExt cx="1716712" cy="1272446"/>
            </a:xfrm>
          </p:grpSpPr>
          <p:sp>
            <p:nvSpPr>
              <p:cNvPr id="206" name="任意多边形: 形状 205">
                <a:extLst>
                  <a:ext uri="{FF2B5EF4-FFF2-40B4-BE49-F238E27FC236}">
                    <a16:creationId xmlns:a16="http://schemas.microsoft.com/office/drawing/2014/main" id="{08512F82-2A5E-41C3-B237-F1D259E9FB91}"/>
                  </a:ext>
                </a:extLst>
              </p:cNvPr>
              <p:cNvSpPr/>
              <p:nvPr/>
            </p:nvSpPr>
            <p:spPr>
              <a:xfrm>
                <a:off x="403194" y="450665"/>
                <a:ext cx="810312" cy="716360"/>
              </a:xfrm>
              <a:custGeom>
                <a:avLst/>
                <a:gdLst>
                  <a:gd name="connsiteX0" fmla="*/ 187960 w 990600"/>
                  <a:gd name="connsiteY0" fmla="*/ 172720 h 899160"/>
                  <a:gd name="connsiteX1" fmla="*/ 187960 w 990600"/>
                  <a:gd name="connsiteY1" fmla="*/ 172720 h 899160"/>
                  <a:gd name="connsiteX2" fmla="*/ 132080 w 990600"/>
                  <a:gd name="connsiteY2" fmla="*/ 228600 h 899160"/>
                  <a:gd name="connsiteX3" fmla="*/ 111760 w 990600"/>
                  <a:gd name="connsiteY3" fmla="*/ 243840 h 899160"/>
                  <a:gd name="connsiteX4" fmla="*/ 81280 w 990600"/>
                  <a:gd name="connsiteY4" fmla="*/ 279400 h 899160"/>
                  <a:gd name="connsiteX5" fmla="*/ 50800 w 990600"/>
                  <a:gd name="connsiteY5" fmla="*/ 304800 h 899160"/>
                  <a:gd name="connsiteX6" fmla="*/ 30480 w 990600"/>
                  <a:gd name="connsiteY6" fmla="*/ 335280 h 899160"/>
                  <a:gd name="connsiteX7" fmla="*/ 15240 w 990600"/>
                  <a:gd name="connsiteY7" fmla="*/ 370840 h 899160"/>
                  <a:gd name="connsiteX8" fmla="*/ 10160 w 990600"/>
                  <a:gd name="connsiteY8" fmla="*/ 396240 h 899160"/>
                  <a:gd name="connsiteX9" fmla="*/ 0 w 990600"/>
                  <a:gd name="connsiteY9" fmla="*/ 426720 h 899160"/>
                  <a:gd name="connsiteX10" fmla="*/ 10160 w 990600"/>
                  <a:gd name="connsiteY10" fmla="*/ 457200 h 899160"/>
                  <a:gd name="connsiteX11" fmla="*/ 30480 w 990600"/>
                  <a:gd name="connsiteY11" fmla="*/ 492760 h 899160"/>
                  <a:gd name="connsiteX12" fmla="*/ 45720 w 990600"/>
                  <a:gd name="connsiteY12" fmla="*/ 502920 h 899160"/>
                  <a:gd name="connsiteX13" fmla="*/ 71120 w 990600"/>
                  <a:gd name="connsiteY13" fmla="*/ 533400 h 899160"/>
                  <a:gd name="connsiteX14" fmla="*/ 81280 w 990600"/>
                  <a:gd name="connsiteY14" fmla="*/ 548640 h 899160"/>
                  <a:gd name="connsiteX15" fmla="*/ 121920 w 990600"/>
                  <a:gd name="connsiteY15" fmla="*/ 574040 h 899160"/>
                  <a:gd name="connsiteX16" fmla="*/ 137160 w 990600"/>
                  <a:gd name="connsiteY16" fmla="*/ 579120 h 899160"/>
                  <a:gd name="connsiteX17" fmla="*/ 162560 w 990600"/>
                  <a:gd name="connsiteY17" fmla="*/ 619760 h 899160"/>
                  <a:gd name="connsiteX18" fmla="*/ 177800 w 990600"/>
                  <a:gd name="connsiteY18" fmla="*/ 624840 h 899160"/>
                  <a:gd name="connsiteX19" fmla="*/ 208280 w 990600"/>
                  <a:gd name="connsiteY19" fmla="*/ 645160 h 899160"/>
                  <a:gd name="connsiteX20" fmla="*/ 233680 w 990600"/>
                  <a:gd name="connsiteY20" fmla="*/ 675640 h 899160"/>
                  <a:gd name="connsiteX21" fmla="*/ 248920 w 990600"/>
                  <a:gd name="connsiteY21" fmla="*/ 690880 h 899160"/>
                  <a:gd name="connsiteX22" fmla="*/ 264160 w 990600"/>
                  <a:gd name="connsiteY22" fmla="*/ 721360 h 899160"/>
                  <a:gd name="connsiteX23" fmla="*/ 269240 w 990600"/>
                  <a:gd name="connsiteY23" fmla="*/ 736600 h 899160"/>
                  <a:gd name="connsiteX24" fmla="*/ 289560 w 990600"/>
                  <a:gd name="connsiteY24" fmla="*/ 767080 h 899160"/>
                  <a:gd name="connsiteX25" fmla="*/ 299720 w 990600"/>
                  <a:gd name="connsiteY25" fmla="*/ 782320 h 899160"/>
                  <a:gd name="connsiteX26" fmla="*/ 304800 w 990600"/>
                  <a:gd name="connsiteY26" fmla="*/ 797560 h 899160"/>
                  <a:gd name="connsiteX27" fmla="*/ 314960 w 990600"/>
                  <a:gd name="connsiteY27" fmla="*/ 812800 h 899160"/>
                  <a:gd name="connsiteX28" fmla="*/ 325120 w 990600"/>
                  <a:gd name="connsiteY28" fmla="*/ 843280 h 899160"/>
                  <a:gd name="connsiteX29" fmla="*/ 330200 w 990600"/>
                  <a:gd name="connsiteY29" fmla="*/ 858520 h 899160"/>
                  <a:gd name="connsiteX30" fmla="*/ 345440 w 990600"/>
                  <a:gd name="connsiteY30" fmla="*/ 868680 h 899160"/>
                  <a:gd name="connsiteX31" fmla="*/ 375920 w 990600"/>
                  <a:gd name="connsiteY31" fmla="*/ 878840 h 899160"/>
                  <a:gd name="connsiteX32" fmla="*/ 391160 w 990600"/>
                  <a:gd name="connsiteY32" fmla="*/ 889000 h 899160"/>
                  <a:gd name="connsiteX33" fmla="*/ 411480 w 990600"/>
                  <a:gd name="connsiteY33" fmla="*/ 894080 h 899160"/>
                  <a:gd name="connsiteX34" fmla="*/ 426720 w 990600"/>
                  <a:gd name="connsiteY34" fmla="*/ 899160 h 899160"/>
                  <a:gd name="connsiteX35" fmla="*/ 497840 w 990600"/>
                  <a:gd name="connsiteY35" fmla="*/ 894080 h 899160"/>
                  <a:gd name="connsiteX36" fmla="*/ 523240 w 990600"/>
                  <a:gd name="connsiteY36" fmla="*/ 863600 h 899160"/>
                  <a:gd name="connsiteX37" fmla="*/ 538480 w 990600"/>
                  <a:gd name="connsiteY37" fmla="*/ 853440 h 899160"/>
                  <a:gd name="connsiteX38" fmla="*/ 563880 w 990600"/>
                  <a:gd name="connsiteY38" fmla="*/ 817880 h 899160"/>
                  <a:gd name="connsiteX39" fmla="*/ 584200 w 990600"/>
                  <a:gd name="connsiteY39" fmla="*/ 787400 h 899160"/>
                  <a:gd name="connsiteX40" fmla="*/ 594360 w 990600"/>
                  <a:gd name="connsiteY40" fmla="*/ 772160 h 899160"/>
                  <a:gd name="connsiteX41" fmla="*/ 609600 w 990600"/>
                  <a:gd name="connsiteY41" fmla="*/ 756920 h 899160"/>
                  <a:gd name="connsiteX42" fmla="*/ 655320 w 990600"/>
                  <a:gd name="connsiteY42" fmla="*/ 716280 h 899160"/>
                  <a:gd name="connsiteX43" fmla="*/ 706120 w 990600"/>
                  <a:gd name="connsiteY43" fmla="*/ 706120 h 899160"/>
                  <a:gd name="connsiteX44" fmla="*/ 741680 w 990600"/>
                  <a:gd name="connsiteY44" fmla="*/ 695960 h 899160"/>
                  <a:gd name="connsiteX45" fmla="*/ 828040 w 990600"/>
                  <a:gd name="connsiteY45" fmla="*/ 690880 h 899160"/>
                  <a:gd name="connsiteX46" fmla="*/ 853440 w 990600"/>
                  <a:gd name="connsiteY46" fmla="*/ 665480 h 899160"/>
                  <a:gd name="connsiteX47" fmla="*/ 894080 w 990600"/>
                  <a:gd name="connsiteY47" fmla="*/ 624840 h 899160"/>
                  <a:gd name="connsiteX48" fmla="*/ 899160 w 990600"/>
                  <a:gd name="connsiteY48" fmla="*/ 609600 h 899160"/>
                  <a:gd name="connsiteX49" fmla="*/ 919480 w 990600"/>
                  <a:gd name="connsiteY49" fmla="*/ 589280 h 899160"/>
                  <a:gd name="connsiteX50" fmla="*/ 929640 w 990600"/>
                  <a:gd name="connsiteY50" fmla="*/ 574040 h 899160"/>
                  <a:gd name="connsiteX51" fmla="*/ 934720 w 990600"/>
                  <a:gd name="connsiteY51" fmla="*/ 538480 h 899160"/>
                  <a:gd name="connsiteX52" fmla="*/ 944880 w 990600"/>
                  <a:gd name="connsiteY52" fmla="*/ 523240 h 899160"/>
                  <a:gd name="connsiteX53" fmla="*/ 955040 w 990600"/>
                  <a:gd name="connsiteY53" fmla="*/ 497840 h 899160"/>
                  <a:gd name="connsiteX54" fmla="*/ 960120 w 990600"/>
                  <a:gd name="connsiteY54" fmla="*/ 462280 h 899160"/>
                  <a:gd name="connsiteX55" fmla="*/ 970280 w 990600"/>
                  <a:gd name="connsiteY55" fmla="*/ 431800 h 899160"/>
                  <a:gd name="connsiteX56" fmla="*/ 980440 w 990600"/>
                  <a:gd name="connsiteY56" fmla="*/ 396240 h 899160"/>
                  <a:gd name="connsiteX57" fmla="*/ 985520 w 990600"/>
                  <a:gd name="connsiteY57" fmla="*/ 304800 h 899160"/>
                  <a:gd name="connsiteX58" fmla="*/ 990600 w 990600"/>
                  <a:gd name="connsiteY58" fmla="*/ 269240 h 899160"/>
                  <a:gd name="connsiteX59" fmla="*/ 985520 w 990600"/>
                  <a:gd name="connsiteY59" fmla="*/ 71120 h 899160"/>
                  <a:gd name="connsiteX60" fmla="*/ 970280 w 990600"/>
                  <a:gd name="connsiteY60" fmla="*/ 40640 h 899160"/>
                  <a:gd name="connsiteX61" fmla="*/ 955040 w 990600"/>
                  <a:gd name="connsiteY61" fmla="*/ 25400 h 899160"/>
                  <a:gd name="connsiteX62" fmla="*/ 934720 w 990600"/>
                  <a:gd name="connsiteY62" fmla="*/ 20320 h 899160"/>
                  <a:gd name="connsiteX63" fmla="*/ 894080 w 990600"/>
                  <a:gd name="connsiteY63" fmla="*/ 0 h 899160"/>
                  <a:gd name="connsiteX64" fmla="*/ 848360 w 990600"/>
                  <a:gd name="connsiteY64" fmla="*/ 5080 h 899160"/>
                  <a:gd name="connsiteX65" fmla="*/ 777240 w 990600"/>
                  <a:gd name="connsiteY65" fmla="*/ 20320 h 899160"/>
                  <a:gd name="connsiteX66" fmla="*/ 751840 w 990600"/>
                  <a:gd name="connsiteY66" fmla="*/ 30480 h 899160"/>
                  <a:gd name="connsiteX67" fmla="*/ 711200 w 990600"/>
                  <a:gd name="connsiteY67" fmla="*/ 66040 h 899160"/>
                  <a:gd name="connsiteX68" fmla="*/ 690880 w 990600"/>
                  <a:gd name="connsiteY68" fmla="*/ 71120 h 899160"/>
                  <a:gd name="connsiteX69" fmla="*/ 670560 w 990600"/>
                  <a:gd name="connsiteY69" fmla="*/ 81280 h 899160"/>
                  <a:gd name="connsiteX70" fmla="*/ 609600 w 990600"/>
                  <a:gd name="connsiteY70" fmla="*/ 91440 h 899160"/>
                  <a:gd name="connsiteX71" fmla="*/ 497840 w 990600"/>
                  <a:gd name="connsiteY71" fmla="*/ 96520 h 899160"/>
                  <a:gd name="connsiteX72" fmla="*/ 462280 w 990600"/>
                  <a:gd name="connsiteY72" fmla="*/ 86360 h 899160"/>
                  <a:gd name="connsiteX73" fmla="*/ 421640 w 990600"/>
                  <a:gd name="connsiteY73" fmla="*/ 81280 h 899160"/>
                  <a:gd name="connsiteX74" fmla="*/ 406400 w 990600"/>
                  <a:gd name="connsiteY74" fmla="*/ 76200 h 899160"/>
                  <a:gd name="connsiteX75" fmla="*/ 304800 w 990600"/>
                  <a:gd name="connsiteY75" fmla="*/ 86360 h 899160"/>
                  <a:gd name="connsiteX76" fmla="*/ 274320 w 990600"/>
                  <a:gd name="connsiteY76" fmla="*/ 96520 h 899160"/>
                  <a:gd name="connsiteX77" fmla="*/ 259080 w 990600"/>
                  <a:gd name="connsiteY77" fmla="*/ 101600 h 899160"/>
                  <a:gd name="connsiteX78" fmla="*/ 228600 w 990600"/>
                  <a:gd name="connsiteY78" fmla="*/ 121920 h 899160"/>
                  <a:gd name="connsiteX79" fmla="*/ 203200 w 990600"/>
                  <a:gd name="connsiteY79" fmla="*/ 152400 h 899160"/>
                  <a:gd name="connsiteX80" fmla="*/ 187960 w 990600"/>
                  <a:gd name="connsiteY80" fmla="*/ 172720 h 899160"/>
                  <a:gd name="connsiteX0" fmla="*/ 187960 w 990600"/>
                  <a:gd name="connsiteY0" fmla="*/ 172720 h 899160"/>
                  <a:gd name="connsiteX1" fmla="*/ 187960 w 990600"/>
                  <a:gd name="connsiteY1" fmla="*/ 172720 h 899160"/>
                  <a:gd name="connsiteX2" fmla="*/ 132080 w 990600"/>
                  <a:gd name="connsiteY2" fmla="*/ 228600 h 899160"/>
                  <a:gd name="connsiteX3" fmla="*/ 111760 w 990600"/>
                  <a:gd name="connsiteY3" fmla="*/ 243840 h 899160"/>
                  <a:gd name="connsiteX4" fmla="*/ 81280 w 990600"/>
                  <a:gd name="connsiteY4" fmla="*/ 279400 h 899160"/>
                  <a:gd name="connsiteX5" fmla="*/ 50800 w 990600"/>
                  <a:gd name="connsiteY5" fmla="*/ 304800 h 899160"/>
                  <a:gd name="connsiteX6" fmla="*/ 30480 w 990600"/>
                  <a:gd name="connsiteY6" fmla="*/ 335280 h 899160"/>
                  <a:gd name="connsiteX7" fmla="*/ 15240 w 990600"/>
                  <a:gd name="connsiteY7" fmla="*/ 370840 h 899160"/>
                  <a:gd name="connsiteX8" fmla="*/ 10160 w 990600"/>
                  <a:gd name="connsiteY8" fmla="*/ 396240 h 899160"/>
                  <a:gd name="connsiteX9" fmla="*/ 0 w 990600"/>
                  <a:gd name="connsiteY9" fmla="*/ 426720 h 899160"/>
                  <a:gd name="connsiteX10" fmla="*/ 10160 w 990600"/>
                  <a:gd name="connsiteY10" fmla="*/ 457200 h 899160"/>
                  <a:gd name="connsiteX11" fmla="*/ 30480 w 990600"/>
                  <a:gd name="connsiteY11" fmla="*/ 492760 h 899160"/>
                  <a:gd name="connsiteX12" fmla="*/ 45720 w 990600"/>
                  <a:gd name="connsiteY12" fmla="*/ 502920 h 899160"/>
                  <a:gd name="connsiteX13" fmla="*/ 71120 w 990600"/>
                  <a:gd name="connsiteY13" fmla="*/ 533400 h 899160"/>
                  <a:gd name="connsiteX14" fmla="*/ 81280 w 990600"/>
                  <a:gd name="connsiteY14" fmla="*/ 548640 h 899160"/>
                  <a:gd name="connsiteX15" fmla="*/ 121920 w 990600"/>
                  <a:gd name="connsiteY15" fmla="*/ 574040 h 899160"/>
                  <a:gd name="connsiteX16" fmla="*/ 137160 w 990600"/>
                  <a:gd name="connsiteY16" fmla="*/ 579120 h 899160"/>
                  <a:gd name="connsiteX17" fmla="*/ 162560 w 990600"/>
                  <a:gd name="connsiteY17" fmla="*/ 619760 h 899160"/>
                  <a:gd name="connsiteX18" fmla="*/ 177800 w 990600"/>
                  <a:gd name="connsiteY18" fmla="*/ 624840 h 899160"/>
                  <a:gd name="connsiteX19" fmla="*/ 208280 w 990600"/>
                  <a:gd name="connsiteY19" fmla="*/ 645160 h 899160"/>
                  <a:gd name="connsiteX20" fmla="*/ 233680 w 990600"/>
                  <a:gd name="connsiteY20" fmla="*/ 675640 h 899160"/>
                  <a:gd name="connsiteX21" fmla="*/ 248920 w 990600"/>
                  <a:gd name="connsiteY21" fmla="*/ 690880 h 899160"/>
                  <a:gd name="connsiteX22" fmla="*/ 264160 w 990600"/>
                  <a:gd name="connsiteY22" fmla="*/ 721360 h 899160"/>
                  <a:gd name="connsiteX23" fmla="*/ 269240 w 990600"/>
                  <a:gd name="connsiteY23" fmla="*/ 736600 h 899160"/>
                  <a:gd name="connsiteX24" fmla="*/ 289560 w 990600"/>
                  <a:gd name="connsiteY24" fmla="*/ 767080 h 899160"/>
                  <a:gd name="connsiteX25" fmla="*/ 299720 w 990600"/>
                  <a:gd name="connsiteY25" fmla="*/ 782320 h 899160"/>
                  <a:gd name="connsiteX26" fmla="*/ 304800 w 990600"/>
                  <a:gd name="connsiteY26" fmla="*/ 797560 h 899160"/>
                  <a:gd name="connsiteX27" fmla="*/ 314960 w 990600"/>
                  <a:gd name="connsiteY27" fmla="*/ 812800 h 899160"/>
                  <a:gd name="connsiteX28" fmla="*/ 325120 w 990600"/>
                  <a:gd name="connsiteY28" fmla="*/ 843280 h 899160"/>
                  <a:gd name="connsiteX29" fmla="*/ 330200 w 990600"/>
                  <a:gd name="connsiteY29" fmla="*/ 858520 h 899160"/>
                  <a:gd name="connsiteX30" fmla="*/ 345440 w 990600"/>
                  <a:gd name="connsiteY30" fmla="*/ 868680 h 899160"/>
                  <a:gd name="connsiteX31" fmla="*/ 375920 w 990600"/>
                  <a:gd name="connsiteY31" fmla="*/ 878840 h 899160"/>
                  <a:gd name="connsiteX32" fmla="*/ 391160 w 990600"/>
                  <a:gd name="connsiteY32" fmla="*/ 889000 h 899160"/>
                  <a:gd name="connsiteX33" fmla="*/ 411480 w 990600"/>
                  <a:gd name="connsiteY33" fmla="*/ 894080 h 899160"/>
                  <a:gd name="connsiteX34" fmla="*/ 426720 w 990600"/>
                  <a:gd name="connsiteY34" fmla="*/ 899160 h 899160"/>
                  <a:gd name="connsiteX35" fmla="*/ 497840 w 990600"/>
                  <a:gd name="connsiteY35" fmla="*/ 894080 h 899160"/>
                  <a:gd name="connsiteX36" fmla="*/ 523240 w 990600"/>
                  <a:gd name="connsiteY36" fmla="*/ 863600 h 899160"/>
                  <a:gd name="connsiteX37" fmla="*/ 538480 w 990600"/>
                  <a:gd name="connsiteY37" fmla="*/ 853440 h 899160"/>
                  <a:gd name="connsiteX38" fmla="*/ 563880 w 990600"/>
                  <a:gd name="connsiteY38" fmla="*/ 817880 h 899160"/>
                  <a:gd name="connsiteX39" fmla="*/ 584200 w 990600"/>
                  <a:gd name="connsiteY39" fmla="*/ 787400 h 899160"/>
                  <a:gd name="connsiteX40" fmla="*/ 594360 w 990600"/>
                  <a:gd name="connsiteY40" fmla="*/ 772160 h 899160"/>
                  <a:gd name="connsiteX41" fmla="*/ 609600 w 990600"/>
                  <a:gd name="connsiteY41" fmla="*/ 756920 h 899160"/>
                  <a:gd name="connsiteX42" fmla="*/ 655320 w 990600"/>
                  <a:gd name="connsiteY42" fmla="*/ 716280 h 899160"/>
                  <a:gd name="connsiteX43" fmla="*/ 706120 w 990600"/>
                  <a:gd name="connsiteY43" fmla="*/ 706120 h 899160"/>
                  <a:gd name="connsiteX44" fmla="*/ 741680 w 990600"/>
                  <a:gd name="connsiteY44" fmla="*/ 695960 h 899160"/>
                  <a:gd name="connsiteX45" fmla="*/ 828040 w 990600"/>
                  <a:gd name="connsiteY45" fmla="*/ 690880 h 899160"/>
                  <a:gd name="connsiteX46" fmla="*/ 853440 w 990600"/>
                  <a:gd name="connsiteY46" fmla="*/ 665480 h 899160"/>
                  <a:gd name="connsiteX47" fmla="*/ 894080 w 990600"/>
                  <a:gd name="connsiteY47" fmla="*/ 624840 h 899160"/>
                  <a:gd name="connsiteX48" fmla="*/ 899160 w 990600"/>
                  <a:gd name="connsiteY48" fmla="*/ 609600 h 899160"/>
                  <a:gd name="connsiteX49" fmla="*/ 919480 w 990600"/>
                  <a:gd name="connsiteY49" fmla="*/ 589280 h 899160"/>
                  <a:gd name="connsiteX50" fmla="*/ 929640 w 990600"/>
                  <a:gd name="connsiteY50" fmla="*/ 574040 h 899160"/>
                  <a:gd name="connsiteX51" fmla="*/ 934720 w 990600"/>
                  <a:gd name="connsiteY51" fmla="*/ 538480 h 899160"/>
                  <a:gd name="connsiteX52" fmla="*/ 944880 w 990600"/>
                  <a:gd name="connsiteY52" fmla="*/ 523240 h 899160"/>
                  <a:gd name="connsiteX53" fmla="*/ 955040 w 990600"/>
                  <a:gd name="connsiteY53" fmla="*/ 497840 h 899160"/>
                  <a:gd name="connsiteX54" fmla="*/ 960120 w 990600"/>
                  <a:gd name="connsiteY54" fmla="*/ 462280 h 899160"/>
                  <a:gd name="connsiteX55" fmla="*/ 970280 w 990600"/>
                  <a:gd name="connsiteY55" fmla="*/ 431800 h 899160"/>
                  <a:gd name="connsiteX56" fmla="*/ 980440 w 990600"/>
                  <a:gd name="connsiteY56" fmla="*/ 396240 h 899160"/>
                  <a:gd name="connsiteX57" fmla="*/ 985520 w 990600"/>
                  <a:gd name="connsiteY57" fmla="*/ 304800 h 899160"/>
                  <a:gd name="connsiteX58" fmla="*/ 990600 w 990600"/>
                  <a:gd name="connsiteY58" fmla="*/ 269240 h 899160"/>
                  <a:gd name="connsiteX59" fmla="*/ 985520 w 990600"/>
                  <a:gd name="connsiteY59" fmla="*/ 71120 h 899160"/>
                  <a:gd name="connsiteX60" fmla="*/ 970280 w 990600"/>
                  <a:gd name="connsiteY60" fmla="*/ 40640 h 899160"/>
                  <a:gd name="connsiteX61" fmla="*/ 955040 w 990600"/>
                  <a:gd name="connsiteY61" fmla="*/ 25400 h 899160"/>
                  <a:gd name="connsiteX62" fmla="*/ 934720 w 990600"/>
                  <a:gd name="connsiteY62" fmla="*/ 20320 h 899160"/>
                  <a:gd name="connsiteX63" fmla="*/ 894080 w 990600"/>
                  <a:gd name="connsiteY63" fmla="*/ 0 h 899160"/>
                  <a:gd name="connsiteX64" fmla="*/ 848360 w 990600"/>
                  <a:gd name="connsiteY64" fmla="*/ 5080 h 899160"/>
                  <a:gd name="connsiteX65" fmla="*/ 777240 w 990600"/>
                  <a:gd name="connsiteY65" fmla="*/ 20320 h 899160"/>
                  <a:gd name="connsiteX66" fmla="*/ 751840 w 990600"/>
                  <a:gd name="connsiteY66" fmla="*/ 30480 h 899160"/>
                  <a:gd name="connsiteX67" fmla="*/ 711200 w 990600"/>
                  <a:gd name="connsiteY67" fmla="*/ 66040 h 899160"/>
                  <a:gd name="connsiteX68" fmla="*/ 690880 w 990600"/>
                  <a:gd name="connsiteY68" fmla="*/ 71120 h 899160"/>
                  <a:gd name="connsiteX69" fmla="*/ 670560 w 990600"/>
                  <a:gd name="connsiteY69" fmla="*/ 81280 h 899160"/>
                  <a:gd name="connsiteX70" fmla="*/ 609600 w 990600"/>
                  <a:gd name="connsiteY70" fmla="*/ 91440 h 899160"/>
                  <a:gd name="connsiteX71" fmla="*/ 497840 w 990600"/>
                  <a:gd name="connsiteY71" fmla="*/ 96520 h 899160"/>
                  <a:gd name="connsiteX72" fmla="*/ 462280 w 990600"/>
                  <a:gd name="connsiteY72" fmla="*/ 86360 h 899160"/>
                  <a:gd name="connsiteX73" fmla="*/ 421640 w 990600"/>
                  <a:gd name="connsiteY73" fmla="*/ 81280 h 899160"/>
                  <a:gd name="connsiteX74" fmla="*/ 406400 w 990600"/>
                  <a:gd name="connsiteY74" fmla="*/ 76200 h 899160"/>
                  <a:gd name="connsiteX75" fmla="*/ 274320 w 990600"/>
                  <a:gd name="connsiteY75" fmla="*/ 96520 h 899160"/>
                  <a:gd name="connsiteX76" fmla="*/ 259080 w 990600"/>
                  <a:gd name="connsiteY76" fmla="*/ 101600 h 899160"/>
                  <a:gd name="connsiteX77" fmla="*/ 228600 w 990600"/>
                  <a:gd name="connsiteY77" fmla="*/ 121920 h 899160"/>
                  <a:gd name="connsiteX78" fmla="*/ 203200 w 990600"/>
                  <a:gd name="connsiteY78" fmla="*/ 152400 h 899160"/>
                  <a:gd name="connsiteX79" fmla="*/ 187960 w 990600"/>
                  <a:gd name="connsiteY79" fmla="*/ 172720 h 899160"/>
                  <a:gd name="connsiteX0" fmla="*/ 187960 w 990600"/>
                  <a:gd name="connsiteY0" fmla="*/ 172720 h 899160"/>
                  <a:gd name="connsiteX1" fmla="*/ 187960 w 990600"/>
                  <a:gd name="connsiteY1" fmla="*/ 172720 h 899160"/>
                  <a:gd name="connsiteX2" fmla="*/ 132080 w 990600"/>
                  <a:gd name="connsiteY2" fmla="*/ 228600 h 899160"/>
                  <a:gd name="connsiteX3" fmla="*/ 111760 w 990600"/>
                  <a:gd name="connsiteY3" fmla="*/ 243840 h 899160"/>
                  <a:gd name="connsiteX4" fmla="*/ 81280 w 990600"/>
                  <a:gd name="connsiteY4" fmla="*/ 279400 h 899160"/>
                  <a:gd name="connsiteX5" fmla="*/ 50800 w 990600"/>
                  <a:gd name="connsiteY5" fmla="*/ 304800 h 899160"/>
                  <a:gd name="connsiteX6" fmla="*/ 30480 w 990600"/>
                  <a:gd name="connsiteY6" fmla="*/ 335280 h 899160"/>
                  <a:gd name="connsiteX7" fmla="*/ 15240 w 990600"/>
                  <a:gd name="connsiteY7" fmla="*/ 370840 h 899160"/>
                  <a:gd name="connsiteX8" fmla="*/ 10160 w 990600"/>
                  <a:gd name="connsiteY8" fmla="*/ 396240 h 899160"/>
                  <a:gd name="connsiteX9" fmla="*/ 0 w 990600"/>
                  <a:gd name="connsiteY9" fmla="*/ 426720 h 899160"/>
                  <a:gd name="connsiteX10" fmla="*/ 10160 w 990600"/>
                  <a:gd name="connsiteY10" fmla="*/ 457200 h 899160"/>
                  <a:gd name="connsiteX11" fmla="*/ 30480 w 990600"/>
                  <a:gd name="connsiteY11" fmla="*/ 492760 h 899160"/>
                  <a:gd name="connsiteX12" fmla="*/ 45720 w 990600"/>
                  <a:gd name="connsiteY12" fmla="*/ 502920 h 899160"/>
                  <a:gd name="connsiteX13" fmla="*/ 71120 w 990600"/>
                  <a:gd name="connsiteY13" fmla="*/ 533400 h 899160"/>
                  <a:gd name="connsiteX14" fmla="*/ 81280 w 990600"/>
                  <a:gd name="connsiteY14" fmla="*/ 548640 h 899160"/>
                  <a:gd name="connsiteX15" fmla="*/ 121920 w 990600"/>
                  <a:gd name="connsiteY15" fmla="*/ 574040 h 899160"/>
                  <a:gd name="connsiteX16" fmla="*/ 137160 w 990600"/>
                  <a:gd name="connsiteY16" fmla="*/ 579120 h 899160"/>
                  <a:gd name="connsiteX17" fmla="*/ 162560 w 990600"/>
                  <a:gd name="connsiteY17" fmla="*/ 619760 h 899160"/>
                  <a:gd name="connsiteX18" fmla="*/ 177800 w 990600"/>
                  <a:gd name="connsiteY18" fmla="*/ 624840 h 899160"/>
                  <a:gd name="connsiteX19" fmla="*/ 208280 w 990600"/>
                  <a:gd name="connsiteY19" fmla="*/ 645160 h 899160"/>
                  <a:gd name="connsiteX20" fmla="*/ 233680 w 990600"/>
                  <a:gd name="connsiteY20" fmla="*/ 675640 h 899160"/>
                  <a:gd name="connsiteX21" fmla="*/ 248920 w 990600"/>
                  <a:gd name="connsiteY21" fmla="*/ 690880 h 899160"/>
                  <a:gd name="connsiteX22" fmla="*/ 264160 w 990600"/>
                  <a:gd name="connsiteY22" fmla="*/ 721360 h 899160"/>
                  <a:gd name="connsiteX23" fmla="*/ 269240 w 990600"/>
                  <a:gd name="connsiteY23" fmla="*/ 736600 h 899160"/>
                  <a:gd name="connsiteX24" fmla="*/ 289560 w 990600"/>
                  <a:gd name="connsiteY24" fmla="*/ 767080 h 899160"/>
                  <a:gd name="connsiteX25" fmla="*/ 299720 w 990600"/>
                  <a:gd name="connsiteY25" fmla="*/ 782320 h 899160"/>
                  <a:gd name="connsiteX26" fmla="*/ 304800 w 990600"/>
                  <a:gd name="connsiteY26" fmla="*/ 797560 h 899160"/>
                  <a:gd name="connsiteX27" fmla="*/ 314960 w 990600"/>
                  <a:gd name="connsiteY27" fmla="*/ 812800 h 899160"/>
                  <a:gd name="connsiteX28" fmla="*/ 325120 w 990600"/>
                  <a:gd name="connsiteY28" fmla="*/ 843280 h 899160"/>
                  <a:gd name="connsiteX29" fmla="*/ 330200 w 990600"/>
                  <a:gd name="connsiteY29" fmla="*/ 858520 h 899160"/>
                  <a:gd name="connsiteX30" fmla="*/ 345440 w 990600"/>
                  <a:gd name="connsiteY30" fmla="*/ 868680 h 899160"/>
                  <a:gd name="connsiteX31" fmla="*/ 375920 w 990600"/>
                  <a:gd name="connsiteY31" fmla="*/ 878840 h 899160"/>
                  <a:gd name="connsiteX32" fmla="*/ 391160 w 990600"/>
                  <a:gd name="connsiteY32" fmla="*/ 889000 h 899160"/>
                  <a:gd name="connsiteX33" fmla="*/ 411480 w 990600"/>
                  <a:gd name="connsiteY33" fmla="*/ 894080 h 899160"/>
                  <a:gd name="connsiteX34" fmla="*/ 426720 w 990600"/>
                  <a:gd name="connsiteY34" fmla="*/ 899160 h 899160"/>
                  <a:gd name="connsiteX35" fmla="*/ 497840 w 990600"/>
                  <a:gd name="connsiteY35" fmla="*/ 894080 h 899160"/>
                  <a:gd name="connsiteX36" fmla="*/ 523240 w 990600"/>
                  <a:gd name="connsiteY36" fmla="*/ 863600 h 899160"/>
                  <a:gd name="connsiteX37" fmla="*/ 538480 w 990600"/>
                  <a:gd name="connsiteY37" fmla="*/ 853440 h 899160"/>
                  <a:gd name="connsiteX38" fmla="*/ 563880 w 990600"/>
                  <a:gd name="connsiteY38" fmla="*/ 817880 h 899160"/>
                  <a:gd name="connsiteX39" fmla="*/ 584200 w 990600"/>
                  <a:gd name="connsiteY39" fmla="*/ 787400 h 899160"/>
                  <a:gd name="connsiteX40" fmla="*/ 594360 w 990600"/>
                  <a:gd name="connsiteY40" fmla="*/ 772160 h 899160"/>
                  <a:gd name="connsiteX41" fmla="*/ 609600 w 990600"/>
                  <a:gd name="connsiteY41" fmla="*/ 756920 h 899160"/>
                  <a:gd name="connsiteX42" fmla="*/ 655320 w 990600"/>
                  <a:gd name="connsiteY42" fmla="*/ 716280 h 899160"/>
                  <a:gd name="connsiteX43" fmla="*/ 706120 w 990600"/>
                  <a:gd name="connsiteY43" fmla="*/ 706120 h 899160"/>
                  <a:gd name="connsiteX44" fmla="*/ 741680 w 990600"/>
                  <a:gd name="connsiteY44" fmla="*/ 695960 h 899160"/>
                  <a:gd name="connsiteX45" fmla="*/ 828040 w 990600"/>
                  <a:gd name="connsiteY45" fmla="*/ 690880 h 899160"/>
                  <a:gd name="connsiteX46" fmla="*/ 853440 w 990600"/>
                  <a:gd name="connsiteY46" fmla="*/ 665480 h 899160"/>
                  <a:gd name="connsiteX47" fmla="*/ 894080 w 990600"/>
                  <a:gd name="connsiteY47" fmla="*/ 624840 h 899160"/>
                  <a:gd name="connsiteX48" fmla="*/ 899160 w 990600"/>
                  <a:gd name="connsiteY48" fmla="*/ 609600 h 899160"/>
                  <a:gd name="connsiteX49" fmla="*/ 919480 w 990600"/>
                  <a:gd name="connsiteY49" fmla="*/ 589280 h 899160"/>
                  <a:gd name="connsiteX50" fmla="*/ 929640 w 990600"/>
                  <a:gd name="connsiteY50" fmla="*/ 574040 h 899160"/>
                  <a:gd name="connsiteX51" fmla="*/ 934720 w 990600"/>
                  <a:gd name="connsiteY51" fmla="*/ 538480 h 899160"/>
                  <a:gd name="connsiteX52" fmla="*/ 944880 w 990600"/>
                  <a:gd name="connsiteY52" fmla="*/ 523240 h 899160"/>
                  <a:gd name="connsiteX53" fmla="*/ 955040 w 990600"/>
                  <a:gd name="connsiteY53" fmla="*/ 497840 h 899160"/>
                  <a:gd name="connsiteX54" fmla="*/ 960120 w 990600"/>
                  <a:gd name="connsiteY54" fmla="*/ 462280 h 899160"/>
                  <a:gd name="connsiteX55" fmla="*/ 970280 w 990600"/>
                  <a:gd name="connsiteY55" fmla="*/ 431800 h 899160"/>
                  <a:gd name="connsiteX56" fmla="*/ 980440 w 990600"/>
                  <a:gd name="connsiteY56" fmla="*/ 396240 h 899160"/>
                  <a:gd name="connsiteX57" fmla="*/ 985520 w 990600"/>
                  <a:gd name="connsiteY57" fmla="*/ 304800 h 899160"/>
                  <a:gd name="connsiteX58" fmla="*/ 990600 w 990600"/>
                  <a:gd name="connsiteY58" fmla="*/ 269240 h 899160"/>
                  <a:gd name="connsiteX59" fmla="*/ 985520 w 990600"/>
                  <a:gd name="connsiteY59" fmla="*/ 71120 h 899160"/>
                  <a:gd name="connsiteX60" fmla="*/ 970280 w 990600"/>
                  <a:gd name="connsiteY60" fmla="*/ 40640 h 899160"/>
                  <a:gd name="connsiteX61" fmla="*/ 955040 w 990600"/>
                  <a:gd name="connsiteY61" fmla="*/ 25400 h 899160"/>
                  <a:gd name="connsiteX62" fmla="*/ 934720 w 990600"/>
                  <a:gd name="connsiteY62" fmla="*/ 20320 h 899160"/>
                  <a:gd name="connsiteX63" fmla="*/ 894080 w 990600"/>
                  <a:gd name="connsiteY63" fmla="*/ 0 h 899160"/>
                  <a:gd name="connsiteX64" fmla="*/ 848360 w 990600"/>
                  <a:gd name="connsiteY64" fmla="*/ 5080 h 899160"/>
                  <a:gd name="connsiteX65" fmla="*/ 777240 w 990600"/>
                  <a:gd name="connsiteY65" fmla="*/ 20320 h 899160"/>
                  <a:gd name="connsiteX66" fmla="*/ 751840 w 990600"/>
                  <a:gd name="connsiteY66" fmla="*/ 30480 h 899160"/>
                  <a:gd name="connsiteX67" fmla="*/ 711200 w 990600"/>
                  <a:gd name="connsiteY67" fmla="*/ 66040 h 899160"/>
                  <a:gd name="connsiteX68" fmla="*/ 690880 w 990600"/>
                  <a:gd name="connsiteY68" fmla="*/ 71120 h 899160"/>
                  <a:gd name="connsiteX69" fmla="*/ 670560 w 990600"/>
                  <a:gd name="connsiteY69" fmla="*/ 81280 h 899160"/>
                  <a:gd name="connsiteX70" fmla="*/ 609600 w 990600"/>
                  <a:gd name="connsiteY70" fmla="*/ 91440 h 899160"/>
                  <a:gd name="connsiteX71" fmla="*/ 497840 w 990600"/>
                  <a:gd name="connsiteY71" fmla="*/ 96520 h 899160"/>
                  <a:gd name="connsiteX72" fmla="*/ 462280 w 990600"/>
                  <a:gd name="connsiteY72" fmla="*/ 86360 h 899160"/>
                  <a:gd name="connsiteX73" fmla="*/ 421640 w 990600"/>
                  <a:gd name="connsiteY73" fmla="*/ 81280 h 899160"/>
                  <a:gd name="connsiteX74" fmla="*/ 406400 w 990600"/>
                  <a:gd name="connsiteY74" fmla="*/ 76200 h 899160"/>
                  <a:gd name="connsiteX75" fmla="*/ 259080 w 990600"/>
                  <a:gd name="connsiteY75" fmla="*/ 101600 h 899160"/>
                  <a:gd name="connsiteX76" fmla="*/ 228600 w 990600"/>
                  <a:gd name="connsiteY76" fmla="*/ 121920 h 899160"/>
                  <a:gd name="connsiteX77" fmla="*/ 203200 w 990600"/>
                  <a:gd name="connsiteY77" fmla="*/ 152400 h 899160"/>
                  <a:gd name="connsiteX78" fmla="*/ 187960 w 990600"/>
                  <a:gd name="connsiteY78" fmla="*/ 172720 h 899160"/>
                  <a:gd name="connsiteX0" fmla="*/ 203200 w 990600"/>
                  <a:gd name="connsiteY0" fmla="*/ 152400 h 899160"/>
                  <a:gd name="connsiteX1" fmla="*/ 187960 w 990600"/>
                  <a:gd name="connsiteY1" fmla="*/ 172720 h 899160"/>
                  <a:gd name="connsiteX2" fmla="*/ 132080 w 990600"/>
                  <a:gd name="connsiteY2" fmla="*/ 228600 h 899160"/>
                  <a:gd name="connsiteX3" fmla="*/ 111760 w 990600"/>
                  <a:gd name="connsiteY3" fmla="*/ 243840 h 899160"/>
                  <a:gd name="connsiteX4" fmla="*/ 81280 w 990600"/>
                  <a:gd name="connsiteY4" fmla="*/ 279400 h 899160"/>
                  <a:gd name="connsiteX5" fmla="*/ 50800 w 990600"/>
                  <a:gd name="connsiteY5" fmla="*/ 304800 h 899160"/>
                  <a:gd name="connsiteX6" fmla="*/ 30480 w 990600"/>
                  <a:gd name="connsiteY6" fmla="*/ 335280 h 899160"/>
                  <a:gd name="connsiteX7" fmla="*/ 15240 w 990600"/>
                  <a:gd name="connsiteY7" fmla="*/ 370840 h 899160"/>
                  <a:gd name="connsiteX8" fmla="*/ 10160 w 990600"/>
                  <a:gd name="connsiteY8" fmla="*/ 396240 h 899160"/>
                  <a:gd name="connsiteX9" fmla="*/ 0 w 990600"/>
                  <a:gd name="connsiteY9" fmla="*/ 426720 h 899160"/>
                  <a:gd name="connsiteX10" fmla="*/ 10160 w 990600"/>
                  <a:gd name="connsiteY10" fmla="*/ 457200 h 899160"/>
                  <a:gd name="connsiteX11" fmla="*/ 30480 w 990600"/>
                  <a:gd name="connsiteY11" fmla="*/ 492760 h 899160"/>
                  <a:gd name="connsiteX12" fmla="*/ 45720 w 990600"/>
                  <a:gd name="connsiteY12" fmla="*/ 502920 h 899160"/>
                  <a:gd name="connsiteX13" fmla="*/ 71120 w 990600"/>
                  <a:gd name="connsiteY13" fmla="*/ 533400 h 899160"/>
                  <a:gd name="connsiteX14" fmla="*/ 81280 w 990600"/>
                  <a:gd name="connsiteY14" fmla="*/ 548640 h 899160"/>
                  <a:gd name="connsiteX15" fmla="*/ 121920 w 990600"/>
                  <a:gd name="connsiteY15" fmla="*/ 574040 h 899160"/>
                  <a:gd name="connsiteX16" fmla="*/ 137160 w 990600"/>
                  <a:gd name="connsiteY16" fmla="*/ 579120 h 899160"/>
                  <a:gd name="connsiteX17" fmla="*/ 162560 w 990600"/>
                  <a:gd name="connsiteY17" fmla="*/ 619760 h 899160"/>
                  <a:gd name="connsiteX18" fmla="*/ 177800 w 990600"/>
                  <a:gd name="connsiteY18" fmla="*/ 624840 h 899160"/>
                  <a:gd name="connsiteX19" fmla="*/ 208280 w 990600"/>
                  <a:gd name="connsiteY19" fmla="*/ 645160 h 899160"/>
                  <a:gd name="connsiteX20" fmla="*/ 233680 w 990600"/>
                  <a:gd name="connsiteY20" fmla="*/ 675640 h 899160"/>
                  <a:gd name="connsiteX21" fmla="*/ 248920 w 990600"/>
                  <a:gd name="connsiteY21" fmla="*/ 690880 h 899160"/>
                  <a:gd name="connsiteX22" fmla="*/ 264160 w 990600"/>
                  <a:gd name="connsiteY22" fmla="*/ 721360 h 899160"/>
                  <a:gd name="connsiteX23" fmla="*/ 269240 w 990600"/>
                  <a:gd name="connsiteY23" fmla="*/ 736600 h 899160"/>
                  <a:gd name="connsiteX24" fmla="*/ 289560 w 990600"/>
                  <a:gd name="connsiteY24" fmla="*/ 767080 h 899160"/>
                  <a:gd name="connsiteX25" fmla="*/ 299720 w 990600"/>
                  <a:gd name="connsiteY25" fmla="*/ 782320 h 899160"/>
                  <a:gd name="connsiteX26" fmla="*/ 304800 w 990600"/>
                  <a:gd name="connsiteY26" fmla="*/ 797560 h 899160"/>
                  <a:gd name="connsiteX27" fmla="*/ 314960 w 990600"/>
                  <a:gd name="connsiteY27" fmla="*/ 812800 h 899160"/>
                  <a:gd name="connsiteX28" fmla="*/ 325120 w 990600"/>
                  <a:gd name="connsiteY28" fmla="*/ 843280 h 899160"/>
                  <a:gd name="connsiteX29" fmla="*/ 330200 w 990600"/>
                  <a:gd name="connsiteY29" fmla="*/ 858520 h 899160"/>
                  <a:gd name="connsiteX30" fmla="*/ 345440 w 990600"/>
                  <a:gd name="connsiteY30" fmla="*/ 868680 h 899160"/>
                  <a:gd name="connsiteX31" fmla="*/ 375920 w 990600"/>
                  <a:gd name="connsiteY31" fmla="*/ 878840 h 899160"/>
                  <a:gd name="connsiteX32" fmla="*/ 391160 w 990600"/>
                  <a:gd name="connsiteY32" fmla="*/ 889000 h 899160"/>
                  <a:gd name="connsiteX33" fmla="*/ 411480 w 990600"/>
                  <a:gd name="connsiteY33" fmla="*/ 894080 h 899160"/>
                  <a:gd name="connsiteX34" fmla="*/ 426720 w 990600"/>
                  <a:gd name="connsiteY34" fmla="*/ 899160 h 899160"/>
                  <a:gd name="connsiteX35" fmla="*/ 497840 w 990600"/>
                  <a:gd name="connsiteY35" fmla="*/ 894080 h 899160"/>
                  <a:gd name="connsiteX36" fmla="*/ 523240 w 990600"/>
                  <a:gd name="connsiteY36" fmla="*/ 863600 h 899160"/>
                  <a:gd name="connsiteX37" fmla="*/ 538480 w 990600"/>
                  <a:gd name="connsiteY37" fmla="*/ 853440 h 899160"/>
                  <a:gd name="connsiteX38" fmla="*/ 563880 w 990600"/>
                  <a:gd name="connsiteY38" fmla="*/ 817880 h 899160"/>
                  <a:gd name="connsiteX39" fmla="*/ 584200 w 990600"/>
                  <a:gd name="connsiteY39" fmla="*/ 787400 h 899160"/>
                  <a:gd name="connsiteX40" fmla="*/ 594360 w 990600"/>
                  <a:gd name="connsiteY40" fmla="*/ 772160 h 899160"/>
                  <a:gd name="connsiteX41" fmla="*/ 609600 w 990600"/>
                  <a:gd name="connsiteY41" fmla="*/ 756920 h 899160"/>
                  <a:gd name="connsiteX42" fmla="*/ 655320 w 990600"/>
                  <a:gd name="connsiteY42" fmla="*/ 716280 h 899160"/>
                  <a:gd name="connsiteX43" fmla="*/ 706120 w 990600"/>
                  <a:gd name="connsiteY43" fmla="*/ 706120 h 899160"/>
                  <a:gd name="connsiteX44" fmla="*/ 741680 w 990600"/>
                  <a:gd name="connsiteY44" fmla="*/ 695960 h 899160"/>
                  <a:gd name="connsiteX45" fmla="*/ 828040 w 990600"/>
                  <a:gd name="connsiteY45" fmla="*/ 690880 h 899160"/>
                  <a:gd name="connsiteX46" fmla="*/ 853440 w 990600"/>
                  <a:gd name="connsiteY46" fmla="*/ 665480 h 899160"/>
                  <a:gd name="connsiteX47" fmla="*/ 894080 w 990600"/>
                  <a:gd name="connsiteY47" fmla="*/ 624840 h 899160"/>
                  <a:gd name="connsiteX48" fmla="*/ 899160 w 990600"/>
                  <a:gd name="connsiteY48" fmla="*/ 609600 h 899160"/>
                  <a:gd name="connsiteX49" fmla="*/ 919480 w 990600"/>
                  <a:gd name="connsiteY49" fmla="*/ 589280 h 899160"/>
                  <a:gd name="connsiteX50" fmla="*/ 929640 w 990600"/>
                  <a:gd name="connsiteY50" fmla="*/ 574040 h 899160"/>
                  <a:gd name="connsiteX51" fmla="*/ 934720 w 990600"/>
                  <a:gd name="connsiteY51" fmla="*/ 538480 h 899160"/>
                  <a:gd name="connsiteX52" fmla="*/ 944880 w 990600"/>
                  <a:gd name="connsiteY52" fmla="*/ 523240 h 899160"/>
                  <a:gd name="connsiteX53" fmla="*/ 955040 w 990600"/>
                  <a:gd name="connsiteY53" fmla="*/ 497840 h 899160"/>
                  <a:gd name="connsiteX54" fmla="*/ 960120 w 990600"/>
                  <a:gd name="connsiteY54" fmla="*/ 462280 h 899160"/>
                  <a:gd name="connsiteX55" fmla="*/ 970280 w 990600"/>
                  <a:gd name="connsiteY55" fmla="*/ 431800 h 899160"/>
                  <a:gd name="connsiteX56" fmla="*/ 980440 w 990600"/>
                  <a:gd name="connsiteY56" fmla="*/ 396240 h 899160"/>
                  <a:gd name="connsiteX57" fmla="*/ 985520 w 990600"/>
                  <a:gd name="connsiteY57" fmla="*/ 304800 h 899160"/>
                  <a:gd name="connsiteX58" fmla="*/ 990600 w 990600"/>
                  <a:gd name="connsiteY58" fmla="*/ 269240 h 899160"/>
                  <a:gd name="connsiteX59" fmla="*/ 985520 w 990600"/>
                  <a:gd name="connsiteY59" fmla="*/ 71120 h 899160"/>
                  <a:gd name="connsiteX60" fmla="*/ 970280 w 990600"/>
                  <a:gd name="connsiteY60" fmla="*/ 40640 h 899160"/>
                  <a:gd name="connsiteX61" fmla="*/ 955040 w 990600"/>
                  <a:gd name="connsiteY61" fmla="*/ 25400 h 899160"/>
                  <a:gd name="connsiteX62" fmla="*/ 934720 w 990600"/>
                  <a:gd name="connsiteY62" fmla="*/ 20320 h 899160"/>
                  <a:gd name="connsiteX63" fmla="*/ 894080 w 990600"/>
                  <a:gd name="connsiteY63" fmla="*/ 0 h 899160"/>
                  <a:gd name="connsiteX64" fmla="*/ 848360 w 990600"/>
                  <a:gd name="connsiteY64" fmla="*/ 5080 h 899160"/>
                  <a:gd name="connsiteX65" fmla="*/ 777240 w 990600"/>
                  <a:gd name="connsiteY65" fmla="*/ 20320 h 899160"/>
                  <a:gd name="connsiteX66" fmla="*/ 751840 w 990600"/>
                  <a:gd name="connsiteY66" fmla="*/ 30480 h 899160"/>
                  <a:gd name="connsiteX67" fmla="*/ 711200 w 990600"/>
                  <a:gd name="connsiteY67" fmla="*/ 66040 h 899160"/>
                  <a:gd name="connsiteX68" fmla="*/ 690880 w 990600"/>
                  <a:gd name="connsiteY68" fmla="*/ 71120 h 899160"/>
                  <a:gd name="connsiteX69" fmla="*/ 670560 w 990600"/>
                  <a:gd name="connsiteY69" fmla="*/ 81280 h 899160"/>
                  <a:gd name="connsiteX70" fmla="*/ 609600 w 990600"/>
                  <a:gd name="connsiteY70" fmla="*/ 91440 h 899160"/>
                  <a:gd name="connsiteX71" fmla="*/ 497840 w 990600"/>
                  <a:gd name="connsiteY71" fmla="*/ 96520 h 899160"/>
                  <a:gd name="connsiteX72" fmla="*/ 462280 w 990600"/>
                  <a:gd name="connsiteY72" fmla="*/ 86360 h 899160"/>
                  <a:gd name="connsiteX73" fmla="*/ 421640 w 990600"/>
                  <a:gd name="connsiteY73" fmla="*/ 81280 h 899160"/>
                  <a:gd name="connsiteX74" fmla="*/ 406400 w 990600"/>
                  <a:gd name="connsiteY74" fmla="*/ 76200 h 899160"/>
                  <a:gd name="connsiteX75" fmla="*/ 259080 w 990600"/>
                  <a:gd name="connsiteY75" fmla="*/ 101600 h 899160"/>
                  <a:gd name="connsiteX76" fmla="*/ 228600 w 990600"/>
                  <a:gd name="connsiteY76" fmla="*/ 121920 h 899160"/>
                  <a:gd name="connsiteX77" fmla="*/ 203200 w 990600"/>
                  <a:gd name="connsiteY77" fmla="*/ 152400 h 899160"/>
                  <a:gd name="connsiteX0" fmla="*/ 203200 w 990600"/>
                  <a:gd name="connsiteY0" fmla="*/ 152400 h 899160"/>
                  <a:gd name="connsiteX1" fmla="*/ 187960 w 990600"/>
                  <a:gd name="connsiteY1" fmla="*/ 172720 h 899160"/>
                  <a:gd name="connsiteX2" fmla="*/ 111760 w 990600"/>
                  <a:gd name="connsiteY2" fmla="*/ 243840 h 899160"/>
                  <a:gd name="connsiteX3" fmla="*/ 81280 w 990600"/>
                  <a:gd name="connsiteY3" fmla="*/ 279400 h 899160"/>
                  <a:gd name="connsiteX4" fmla="*/ 50800 w 990600"/>
                  <a:gd name="connsiteY4" fmla="*/ 304800 h 899160"/>
                  <a:gd name="connsiteX5" fmla="*/ 30480 w 990600"/>
                  <a:gd name="connsiteY5" fmla="*/ 335280 h 899160"/>
                  <a:gd name="connsiteX6" fmla="*/ 15240 w 990600"/>
                  <a:gd name="connsiteY6" fmla="*/ 370840 h 899160"/>
                  <a:gd name="connsiteX7" fmla="*/ 10160 w 990600"/>
                  <a:gd name="connsiteY7" fmla="*/ 396240 h 899160"/>
                  <a:gd name="connsiteX8" fmla="*/ 0 w 990600"/>
                  <a:gd name="connsiteY8" fmla="*/ 426720 h 899160"/>
                  <a:gd name="connsiteX9" fmla="*/ 10160 w 990600"/>
                  <a:gd name="connsiteY9" fmla="*/ 457200 h 899160"/>
                  <a:gd name="connsiteX10" fmla="*/ 30480 w 990600"/>
                  <a:gd name="connsiteY10" fmla="*/ 492760 h 899160"/>
                  <a:gd name="connsiteX11" fmla="*/ 45720 w 990600"/>
                  <a:gd name="connsiteY11" fmla="*/ 502920 h 899160"/>
                  <a:gd name="connsiteX12" fmla="*/ 71120 w 990600"/>
                  <a:gd name="connsiteY12" fmla="*/ 533400 h 899160"/>
                  <a:gd name="connsiteX13" fmla="*/ 81280 w 990600"/>
                  <a:gd name="connsiteY13" fmla="*/ 548640 h 899160"/>
                  <a:gd name="connsiteX14" fmla="*/ 121920 w 990600"/>
                  <a:gd name="connsiteY14" fmla="*/ 574040 h 899160"/>
                  <a:gd name="connsiteX15" fmla="*/ 137160 w 990600"/>
                  <a:gd name="connsiteY15" fmla="*/ 579120 h 899160"/>
                  <a:gd name="connsiteX16" fmla="*/ 162560 w 990600"/>
                  <a:gd name="connsiteY16" fmla="*/ 619760 h 899160"/>
                  <a:gd name="connsiteX17" fmla="*/ 177800 w 990600"/>
                  <a:gd name="connsiteY17" fmla="*/ 624840 h 899160"/>
                  <a:gd name="connsiteX18" fmla="*/ 208280 w 990600"/>
                  <a:gd name="connsiteY18" fmla="*/ 645160 h 899160"/>
                  <a:gd name="connsiteX19" fmla="*/ 233680 w 990600"/>
                  <a:gd name="connsiteY19" fmla="*/ 675640 h 899160"/>
                  <a:gd name="connsiteX20" fmla="*/ 248920 w 990600"/>
                  <a:gd name="connsiteY20" fmla="*/ 690880 h 899160"/>
                  <a:gd name="connsiteX21" fmla="*/ 264160 w 990600"/>
                  <a:gd name="connsiteY21" fmla="*/ 721360 h 899160"/>
                  <a:gd name="connsiteX22" fmla="*/ 269240 w 990600"/>
                  <a:gd name="connsiteY22" fmla="*/ 736600 h 899160"/>
                  <a:gd name="connsiteX23" fmla="*/ 289560 w 990600"/>
                  <a:gd name="connsiteY23" fmla="*/ 767080 h 899160"/>
                  <a:gd name="connsiteX24" fmla="*/ 299720 w 990600"/>
                  <a:gd name="connsiteY24" fmla="*/ 782320 h 899160"/>
                  <a:gd name="connsiteX25" fmla="*/ 304800 w 990600"/>
                  <a:gd name="connsiteY25" fmla="*/ 797560 h 899160"/>
                  <a:gd name="connsiteX26" fmla="*/ 314960 w 990600"/>
                  <a:gd name="connsiteY26" fmla="*/ 812800 h 899160"/>
                  <a:gd name="connsiteX27" fmla="*/ 325120 w 990600"/>
                  <a:gd name="connsiteY27" fmla="*/ 843280 h 899160"/>
                  <a:gd name="connsiteX28" fmla="*/ 330200 w 990600"/>
                  <a:gd name="connsiteY28" fmla="*/ 858520 h 899160"/>
                  <a:gd name="connsiteX29" fmla="*/ 345440 w 990600"/>
                  <a:gd name="connsiteY29" fmla="*/ 868680 h 899160"/>
                  <a:gd name="connsiteX30" fmla="*/ 375920 w 990600"/>
                  <a:gd name="connsiteY30" fmla="*/ 878840 h 899160"/>
                  <a:gd name="connsiteX31" fmla="*/ 391160 w 990600"/>
                  <a:gd name="connsiteY31" fmla="*/ 889000 h 899160"/>
                  <a:gd name="connsiteX32" fmla="*/ 411480 w 990600"/>
                  <a:gd name="connsiteY32" fmla="*/ 894080 h 899160"/>
                  <a:gd name="connsiteX33" fmla="*/ 426720 w 990600"/>
                  <a:gd name="connsiteY33" fmla="*/ 899160 h 899160"/>
                  <a:gd name="connsiteX34" fmla="*/ 497840 w 990600"/>
                  <a:gd name="connsiteY34" fmla="*/ 894080 h 899160"/>
                  <a:gd name="connsiteX35" fmla="*/ 523240 w 990600"/>
                  <a:gd name="connsiteY35" fmla="*/ 863600 h 899160"/>
                  <a:gd name="connsiteX36" fmla="*/ 538480 w 990600"/>
                  <a:gd name="connsiteY36" fmla="*/ 853440 h 899160"/>
                  <a:gd name="connsiteX37" fmla="*/ 563880 w 990600"/>
                  <a:gd name="connsiteY37" fmla="*/ 817880 h 899160"/>
                  <a:gd name="connsiteX38" fmla="*/ 584200 w 990600"/>
                  <a:gd name="connsiteY38" fmla="*/ 787400 h 899160"/>
                  <a:gd name="connsiteX39" fmla="*/ 594360 w 990600"/>
                  <a:gd name="connsiteY39" fmla="*/ 772160 h 899160"/>
                  <a:gd name="connsiteX40" fmla="*/ 609600 w 990600"/>
                  <a:gd name="connsiteY40" fmla="*/ 756920 h 899160"/>
                  <a:gd name="connsiteX41" fmla="*/ 655320 w 990600"/>
                  <a:gd name="connsiteY41" fmla="*/ 716280 h 899160"/>
                  <a:gd name="connsiteX42" fmla="*/ 706120 w 990600"/>
                  <a:gd name="connsiteY42" fmla="*/ 706120 h 899160"/>
                  <a:gd name="connsiteX43" fmla="*/ 741680 w 990600"/>
                  <a:gd name="connsiteY43" fmla="*/ 695960 h 899160"/>
                  <a:gd name="connsiteX44" fmla="*/ 828040 w 990600"/>
                  <a:gd name="connsiteY44" fmla="*/ 690880 h 899160"/>
                  <a:gd name="connsiteX45" fmla="*/ 853440 w 990600"/>
                  <a:gd name="connsiteY45" fmla="*/ 665480 h 899160"/>
                  <a:gd name="connsiteX46" fmla="*/ 894080 w 990600"/>
                  <a:gd name="connsiteY46" fmla="*/ 624840 h 899160"/>
                  <a:gd name="connsiteX47" fmla="*/ 899160 w 990600"/>
                  <a:gd name="connsiteY47" fmla="*/ 609600 h 899160"/>
                  <a:gd name="connsiteX48" fmla="*/ 919480 w 990600"/>
                  <a:gd name="connsiteY48" fmla="*/ 589280 h 899160"/>
                  <a:gd name="connsiteX49" fmla="*/ 929640 w 990600"/>
                  <a:gd name="connsiteY49" fmla="*/ 574040 h 899160"/>
                  <a:gd name="connsiteX50" fmla="*/ 934720 w 990600"/>
                  <a:gd name="connsiteY50" fmla="*/ 538480 h 899160"/>
                  <a:gd name="connsiteX51" fmla="*/ 944880 w 990600"/>
                  <a:gd name="connsiteY51" fmla="*/ 523240 h 899160"/>
                  <a:gd name="connsiteX52" fmla="*/ 955040 w 990600"/>
                  <a:gd name="connsiteY52" fmla="*/ 497840 h 899160"/>
                  <a:gd name="connsiteX53" fmla="*/ 960120 w 990600"/>
                  <a:gd name="connsiteY53" fmla="*/ 462280 h 899160"/>
                  <a:gd name="connsiteX54" fmla="*/ 970280 w 990600"/>
                  <a:gd name="connsiteY54" fmla="*/ 431800 h 899160"/>
                  <a:gd name="connsiteX55" fmla="*/ 980440 w 990600"/>
                  <a:gd name="connsiteY55" fmla="*/ 396240 h 899160"/>
                  <a:gd name="connsiteX56" fmla="*/ 985520 w 990600"/>
                  <a:gd name="connsiteY56" fmla="*/ 304800 h 899160"/>
                  <a:gd name="connsiteX57" fmla="*/ 990600 w 990600"/>
                  <a:gd name="connsiteY57" fmla="*/ 269240 h 899160"/>
                  <a:gd name="connsiteX58" fmla="*/ 985520 w 990600"/>
                  <a:gd name="connsiteY58" fmla="*/ 71120 h 899160"/>
                  <a:gd name="connsiteX59" fmla="*/ 970280 w 990600"/>
                  <a:gd name="connsiteY59" fmla="*/ 40640 h 899160"/>
                  <a:gd name="connsiteX60" fmla="*/ 955040 w 990600"/>
                  <a:gd name="connsiteY60" fmla="*/ 25400 h 899160"/>
                  <a:gd name="connsiteX61" fmla="*/ 934720 w 990600"/>
                  <a:gd name="connsiteY61" fmla="*/ 20320 h 899160"/>
                  <a:gd name="connsiteX62" fmla="*/ 894080 w 990600"/>
                  <a:gd name="connsiteY62" fmla="*/ 0 h 899160"/>
                  <a:gd name="connsiteX63" fmla="*/ 848360 w 990600"/>
                  <a:gd name="connsiteY63" fmla="*/ 5080 h 899160"/>
                  <a:gd name="connsiteX64" fmla="*/ 777240 w 990600"/>
                  <a:gd name="connsiteY64" fmla="*/ 20320 h 899160"/>
                  <a:gd name="connsiteX65" fmla="*/ 751840 w 990600"/>
                  <a:gd name="connsiteY65" fmla="*/ 30480 h 899160"/>
                  <a:gd name="connsiteX66" fmla="*/ 711200 w 990600"/>
                  <a:gd name="connsiteY66" fmla="*/ 66040 h 899160"/>
                  <a:gd name="connsiteX67" fmla="*/ 690880 w 990600"/>
                  <a:gd name="connsiteY67" fmla="*/ 71120 h 899160"/>
                  <a:gd name="connsiteX68" fmla="*/ 670560 w 990600"/>
                  <a:gd name="connsiteY68" fmla="*/ 81280 h 899160"/>
                  <a:gd name="connsiteX69" fmla="*/ 609600 w 990600"/>
                  <a:gd name="connsiteY69" fmla="*/ 91440 h 899160"/>
                  <a:gd name="connsiteX70" fmla="*/ 497840 w 990600"/>
                  <a:gd name="connsiteY70" fmla="*/ 96520 h 899160"/>
                  <a:gd name="connsiteX71" fmla="*/ 462280 w 990600"/>
                  <a:gd name="connsiteY71" fmla="*/ 86360 h 899160"/>
                  <a:gd name="connsiteX72" fmla="*/ 421640 w 990600"/>
                  <a:gd name="connsiteY72" fmla="*/ 81280 h 899160"/>
                  <a:gd name="connsiteX73" fmla="*/ 406400 w 990600"/>
                  <a:gd name="connsiteY73" fmla="*/ 76200 h 899160"/>
                  <a:gd name="connsiteX74" fmla="*/ 259080 w 990600"/>
                  <a:gd name="connsiteY74" fmla="*/ 101600 h 899160"/>
                  <a:gd name="connsiteX75" fmla="*/ 228600 w 990600"/>
                  <a:gd name="connsiteY75" fmla="*/ 121920 h 899160"/>
                  <a:gd name="connsiteX76" fmla="*/ 203200 w 990600"/>
                  <a:gd name="connsiteY76" fmla="*/ 152400 h 899160"/>
                  <a:gd name="connsiteX0" fmla="*/ 203200 w 990600"/>
                  <a:gd name="connsiteY0" fmla="*/ 152400 h 899160"/>
                  <a:gd name="connsiteX1" fmla="*/ 187960 w 990600"/>
                  <a:gd name="connsiteY1" fmla="*/ 172720 h 899160"/>
                  <a:gd name="connsiteX2" fmla="*/ 81280 w 990600"/>
                  <a:gd name="connsiteY2" fmla="*/ 279400 h 899160"/>
                  <a:gd name="connsiteX3" fmla="*/ 50800 w 990600"/>
                  <a:gd name="connsiteY3" fmla="*/ 304800 h 899160"/>
                  <a:gd name="connsiteX4" fmla="*/ 30480 w 990600"/>
                  <a:gd name="connsiteY4" fmla="*/ 335280 h 899160"/>
                  <a:gd name="connsiteX5" fmla="*/ 15240 w 990600"/>
                  <a:gd name="connsiteY5" fmla="*/ 370840 h 899160"/>
                  <a:gd name="connsiteX6" fmla="*/ 10160 w 990600"/>
                  <a:gd name="connsiteY6" fmla="*/ 396240 h 899160"/>
                  <a:gd name="connsiteX7" fmla="*/ 0 w 990600"/>
                  <a:gd name="connsiteY7" fmla="*/ 426720 h 899160"/>
                  <a:gd name="connsiteX8" fmla="*/ 10160 w 990600"/>
                  <a:gd name="connsiteY8" fmla="*/ 457200 h 899160"/>
                  <a:gd name="connsiteX9" fmla="*/ 30480 w 990600"/>
                  <a:gd name="connsiteY9" fmla="*/ 492760 h 899160"/>
                  <a:gd name="connsiteX10" fmla="*/ 45720 w 990600"/>
                  <a:gd name="connsiteY10" fmla="*/ 502920 h 899160"/>
                  <a:gd name="connsiteX11" fmla="*/ 71120 w 990600"/>
                  <a:gd name="connsiteY11" fmla="*/ 533400 h 899160"/>
                  <a:gd name="connsiteX12" fmla="*/ 81280 w 990600"/>
                  <a:gd name="connsiteY12" fmla="*/ 548640 h 899160"/>
                  <a:gd name="connsiteX13" fmla="*/ 121920 w 990600"/>
                  <a:gd name="connsiteY13" fmla="*/ 574040 h 899160"/>
                  <a:gd name="connsiteX14" fmla="*/ 137160 w 990600"/>
                  <a:gd name="connsiteY14" fmla="*/ 579120 h 899160"/>
                  <a:gd name="connsiteX15" fmla="*/ 162560 w 990600"/>
                  <a:gd name="connsiteY15" fmla="*/ 619760 h 899160"/>
                  <a:gd name="connsiteX16" fmla="*/ 177800 w 990600"/>
                  <a:gd name="connsiteY16" fmla="*/ 624840 h 899160"/>
                  <a:gd name="connsiteX17" fmla="*/ 208280 w 990600"/>
                  <a:gd name="connsiteY17" fmla="*/ 645160 h 899160"/>
                  <a:gd name="connsiteX18" fmla="*/ 233680 w 990600"/>
                  <a:gd name="connsiteY18" fmla="*/ 675640 h 899160"/>
                  <a:gd name="connsiteX19" fmla="*/ 248920 w 990600"/>
                  <a:gd name="connsiteY19" fmla="*/ 690880 h 899160"/>
                  <a:gd name="connsiteX20" fmla="*/ 264160 w 990600"/>
                  <a:gd name="connsiteY20" fmla="*/ 721360 h 899160"/>
                  <a:gd name="connsiteX21" fmla="*/ 269240 w 990600"/>
                  <a:gd name="connsiteY21" fmla="*/ 736600 h 899160"/>
                  <a:gd name="connsiteX22" fmla="*/ 289560 w 990600"/>
                  <a:gd name="connsiteY22" fmla="*/ 767080 h 899160"/>
                  <a:gd name="connsiteX23" fmla="*/ 299720 w 990600"/>
                  <a:gd name="connsiteY23" fmla="*/ 782320 h 899160"/>
                  <a:gd name="connsiteX24" fmla="*/ 304800 w 990600"/>
                  <a:gd name="connsiteY24" fmla="*/ 797560 h 899160"/>
                  <a:gd name="connsiteX25" fmla="*/ 314960 w 990600"/>
                  <a:gd name="connsiteY25" fmla="*/ 812800 h 899160"/>
                  <a:gd name="connsiteX26" fmla="*/ 325120 w 990600"/>
                  <a:gd name="connsiteY26" fmla="*/ 843280 h 899160"/>
                  <a:gd name="connsiteX27" fmla="*/ 330200 w 990600"/>
                  <a:gd name="connsiteY27" fmla="*/ 858520 h 899160"/>
                  <a:gd name="connsiteX28" fmla="*/ 345440 w 990600"/>
                  <a:gd name="connsiteY28" fmla="*/ 868680 h 899160"/>
                  <a:gd name="connsiteX29" fmla="*/ 375920 w 990600"/>
                  <a:gd name="connsiteY29" fmla="*/ 878840 h 899160"/>
                  <a:gd name="connsiteX30" fmla="*/ 391160 w 990600"/>
                  <a:gd name="connsiteY30" fmla="*/ 889000 h 899160"/>
                  <a:gd name="connsiteX31" fmla="*/ 411480 w 990600"/>
                  <a:gd name="connsiteY31" fmla="*/ 894080 h 899160"/>
                  <a:gd name="connsiteX32" fmla="*/ 426720 w 990600"/>
                  <a:gd name="connsiteY32" fmla="*/ 899160 h 899160"/>
                  <a:gd name="connsiteX33" fmla="*/ 497840 w 990600"/>
                  <a:gd name="connsiteY33" fmla="*/ 894080 h 899160"/>
                  <a:gd name="connsiteX34" fmla="*/ 523240 w 990600"/>
                  <a:gd name="connsiteY34" fmla="*/ 863600 h 899160"/>
                  <a:gd name="connsiteX35" fmla="*/ 538480 w 990600"/>
                  <a:gd name="connsiteY35" fmla="*/ 853440 h 899160"/>
                  <a:gd name="connsiteX36" fmla="*/ 563880 w 990600"/>
                  <a:gd name="connsiteY36" fmla="*/ 817880 h 899160"/>
                  <a:gd name="connsiteX37" fmla="*/ 584200 w 990600"/>
                  <a:gd name="connsiteY37" fmla="*/ 787400 h 899160"/>
                  <a:gd name="connsiteX38" fmla="*/ 594360 w 990600"/>
                  <a:gd name="connsiteY38" fmla="*/ 772160 h 899160"/>
                  <a:gd name="connsiteX39" fmla="*/ 609600 w 990600"/>
                  <a:gd name="connsiteY39" fmla="*/ 756920 h 899160"/>
                  <a:gd name="connsiteX40" fmla="*/ 655320 w 990600"/>
                  <a:gd name="connsiteY40" fmla="*/ 716280 h 899160"/>
                  <a:gd name="connsiteX41" fmla="*/ 706120 w 990600"/>
                  <a:gd name="connsiteY41" fmla="*/ 706120 h 899160"/>
                  <a:gd name="connsiteX42" fmla="*/ 741680 w 990600"/>
                  <a:gd name="connsiteY42" fmla="*/ 695960 h 899160"/>
                  <a:gd name="connsiteX43" fmla="*/ 828040 w 990600"/>
                  <a:gd name="connsiteY43" fmla="*/ 690880 h 899160"/>
                  <a:gd name="connsiteX44" fmla="*/ 853440 w 990600"/>
                  <a:gd name="connsiteY44" fmla="*/ 665480 h 899160"/>
                  <a:gd name="connsiteX45" fmla="*/ 894080 w 990600"/>
                  <a:gd name="connsiteY45" fmla="*/ 624840 h 899160"/>
                  <a:gd name="connsiteX46" fmla="*/ 899160 w 990600"/>
                  <a:gd name="connsiteY46" fmla="*/ 609600 h 899160"/>
                  <a:gd name="connsiteX47" fmla="*/ 919480 w 990600"/>
                  <a:gd name="connsiteY47" fmla="*/ 589280 h 899160"/>
                  <a:gd name="connsiteX48" fmla="*/ 929640 w 990600"/>
                  <a:gd name="connsiteY48" fmla="*/ 574040 h 899160"/>
                  <a:gd name="connsiteX49" fmla="*/ 934720 w 990600"/>
                  <a:gd name="connsiteY49" fmla="*/ 538480 h 899160"/>
                  <a:gd name="connsiteX50" fmla="*/ 944880 w 990600"/>
                  <a:gd name="connsiteY50" fmla="*/ 523240 h 899160"/>
                  <a:gd name="connsiteX51" fmla="*/ 955040 w 990600"/>
                  <a:gd name="connsiteY51" fmla="*/ 497840 h 899160"/>
                  <a:gd name="connsiteX52" fmla="*/ 960120 w 990600"/>
                  <a:gd name="connsiteY52" fmla="*/ 462280 h 899160"/>
                  <a:gd name="connsiteX53" fmla="*/ 970280 w 990600"/>
                  <a:gd name="connsiteY53" fmla="*/ 431800 h 899160"/>
                  <a:gd name="connsiteX54" fmla="*/ 980440 w 990600"/>
                  <a:gd name="connsiteY54" fmla="*/ 396240 h 899160"/>
                  <a:gd name="connsiteX55" fmla="*/ 985520 w 990600"/>
                  <a:gd name="connsiteY55" fmla="*/ 304800 h 899160"/>
                  <a:gd name="connsiteX56" fmla="*/ 990600 w 990600"/>
                  <a:gd name="connsiteY56" fmla="*/ 269240 h 899160"/>
                  <a:gd name="connsiteX57" fmla="*/ 985520 w 990600"/>
                  <a:gd name="connsiteY57" fmla="*/ 71120 h 899160"/>
                  <a:gd name="connsiteX58" fmla="*/ 970280 w 990600"/>
                  <a:gd name="connsiteY58" fmla="*/ 40640 h 899160"/>
                  <a:gd name="connsiteX59" fmla="*/ 955040 w 990600"/>
                  <a:gd name="connsiteY59" fmla="*/ 25400 h 899160"/>
                  <a:gd name="connsiteX60" fmla="*/ 934720 w 990600"/>
                  <a:gd name="connsiteY60" fmla="*/ 20320 h 899160"/>
                  <a:gd name="connsiteX61" fmla="*/ 894080 w 990600"/>
                  <a:gd name="connsiteY61" fmla="*/ 0 h 899160"/>
                  <a:gd name="connsiteX62" fmla="*/ 848360 w 990600"/>
                  <a:gd name="connsiteY62" fmla="*/ 5080 h 899160"/>
                  <a:gd name="connsiteX63" fmla="*/ 777240 w 990600"/>
                  <a:gd name="connsiteY63" fmla="*/ 20320 h 899160"/>
                  <a:gd name="connsiteX64" fmla="*/ 751840 w 990600"/>
                  <a:gd name="connsiteY64" fmla="*/ 30480 h 899160"/>
                  <a:gd name="connsiteX65" fmla="*/ 711200 w 990600"/>
                  <a:gd name="connsiteY65" fmla="*/ 66040 h 899160"/>
                  <a:gd name="connsiteX66" fmla="*/ 690880 w 990600"/>
                  <a:gd name="connsiteY66" fmla="*/ 71120 h 899160"/>
                  <a:gd name="connsiteX67" fmla="*/ 670560 w 990600"/>
                  <a:gd name="connsiteY67" fmla="*/ 81280 h 899160"/>
                  <a:gd name="connsiteX68" fmla="*/ 609600 w 990600"/>
                  <a:gd name="connsiteY68" fmla="*/ 91440 h 899160"/>
                  <a:gd name="connsiteX69" fmla="*/ 497840 w 990600"/>
                  <a:gd name="connsiteY69" fmla="*/ 96520 h 899160"/>
                  <a:gd name="connsiteX70" fmla="*/ 462280 w 990600"/>
                  <a:gd name="connsiteY70" fmla="*/ 86360 h 899160"/>
                  <a:gd name="connsiteX71" fmla="*/ 421640 w 990600"/>
                  <a:gd name="connsiteY71" fmla="*/ 81280 h 899160"/>
                  <a:gd name="connsiteX72" fmla="*/ 406400 w 990600"/>
                  <a:gd name="connsiteY72" fmla="*/ 76200 h 899160"/>
                  <a:gd name="connsiteX73" fmla="*/ 259080 w 990600"/>
                  <a:gd name="connsiteY73" fmla="*/ 101600 h 899160"/>
                  <a:gd name="connsiteX74" fmla="*/ 228600 w 990600"/>
                  <a:gd name="connsiteY74" fmla="*/ 121920 h 899160"/>
                  <a:gd name="connsiteX75" fmla="*/ 203200 w 990600"/>
                  <a:gd name="connsiteY75" fmla="*/ 152400 h 899160"/>
                  <a:gd name="connsiteX0" fmla="*/ 194752 w 982152"/>
                  <a:gd name="connsiteY0" fmla="*/ 152400 h 899160"/>
                  <a:gd name="connsiteX1" fmla="*/ 179512 w 982152"/>
                  <a:gd name="connsiteY1" fmla="*/ 172720 h 899160"/>
                  <a:gd name="connsiteX2" fmla="*/ 72832 w 982152"/>
                  <a:gd name="connsiteY2" fmla="*/ 279400 h 899160"/>
                  <a:gd name="connsiteX3" fmla="*/ 42352 w 982152"/>
                  <a:gd name="connsiteY3" fmla="*/ 304800 h 899160"/>
                  <a:gd name="connsiteX4" fmla="*/ 22032 w 982152"/>
                  <a:gd name="connsiteY4" fmla="*/ 335280 h 899160"/>
                  <a:gd name="connsiteX5" fmla="*/ 6792 w 982152"/>
                  <a:gd name="connsiteY5" fmla="*/ 370840 h 899160"/>
                  <a:gd name="connsiteX6" fmla="*/ 1712 w 982152"/>
                  <a:gd name="connsiteY6" fmla="*/ 396240 h 899160"/>
                  <a:gd name="connsiteX7" fmla="*/ 1712 w 982152"/>
                  <a:gd name="connsiteY7" fmla="*/ 457200 h 899160"/>
                  <a:gd name="connsiteX8" fmla="*/ 22032 w 982152"/>
                  <a:gd name="connsiteY8" fmla="*/ 492760 h 899160"/>
                  <a:gd name="connsiteX9" fmla="*/ 37272 w 982152"/>
                  <a:gd name="connsiteY9" fmla="*/ 502920 h 899160"/>
                  <a:gd name="connsiteX10" fmla="*/ 62672 w 982152"/>
                  <a:gd name="connsiteY10" fmla="*/ 533400 h 899160"/>
                  <a:gd name="connsiteX11" fmla="*/ 72832 w 982152"/>
                  <a:gd name="connsiteY11" fmla="*/ 548640 h 899160"/>
                  <a:gd name="connsiteX12" fmla="*/ 113472 w 982152"/>
                  <a:gd name="connsiteY12" fmla="*/ 574040 h 899160"/>
                  <a:gd name="connsiteX13" fmla="*/ 128712 w 982152"/>
                  <a:gd name="connsiteY13" fmla="*/ 579120 h 899160"/>
                  <a:gd name="connsiteX14" fmla="*/ 154112 w 982152"/>
                  <a:gd name="connsiteY14" fmla="*/ 619760 h 899160"/>
                  <a:gd name="connsiteX15" fmla="*/ 169352 w 982152"/>
                  <a:gd name="connsiteY15" fmla="*/ 624840 h 899160"/>
                  <a:gd name="connsiteX16" fmla="*/ 199832 w 982152"/>
                  <a:gd name="connsiteY16" fmla="*/ 645160 h 899160"/>
                  <a:gd name="connsiteX17" fmla="*/ 225232 w 982152"/>
                  <a:gd name="connsiteY17" fmla="*/ 675640 h 899160"/>
                  <a:gd name="connsiteX18" fmla="*/ 240472 w 982152"/>
                  <a:gd name="connsiteY18" fmla="*/ 690880 h 899160"/>
                  <a:gd name="connsiteX19" fmla="*/ 255712 w 982152"/>
                  <a:gd name="connsiteY19" fmla="*/ 721360 h 899160"/>
                  <a:gd name="connsiteX20" fmla="*/ 260792 w 982152"/>
                  <a:gd name="connsiteY20" fmla="*/ 736600 h 899160"/>
                  <a:gd name="connsiteX21" fmla="*/ 281112 w 982152"/>
                  <a:gd name="connsiteY21" fmla="*/ 767080 h 899160"/>
                  <a:gd name="connsiteX22" fmla="*/ 291272 w 982152"/>
                  <a:gd name="connsiteY22" fmla="*/ 782320 h 899160"/>
                  <a:gd name="connsiteX23" fmla="*/ 296352 w 982152"/>
                  <a:gd name="connsiteY23" fmla="*/ 797560 h 899160"/>
                  <a:gd name="connsiteX24" fmla="*/ 306512 w 982152"/>
                  <a:gd name="connsiteY24" fmla="*/ 812800 h 899160"/>
                  <a:gd name="connsiteX25" fmla="*/ 316672 w 982152"/>
                  <a:gd name="connsiteY25" fmla="*/ 843280 h 899160"/>
                  <a:gd name="connsiteX26" fmla="*/ 321752 w 982152"/>
                  <a:gd name="connsiteY26" fmla="*/ 858520 h 899160"/>
                  <a:gd name="connsiteX27" fmla="*/ 336992 w 982152"/>
                  <a:gd name="connsiteY27" fmla="*/ 868680 h 899160"/>
                  <a:gd name="connsiteX28" fmla="*/ 367472 w 982152"/>
                  <a:gd name="connsiteY28" fmla="*/ 878840 h 899160"/>
                  <a:gd name="connsiteX29" fmla="*/ 382712 w 982152"/>
                  <a:gd name="connsiteY29" fmla="*/ 889000 h 899160"/>
                  <a:gd name="connsiteX30" fmla="*/ 403032 w 982152"/>
                  <a:gd name="connsiteY30" fmla="*/ 894080 h 899160"/>
                  <a:gd name="connsiteX31" fmla="*/ 418272 w 982152"/>
                  <a:gd name="connsiteY31" fmla="*/ 899160 h 899160"/>
                  <a:gd name="connsiteX32" fmla="*/ 489392 w 982152"/>
                  <a:gd name="connsiteY32" fmla="*/ 894080 h 899160"/>
                  <a:gd name="connsiteX33" fmla="*/ 514792 w 982152"/>
                  <a:gd name="connsiteY33" fmla="*/ 863600 h 899160"/>
                  <a:gd name="connsiteX34" fmla="*/ 530032 w 982152"/>
                  <a:gd name="connsiteY34" fmla="*/ 853440 h 899160"/>
                  <a:gd name="connsiteX35" fmla="*/ 555432 w 982152"/>
                  <a:gd name="connsiteY35" fmla="*/ 817880 h 899160"/>
                  <a:gd name="connsiteX36" fmla="*/ 575752 w 982152"/>
                  <a:gd name="connsiteY36" fmla="*/ 787400 h 899160"/>
                  <a:gd name="connsiteX37" fmla="*/ 585912 w 982152"/>
                  <a:gd name="connsiteY37" fmla="*/ 772160 h 899160"/>
                  <a:gd name="connsiteX38" fmla="*/ 601152 w 982152"/>
                  <a:gd name="connsiteY38" fmla="*/ 756920 h 899160"/>
                  <a:gd name="connsiteX39" fmla="*/ 646872 w 982152"/>
                  <a:gd name="connsiteY39" fmla="*/ 716280 h 899160"/>
                  <a:gd name="connsiteX40" fmla="*/ 697672 w 982152"/>
                  <a:gd name="connsiteY40" fmla="*/ 706120 h 899160"/>
                  <a:gd name="connsiteX41" fmla="*/ 733232 w 982152"/>
                  <a:gd name="connsiteY41" fmla="*/ 695960 h 899160"/>
                  <a:gd name="connsiteX42" fmla="*/ 819592 w 982152"/>
                  <a:gd name="connsiteY42" fmla="*/ 690880 h 899160"/>
                  <a:gd name="connsiteX43" fmla="*/ 844992 w 982152"/>
                  <a:gd name="connsiteY43" fmla="*/ 665480 h 899160"/>
                  <a:gd name="connsiteX44" fmla="*/ 885632 w 982152"/>
                  <a:gd name="connsiteY44" fmla="*/ 624840 h 899160"/>
                  <a:gd name="connsiteX45" fmla="*/ 890712 w 982152"/>
                  <a:gd name="connsiteY45" fmla="*/ 609600 h 899160"/>
                  <a:gd name="connsiteX46" fmla="*/ 911032 w 982152"/>
                  <a:gd name="connsiteY46" fmla="*/ 589280 h 899160"/>
                  <a:gd name="connsiteX47" fmla="*/ 921192 w 982152"/>
                  <a:gd name="connsiteY47" fmla="*/ 574040 h 899160"/>
                  <a:gd name="connsiteX48" fmla="*/ 926272 w 982152"/>
                  <a:gd name="connsiteY48" fmla="*/ 538480 h 899160"/>
                  <a:gd name="connsiteX49" fmla="*/ 936432 w 982152"/>
                  <a:gd name="connsiteY49" fmla="*/ 523240 h 899160"/>
                  <a:gd name="connsiteX50" fmla="*/ 946592 w 982152"/>
                  <a:gd name="connsiteY50" fmla="*/ 497840 h 899160"/>
                  <a:gd name="connsiteX51" fmla="*/ 951672 w 982152"/>
                  <a:gd name="connsiteY51" fmla="*/ 462280 h 899160"/>
                  <a:gd name="connsiteX52" fmla="*/ 961832 w 982152"/>
                  <a:gd name="connsiteY52" fmla="*/ 431800 h 899160"/>
                  <a:gd name="connsiteX53" fmla="*/ 971992 w 982152"/>
                  <a:gd name="connsiteY53" fmla="*/ 396240 h 899160"/>
                  <a:gd name="connsiteX54" fmla="*/ 977072 w 982152"/>
                  <a:gd name="connsiteY54" fmla="*/ 304800 h 899160"/>
                  <a:gd name="connsiteX55" fmla="*/ 982152 w 982152"/>
                  <a:gd name="connsiteY55" fmla="*/ 269240 h 899160"/>
                  <a:gd name="connsiteX56" fmla="*/ 977072 w 982152"/>
                  <a:gd name="connsiteY56" fmla="*/ 71120 h 899160"/>
                  <a:gd name="connsiteX57" fmla="*/ 961832 w 982152"/>
                  <a:gd name="connsiteY57" fmla="*/ 40640 h 899160"/>
                  <a:gd name="connsiteX58" fmla="*/ 946592 w 982152"/>
                  <a:gd name="connsiteY58" fmla="*/ 25400 h 899160"/>
                  <a:gd name="connsiteX59" fmla="*/ 926272 w 982152"/>
                  <a:gd name="connsiteY59" fmla="*/ 20320 h 899160"/>
                  <a:gd name="connsiteX60" fmla="*/ 885632 w 982152"/>
                  <a:gd name="connsiteY60" fmla="*/ 0 h 899160"/>
                  <a:gd name="connsiteX61" fmla="*/ 839912 w 982152"/>
                  <a:gd name="connsiteY61" fmla="*/ 5080 h 899160"/>
                  <a:gd name="connsiteX62" fmla="*/ 768792 w 982152"/>
                  <a:gd name="connsiteY62" fmla="*/ 20320 h 899160"/>
                  <a:gd name="connsiteX63" fmla="*/ 743392 w 982152"/>
                  <a:gd name="connsiteY63" fmla="*/ 30480 h 899160"/>
                  <a:gd name="connsiteX64" fmla="*/ 702752 w 982152"/>
                  <a:gd name="connsiteY64" fmla="*/ 66040 h 899160"/>
                  <a:gd name="connsiteX65" fmla="*/ 682432 w 982152"/>
                  <a:gd name="connsiteY65" fmla="*/ 71120 h 899160"/>
                  <a:gd name="connsiteX66" fmla="*/ 662112 w 982152"/>
                  <a:gd name="connsiteY66" fmla="*/ 81280 h 899160"/>
                  <a:gd name="connsiteX67" fmla="*/ 601152 w 982152"/>
                  <a:gd name="connsiteY67" fmla="*/ 91440 h 899160"/>
                  <a:gd name="connsiteX68" fmla="*/ 489392 w 982152"/>
                  <a:gd name="connsiteY68" fmla="*/ 96520 h 899160"/>
                  <a:gd name="connsiteX69" fmla="*/ 453832 w 982152"/>
                  <a:gd name="connsiteY69" fmla="*/ 86360 h 899160"/>
                  <a:gd name="connsiteX70" fmla="*/ 413192 w 982152"/>
                  <a:gd name="connsiteY70" fmla="*/ 81280 h 899160"/>
                  <a:gd name="connsiteX71" fmla="*/ 397952 w 982152"/>
                  <a:gd name="connsiteY71" fmla="*/ 76200 h 899160"/>
                  <a:gd name="connsiteX72" fmla="*/ 250632 w 982152"/>
                  <a:gd name="connsiteY72" fmla="*/ 101600 h 899160"/>
                  <a:gd name="connsiteX73" fmla="*/ 220152 w 982152"/>
                  <a:gd name="connsiteY73" fmla="*/ 121920 h 899160"/>
                  <a:gd name="connsiteX74" fmla="*/ 194752 w 982152"/>
                  <a:gd name="connsiteY74" fmla="*/ 152400 h 899160"/>
                  <a:gd name="connsiteX0" fmla="*/ 194752 w 982152"/>
                  <a:gd name="connsiteY0" fmla="*/ 152400 h 899160"/>
                  <a:gd name="connsiteX1" fmla="*/ 179512 w 982152"/>
                  <a:gd name="connsiteY1" fmla="*/ 172720 h 899160"/>
                  <a:gd name="connsiteX2" fmla="*/ 72832 w 982152"/>
                  <a:gd name="connsiteY2" fmla="*/ 279400 h 899160"/>
                  <a:gd name="connsiteX3" fmla="*/ 42352 w 982152"/>
                  <a:gd name="connsiteY3" fmla="*/ 304800 h 899160"/>
                  <a:gd name="connsiteX4" fmla="*/ 22032 w 982152"/>
                  <a:gd name="connsiteY4" fmla="*/ 335280 h 899160"/>
                  <a:gd name="connsiteX5" fmla="*/ 6792 w 982152"/>
                  <a:gd name="connsiteY5" fmla="*/ 370840 h 899160"/>
                  <a:gd name="connsiteX6" fmla="*/ 1712 w 982152"/>
                  <a:gd name="connsiteY6" fmla="*/ 396240 h 899160"/>
                  <a:gd name="connsiteX7" fmla="*/ 1712 w 982152"/>
                  <a:gd name="connsiteY7" fmla="*/ 457200 h 899160"/>
                  <a:gd name="connsiteX8" fmla="*/ 22032 w 982152"/>
                  <a:gd name="connsiteY8" fmla="*/ 492760 h 899160"/>
                  <a:gd name="connsiteX9" fmla="*/ 62672 w 982152"/>
                  <a:gd name="connsiteY9" fmla="*/ 533400 h 899160"/>
                  <a:gd name="connsiteX10" fmla="*/ 72832 w 982152"/>
                  <a:gd name="connsiteY10" fmla="*/ 548640 h 899160"/>
                  <a:gd name="connsiteX11" fmla="*/ 113472 w 982152"/>
                  <a:gd name="connsiteY11" fmla="*/ 574040 h 899160"/>
                  <a:gd name="connsiteX12" fmla="*/ 128712 w 982152"/>
                  <a:gd name="connsiteY12" fmla="*/ 579120 h 899160"/>
                  <a:gd name="connsiteX13" fmla="*/ 154112 w 982152"/>
                  <a:gd name="connsiteY13" fmla="*/ 619760 h 899160"/>
                  <a:gd name="connsiteX14" fmla="*/ 169352 w 982152"/>
                  <a:gd name="connsiteY14" fmla="*/ 624840 h 899160"/>
                  <a:gd name="connsiteX15" fmla="*/ 199832 w 982152"/>
                  <a:gd name="connsiteY15" fmla="*/ 645160 h 899160"/>
                  <a:gd name="connsiteX16" fmla="*/ 225232 w 982152"/>
                  <a:gd name="connsiteY16" fmla="*/ 675640 h 899160"/>
                  <a:gd name="connsiteX17" fmla="*/ 240472 w 982152"/>
                  <a:gd name="connsiteY17" fmla="*/ 690880 h 899160"/>
                  <a:gd name="connsiteX18" fmla="*/ 255712 w 982152"/>
                  <a:gd name="connsiteY18" fmla="*/ 721360 h 899160"/>
                  <a:gd name="connsiteX19" fmla="*/ 260792 w 982152"/>
                  <a:gd name="connsiteY19" fmla="*/ 736600 h 899160"/>
                  <a:gd name="connsiteX20" fmla="*/ 281112 w 982152"/>
                  <a:gd name="connsiteY20" fmla="*/ 767080 h 899160"/>
                  <a:gd name="connsiteX21" fmla="*/ 291272 w 982152"/>
                  <a:gd name="connsiteY21" fmla="*/ 782320 h 899160"/>
                  <a:gd name="connsiteX22" fmla="*/ 296352 w 982152"/>
                  <a:gd name="connsiteY22" fmla="*/ 797560 h 899160"/>
                  <a:gd name="connsiteX23" fmla="*/ 306512 w 982152"/>
                  <a:gd name="connsiteY23" fmla="*/ 812800 h 899160"/>
                  <a:gd name="connsiteX24" fmla="*/ 316672 w 982152"/>
                  <a:gd name="connsiteY24" fmla="*/ 843280 h 899160"/>
                  <a:gd name="connsiteX25" fmla="*/ 321752 w 982152"/>
                  <a:gd name="connsiteY25" fmla="*/ 858520 h 899160"/>
                  <a:gd name="connsiteX26" fmla="*/ 336992 w 982152"/>
                  <a:gd name="connsiteY26" fmla="*/ 868680 h 899160"/>
                  <a:gd name="connsiteX27" fmla="*/ 367472 w 982152"/>
                  <a:gd name="connsiteY27" fmla="*/ 878840 h 899160"/>
                  <a:gd name="connsiteX28" fmla="*/ 382712 w 982152"/>
                  <a:gd name="connsiteY28" fmla="*/ 889000 h 899160"/>
                  <a:gd name="connsiteX29" fmla="*/ 403032 w 982152"/>
                  <a:gd name="connsiteY29" fmla="*/ 894080 h 899160"/>
                  <a:gd name="connsiteX30" fmla="*/ 418272 w 982152"/>
                  <a:gd name="connsiteY30" fmla="*/ 899160 h 899160"/>
                  <a:gd name="connsiteX31" fmla="*/ 489392 w 982152"/>
                  <a:gd name="connsiteY31" fmla="*/ 894080 h 899160"/>
                  <a:gd name="connsiteX32" fmla="*/ 514792 w 982152"/>
                  <a:gd name="connsiteY32" fmla="*/ 863600 h 899160"/>
                  <a:gd name="connsiteX33" fmla="*/ 530032 w 982152"/>
                  <a:gd name="connsiteY33" fmla="*/ 853440 h 899160"/>
                  <a:gd name="connsiteX34" fmla="*/ 555432 w 982152"/>
                  <a:gd name="connsiteY34" fmla="*/ 817880 h 899160"/>
                  <a:gd name="connsiteX35" fmla="*/ 575752 w 982152"/>
                  <a:gd name="connsiteY35" fmla="*/ 787400 h 899160"/>
                  <a:gd name="connsiteX36" fmla="*/ 585912 w 982152"/>
                  <a:gd name="connsiteY36" fmla="*/ 772160 h 899160"/>
                  <a:gd name="connsiteX37" fmla="*/ 601152 w 982152"/>
                  <a:gd name="connsiteY37" fmla="*/ 756920 h 899160"/>
                  <a:gd name="connsiteX38" fmla="*/ 646872 w 982152"/>
                  <a:gd name="connsiteY38" fmla="*/ 716280 h 899160"/>
                  <a:gd name="connsiteX39" fmla="*/ 697672 w 982152"/>
                  <a:gd name="connsiteY39" fmla="*/ 706120 h 899160"/>
                  <a:gd name="connsiteX40" fmla="*/ 733232 w 982152"/>
                  <a:gd name="connsiteY40" fmla="*/ 695960 h 899160"/>
                  <a:gd name="connsiteX41" fmla="*/ 819592 w 982152"/>
                  <a:gd name="connsiteY41" fmla="*/ 690880 h 899160"/>
                  <a:gd name="connsiteX42" fmla="*/ 844992 w 982152"/>
                  <a:gd name="connsiteY42" fmla="*/ 665480 h 899160"/>
                  <a:gd name="connsiteX43" fmla="*/ 885632 w 982152"/>
                  <a:gd name="connsiteY43" fmla="*/ 624840 h 899160"/>
                  <a:gd name="connsiteX44" fmla="*/ 890712 w 982152"/>
                  <a:gd name="connsiteY44" fmla="*/ 609600 h 899160"/>
                  <a:gd name="connsiteX45" fmla="*/ 911032 w 982152"/>
                  <a:gd name="connsiteY45" fmla="*/ 589280 h 899160"/>
                  <a:gd name="connsiteX46" fmla="*/ 921192 w 982152"/>
                  <a:gd name="connsiteY46" fmla="*/ 574040 h 899160"/>
                  <a:gd name="connsiteX47" fmla="*/ 926272 w 982152"/>
                  <a:gd name="connsiteY47" fmla="*/ 538480 h 899160"/>
                  <a:gd name="connsiteX48" fmla="*/ 936432 w 982152"/>
                  <a:gd name="connsiteY48" fmla="*/ 523240 h 899160"/>
                  <a:gd name="connsiteX49" fmla="*/ 946592 w 982152"/>
                  <a:gd name="connsiteY49" fmla="*/ 497840 h 899160"/>
                  <a:gd name="connsiteX50" fmla="*/ 951672 w 982152"/>
                  <a:gd name="connsiteY50" fmla="*/ 462280 h 899160"/>
                  <a:gd name="connsiteX51" fmla="*/ 961832 w 982152"/>
                  <a:gd name="connsiteY51" fmla="*/ 431800 h 899160"/>
                  <a:gd name="connsiteX52" fmla="*/ 971992 w 982152"/>
                  <a:gd name="connsiteY52" fmla="*/ 396240 h 899160"/>
                  <a:gd name="connsiteX53" fmla="*/ 977072 w 982152"/>
                  <a:gd name="connsiteY53" fmla="*/ 304800 h 899160"/>
                  <a:gd name="connsiteX54" fmla="*/ 982152 w 982152"/>
                  <a:gd name="connsiteY54" fmla="*/ 269240 h 899160"/>
                  <a:gd name="connsiteX55" fmla="*/ 977072 w 982152"/>
                  <a:gd name="connsiteY55" fmla="*/ 71120 h 899160"/>
                  <a:gd name="connsiteX56" fmla="*/ 961832 w 982152"/>
                  <a:gd name="connsiteY56" fmla="*/ 40640 h 899160"/>
                  <a:gd name="connsiteX57" fmla="*/ 946592 w 982152"/>
                  <a:gd name="connsiteY57" fmla="*/ 25400 h 899160"/>
                  <a:gd name="connsiteX58" fmla="*/ 926272 w 982152"/>
                  <a:gd name="connsiteY58" fmla="*/ 20320 h 899160"/>
                  <a:gd name="connsiteX59" fmla="*/ 885632 w 982152"/>
                  <a:gd name="connsiteY59" fmla="*/ 0 h 899160"/>
                  <a:gd name="connsiteX60" fmla="*/ 839912 w 982152"/>
                  <a:gd name="connsiteY60" fmla="*/ 5080 h 899160"/>
                  <a:gd name="connsiteX61" fmla="*/ 768792 w 982152"/>
                  <a:gd name="connsiteY61" fmla="*/ 20320 h 899160"/>
                  <a:gd name="connsiteX62" fmla="*/ 743392 w 982152"/>
                  <a:gd name="connsiteY62" fmla="*/ 30480 h 899160"/>
                  <a:gd name="connsiteX63" fmla="*/ 702752 w 982152"/>
                  <a:gd name="connsiteY63" fmla="*/ 66040 h 899160"/>
                  <a:gd name="connsiteX64" fmla="*/ 682432 w 982152"/>
                  <a:gd name="connsiteY64" fmla="*/ 71120 h 899160"/>
                  <a:gd name="connsiteX65" fmla="*/ 662112 w 982152"/>
                  <a:gd name="connsiteY65" fmla="*/ 81280 h 899160"/>
                  <a:gd name="connsiteX66" fmla="*/ 601152 w 982152"/>
                  <a:gd name="connsiteY66" fmla="*/ 91440 h 899160"/>
                  <a:gd name="connsiteX67" fmla="*/ 489392 w 982152"/>
                  <a:gd name="connsiteY67" fmla="*/ 96520 h 899160"/>
                  <a:gd name="connsiteX68" fmla="*/ 453832 w 982152"/>
                  <a:gd name="connsiteY68" fmla="*/ 86360 h 899160"/>
                  <a:gd name="connsiteX69" fmla="*/ 413192 w 982152"/>
                  <a:gd name="connsiteY69" fmla="*/ 81280 h 899160"/>
                  <a:gd name="connsiteX70" fmla="*/ 397952 w 982152"/>
                  <a:gd name="connsiteY70" fmla="*/ 76200 h 899160"/>
                  <a:gd name="connsiteX71" fmla="*/ 250632 w 982152"/>
                  <a:gd name="connsiteY71" fmla="*/ 101600 h 899160"/>
                  <a:gd name="connsiteX72" fmla="*/ 220152 w 982152"/>
                  <a:gd name="connsiteY72" fmla="*/ 121920 h 899160"/>
                  <a:gd name="connsiteX73" fmla="*/ 194752 w 982152"/>
                  <a:gd name="connsiteY73" fmla="*/ 152400 h 899160"/>
                  <a:gd name="connsiteX0" fmla="*/ 194752 w 982152"/>
                  <a:gd name="connsiteY0" fmla="*/ 152400 h 899160"/>
                  <a:gd name="connsiteX1" fmla="*/ 179512 w 982152"/>
                  <a:gd name="connsiteY1" fmla="*/ 172720 h 899160"/>
                  <a:gd name="connsiteX2" fmla="*/ 72832 w 982152"/>
                  <a:gd name="connsiteY2" fmla="*/ 279400 h 899160"/>
                  <a:gd name="connsiteX3" fmla="*/ 42352 w 982152"/>
                  <a:gd name="connsiteY3" fmla="*/ 304800 h 899160"/>
                  <a:gd name="connsiteX4" fmla="*/ 22032 w 982152"/>
                  <a:gd name="connsiteY4" fmla="*/ 335280 h 899160"/>
                  <a:gd name="connsiteX5" fmla="*/ 6792 w 982152"/>
                  <a:gd name="connsiteY5" fmla="*/ 370840 h 899160"/>
                  <a:gd name="connsiteX6" fmla="*/ 1712 w 982152"/>
                  <a:gd name="connsiteY6" fmla="*/ 396240 h 899160"/>
                  <a:gd name="connsiteX7" fmla="*/ 1712 w 982152"/>
                  <a:gd name="connsiteY7" fmla="*/ 457200 h 899160"/>
                  <a:gd name="connsiteX8" fmla="*/ 22032 w 982152"/>
                  <a:gd name="connsiteY8" fmla="*/ 492760 h 899160"/>
                  <a:gd name="connsiteX9" fmla="*/ 62672 w 982152"/>
                  <a:gd name="connsiteY9" fmla="*/ 533400 h 899160"/>
                  <a:gd name="connsiteX10" fmla="*/ 72832 w 982152"/>
                  <a:gd name="connsiteY10" fmla="*/ 548640 h 899160"/>
                  <a:gd name="connsiteX11" fmla="*/ 113472 w 982152"/>
                  <a:gd name="connsiteY11" fmla="*/ 574040 h 899160"/>
                  <a:gd name="connsiteX12" fmla="*/ 154112 w 982152"/>
                  <a:gd name="connsiteY12" fmla="*/ 619760 h 899160"/>
                  <a:gd name="connsiteX13" fmla="*/ 169352 w 982152"/>
                  <a:gd name="connsiteY13" fmla="*/ 624840 h 899160"/>
                  <a:gd name="connsiteX14" fmla="*/ 199832 w 982152"/>
                  <a:gd name="connsiteY14" fmla="*/ 645160 h 899160"/>
                  <a:gd name="connsiteX15" fmla="*/ 225232 w 982152"/>
                  <a:gd name="connsiteY15" fmla="*/ 675640 h 899160"/>
                  <a:gd name="connsiteX16" fmla="*/ 240472 w 982152"/>
                  <a:gd name="connsiteY16" fmla="*/ 690880 h 899160"/>
                  <a:gd name="connsiteX17" fmla="*/ 255712 w 982152"/>
                  <a:gd name="connsiteY17" fmla="*/ 721360 h 899160"/>
                  <a:gd name="connsiteX18" fmla="*/ 260792 w 982152"/>
                  <a:gd name="connsiteY18" fmla="*/ 736600 h 899160"/>
                  <a:gd name="connsiteX19" fmla="*/ 281112 w 982152"/>
                  <a:gd name="connsiteY19" fmla="*/ 767080 h 899160"/>
                  <a:gd name="connsiteX20" fmla="*/ 291272 w 982152"/>
                  <a:gd name="connsiteY20" fmla="*/ 782320 h 899160"/>
                  <a:gd name="connsiteX21" fmla="*/ 296352 w 982152"/>
                  <a:gd name="connsiteY21" fmla="*/ 797560 h 899160"/>
                  <a:gd name="connsiteX22" fmla="*/ 306512 w 982152"/>
                  <a:gd name="connsiteY22" fmla="*/ 812800 h 899160"/>
                  <a:gd name="connsiteX23" fmla="*/ 316672 w 982152"/>
                  <a:gd name="connsiteY23" fmla="*/ 843280 h 899160"/>
                  <a:gd name="connsiteX24" fmla="*/ 321752 w 982152"/>
                  <a:gd name="connsiteY24" fmla="*/ 858520 h 899160"/>
                  <a:gd name="connsiteX25" fmla="*/ 336992 w 982152"/>
                  <a:gd name="connsiteY25" fmla="*/ 868680 h 899160"/>
                  <a:gd name="connsiteX26" fmla="*/ 367472 w 982152"/>
                  <a:gd name="connsiteY26" fmla="*/ 878840 h 899160"/>
                  <a:gd name="connsiteX27" fmla="*/ 382712 w 982152"/>
                  <a:gd name="connsiteY27" fmla="*/ 889000 h 899160"/>
                  <a:gd name="connsiteX28" fmla="*/ 403032 w 982152"/>
                  <a:gd name="connsiteY28" fmla="*/ 894080 h 899160"/>
                  <a:gd name="connsiteX29" fmla="*/ 418272 w 982152"/>
                  <a:gd name="connsiteY29" fmla="*/ 899160 h 899160"/>
                  <a:gd name="connsiteX30" fmla="*/ 489392 w 982152"/>
                  <a:gd name="connsiteY30" fmla="*/ 894080 h 899160"/>
                  <a:gd name="connsiteX31" fmla="*/ 514792 w 982152"/>
                  <a:gd name="connsiteY31" fmla="*/ 863600 h 899160"/>
                  <a:gd name="connsiteX32" fmla="*/ 530032 w 982152"/>
                  <a:gd name="connsiteY32" fmla="*/ 853440 h 899160"/>
                  <a:gd name="connsiteX33" fmla="*/ 555432 w 982152"/>
                  <a:gd name="connsiteY33" fmla="*/ 817880 h 899160"/>
                  <a:gd name="connsiteX34" fmla="*/ 575752 w 982152"/>
                  <a:gd name="connsiteY34" fmla="*/ 787400 h 899160"/>
                  <a:gd name="connsiteX35" fmla="*/ 585912 w 982152"/>
                  <a:gd name="connsiteY35" fmla="*/ 772160 h 899160"/>
                  <a:gd name="connsiteX36" fmla="*/ 601152 w 982152"/>
                  <a:gd name="connsiteY36" fmla="*/ 756920 h 899160"/>
                  <a:gd name="connsiteX37" fmla="*/ 646872 w 982152"/>
                  <a:gd name="connsiteY37" fmla="*/ 716280 h 899160"/>
                  <a:gd name="connsiteX38" fmla="*/ 697672 w 982152"/>
                  <a:gd name="connsiteY38" fmla="*/ 706120 h 899160"/>
                  <a:gd name="connsiteX39" fmla="*/ 733232 w 982152"/>
                  <a:gd name="connsiteY39" fmla="*/ 695960 h 899160"/>
                  <a:gd name="connsiteX40" fmla="*/ 819592 w 982152"/>
                  <a:gd name="connsiteY40" fmla="*/ 690880 h 899160"/>
                  <a:gd name="connsiteX41" fmla="*/ 844992 w 982152"/>
                  <a:gd name="connsiteY41" fmla="*/ 665480 h 899160"/>
                  <a:gd name="connsiteX42" fmla="*/ 885632 w 982152"/>
                  <a:gd name="connsiteY42" fmla="*/ 624840 h 899160"/>
                  <a:gd name="connsiteX43" fmla="*/ 890712 w 982152"/>
                  <a:gd name="connsiteY43" fmla="*/ 609600 h 899160"/>
                  <a:gd name="connsiteX44" fmla="*/ 911032 w 982152"/>
                  <a:gd name="connsiteY44" fmla="*/ 589280 h 899160"/>
                  <a:gd name="connsiteX45" fmla="*/ 921192 w 982152"/>
                  <a:gd name="connsiteY45" fmla="*/ 574040 h 899160"/>
                  <a:gd name="connsiteX46" fmla="*/ 926272 w 982152"/>
                  <a:gd name="connsiteY46" fmla="*/ 538480 h 899160"/>
                  <a:gd name="connsiteX47" fmla="*/ 936432 w 982152"/>
                  <a:gd name="connsiteY47" fmla="*/ 523240 h 899160"/>
                  <a:gd name="connsiteX48" fmla="*/ 946592 w 982152"/>
                  <a:gd name="connsiteY48" fmla="*/ 497840 h 899160"/>
                  <a:gd name="connsiteX49" fmla="*/ 951672 w 982152"/>
                  <a:gd name="connsiteY49" fmla="*/ 462280 h 899160"/>
                  <a:gd name="connsiteX50" fmla="*/ 961832 w 982152"/>
                  <a:gd name="connsiteY50" fmla="*/ 431800 h 899160"/>
                  <a:gd name="connsiteX51" fmla="*/ 971992 w 982152"/>
                  <a:gd name="connsiteY51" fmla="*/ 396240 h 899160"/>
                  <a:gd name="connsiteX52" fmla="*/ 977072 w 982152"/>
                  <a:gd name="connsiteY52" fmla="*/ 304800 h 899160"/>
                  <a:gd name="connsiteX53" fmla="*/ 982152 w 982152"/>
                  <a:gd name="connsiteY53" fmla="*/ 269240 h 899160"/>
                  <a:gd name="connsiteX54" fmla="*/ 977072 w 982152"/>
                  <a:gd name="connsiteY54" fmla="*/ 71120 h 899160"/>
                  <a:gd name="connsiteX55" fmla="*/ 961832 w 982152"/>
                  <a:gd name="connsiteY55" fmla="*/ 40640 h 899160"/>
                  <a:gd name="connsiteX56" fmla="*/ 946592 w 982152"/>
                  <a:gd name="connsiteY56" fmla="*/ 25400 h 899160"/>
                  <a:gd name="connsiteX57" fmla="*/ 926272 w 982152"/>
                  <a:gd name="connsiteY57" fmla="*/ 20320 h 899160"/>
                  <a:gd name="connsiteX58" fmla="*/ 885632 w 982152"/>
                  <a:gd name="connsiteY58" fmla="*/ 0 h 899160"/>
                  <a:gd name="connsiteX59" fmla="*/ 839912 w 982152"/>
                  <a:gd name="connsiteY59" fmla="*/ 5080 h 899160"/>
                  <a:gd name="connsiteX60" fmla="*/ 768792 w 982152"/>
                  <a:gd name="connsiteY60" fmla="*/ 20320 h 899160"/>
                  <a:gd name="connsiteX61" fmla="*/ 743392 w 982152"/>
                  <a:gd name="connsiteY61" fmla="*/ 30480 h 899160"/>
                  <a:gd name="connsiteX62" fmla="*/ 702752 w 982152"/>
                  <a:gd name="connsiteY62" fmla="*/ 66040 h 899160"/>
                  <a:gd name="connsiteX63" fmla="*/ 682432 w 982152"/>
                  <a:gd name="connsiteY63" fmla="*/ 71120 h 899160"/>
                  <a:gd name="connsiteX64" fmla="*/ 662112 w 982152"/>
                  <a:gd name="connsiteY64" fmla="*/ 81280 h 899160"/>
                  <a:gd name="connsiteX65" fmla="*/ 601152 w 982152"/>
                  <a:gd name="connsiteY65" fmla="*/ 91440 h 899160"/>
                  <a:gd name="connsiteX66" fmla="*/ 489392 w 982152"/>
                  <a:gd name="connsiteY66" fmla="*/ 96520 h 899160"/>
                  <a:gd name="connsiteX67" fmla="*/ 453832 w 982152"/>
                  <a:gd name="connsiteY67" fmla="*/ 86360 h 899160"/>
                  <a:gd name="connsiteX68" fmla="*/ 413192 w 982152"/>
                  <a:gd name="connsiteY68" fmla="*/ 81280 h 899160"/>
                  <a:gd name="connsiteX69" fmla="*/ 397952 w 982152"/>
                  <a:gd name="connsiteY69" fmla="*/ 76200 h 899160"/>
                  <a:gd name="connsiteX70" fmla="*/ 250632 w 982152"/>
                  <a:gd name="connsiteY70" fmla="*/ 101600 h 899160"/>
                  <a:gd name="connsiteX71" fmla="*/ 220152 w 982152"/>
                  <a:gd name="connsiteY71" fmla="*/ 121920 h 899160"/>
                  <a:gd name="connsiteX72" fmla="*/ 194752 w 982152"/>
                  <a:gd name="connsiteY72" fmla="*/ 152400 h 899160"/>
                  <a:gd name="connsiteX0" fmla="*/ 194752 w 982152"/>
                  <a:gd name="connsiteY0" fmla="*/ 152400 h 899160"/>
                  <a:gd name="connsiteX1" fmla="*/ 179512 w 982152"/>
                  <a:gd name="connsiteY1" fmla="*/ 172720 h 899160"/>
                  <a:gd name="connsiteX2" fmla="*/ 72832 w 982152"/>
                  <a:gd name="connsiteY2" fmla="*/ 279400 h 899160"/>
                  <a:gd name="connsiteX3" fmla="*/ 42352 w 982152"/>
                  <a:gd name="connsiteY3" fmla="*/ 304800 h 899160"/>
                  <a:gd name="connsiteX4" fmla="*/ 22032 w 982152"/>
                  <a:gd name="connsiteY4" fmla="*/ 335280 h 899160"/>
                  <a:gd name="connsiteX5" fmla="*/ 6792 w 982152"/>
                  <a:gd name="connsiteY5" fmla="*/ 370840 h 899160"/>
                  <a:gd name="connsiteX6" fmla="*/ 1712 w 982152"/>
                  <a:gd name="connsiteY6" fmla="*/ 396240 h 899160"/>
                  <a:gd name="connsiteX7" fmla="*/ 1712 w 982152"/>
                  <a:gd name="connsiteY7" fmla="*/ 457200 h 899160"/>
                  <a:gd name="connsiteX8" fmla="*/ 22032 w 982152"/>
                  <a:gd name="connsiteY8" fmla="*/ 492760 h 899160"/>
                  <a:gd name="connsiteX9" fmla="*/ 62672 w 982152"/>
                  <a:gd name="connsiteY9" fmla="*/ 533400 h 899160"/>
                  <a:gd name="connsiteX10" fmla="*/ 72832 w 982152"/>
                  <a:gd name="connsiteY10" fmla="*/ 548640 h 899160"/>
                  <a:gd name="connsiteX11" fmla="*/ 113472 w 982152"/>
                  <a:gd name="connsiteY11" fmla="*/ 574040 h 899160"/>
                  <a:gd name="connsiteX12" fmla="*/ 154112 w 982152"/>
                  <a:gd name="connsiteY12" fmla="*/ 619760 h 899160"/>
                  <a:gd name="connsiteX13" fmla="*/ 199832 w 982152"/>
                  <a:gd name="connsiteY13" fmla="*/ 645160 h 899160"/>
                  <a:gd name="connsiteX14" fmla="*/ 225232 w 982152"/>
                  <a:gd name="connsiteY14" fmla="*/ 675640 h 899160"/>
                  <a:gd name="connsiteX15" fmla="*/ 240472 w 982152"/>
                  <a:gd name="connsiteY15" fmla="*/ 690880 h 899160"/>
                  <a:gd name="connsiteX16" fmla="*/ 255712 w 982152"/>
                  <a:gd name="connsiteY16" fmla="*/ 721360 h 899160"/>
                  <a:gd name="connsiteX17" fmla="*/ 260792 w 982152"/>
                  <a:gd name="connsiteY17" fmla="*/ 736600 h 899160"/>
                  <a:gd name="connsiteX18" fmla="*/ 281112 w 982152"/>
                  <a:gd name="connsiteY18" fmla="*/ 767080 h 899160"/>
                  <a:gd name="connsiteX19" fmla="*/ 291272 w 982152"/>
                  <a:gd name="connsiteY19" fmla="*/ 782320 h 899160"/>
                  <a:gd name="connsiteX20" fmla="*/ 296352 w 982152"/>
                  <a:gd name="connsiteY20" fmla="*/ 797560 h 899160"/>
                  <a:gd name="connsiteX21" fmla="*/ 306512 w 982152"/>
                  <a:gd name="connsiteY21" fmla="*/ 812800 h 899160"/>
                  <a:gd name="connsiteX22" fmla="*/ 316672 w 982152"/>
                  <a:gd name="connsiteY22" fmla="*/ 843280 h 899160"/>
                  <a:gd name="connsiteX23" fmla="*/ 321752 w 982152"/>
                  <a:gd name="connsiteY23" fmla="*/ 858520 h 899160"/>
                  <a:gd name="connsiteX24" fmla="*/ 336992 w 982152"/>
                  <a:gd name="connsiteY24" fmla="*/ 868680 h 899160"/>
                  <a:gd name="connsiteX25" fmla="*/ 367472 w 982152"/>
                  <a:gd name="connsiteY25" fmla="*/ 878840 h 899160"/>
                  <a:gd name="connsiteX26" fmla="*/ 382712 w 982152"/>
                  <a:gd name="connsiteY26" fmla="*/ 889000 h 899160"/>
                  <a:gd name="connsiteX27" fmla="*/ 403032 w 982152"/>
                  <a:gd name="connsiteY27" fmla="*/ 894080 h 899160"/>
                  <a:gd name="connsiteX28" fmla="*/ 418272 w 982152"/>
                  <a:gd name="connsiteY28" fmla="*/ 899160 h 899160"/>
                  <a:gd name="connsiteX29" fmla="*/ 489392 w 982152"/>
                  <a:gd name="connsiteY29" fmla="*/ 894080 h 899160"/>
                  <a:gd name="connsiteX30" fmla="*/ 514792 w 982152"/>
                  <a:gd name="connsiteY30" fmla="*/ 863600 h 899160"/>
                  <a:gd name="connsiteX31" fmla="*/ 530032 w 982152"/>
                  <a:gd name="connsiteY31" fmla="*/ 853440 h 899160"/>
                  <a:gd name="connsiteX32" fmla="*/ 555432 w 982152"/>
                  <a:gd name="connsiteY32" fmla="*/ 817880 h 899160"/>
                  <a:gd name="connsiteX33" fmla="*/ 575752 w 982152"/>
                  <a:gd name="connsiteY33" fmla="*/ 787400 h 899160"/>
                  <a:gd name="connsiteX34" fmla="*/ 585912 w 982152"/>
                  <a:gd name="connsiteY34" fmla="*/ 772160 h 899160"/>
                  <a:gd name="connsiteX35" fmla="*/ 601152 w 982152"/>
                  <a:gd name="connsiteY35" fmla="*/ 756920 h 899160"/>
                  <a:gd name="connsiteX36" fmla="*/ 646872 w 982152"/>
                  <a:gd name="connsiteY36" fmla="*/ 716280 h 899160"/>
                  <a:gd name="connsiteX37" fmla="*/ 697672 w 982152"/>
                  <a:gd name="connsiteY37" fmla="*/ 706120 h 899160"/>
                  <a:gd name="connsiteX38" fmla="*/ 733232 w 982152"/>
                  <a:gd name="connsiteY38" fmla="*/ 695960 h 899160"/>
                  <a:gd name="connsiteX39" fmla="*/ 819592 w 982152"/>
                  <a:gd name="connsiteY39" fmla="*/ 690880 h 899160"/>
                  <a:gd name="connsiteX40" fmla="*/ 844992 w 982152"/>
                  <a:gd name="connsiteY40" fmla="*/ 665480 h 899160"/>
                  <a:gd name="connsiteX41" fmla="*/ 885632 w 982152"/>
                  <a:gd name="connsiteY41" fmla="*/ 624840 h 899160"/>
                  <a:gd name="connsiteX42" fmla="*/ 890712 w 982152"/>
                  <a:gd name="connsiteY42" fmla="*/ 609600 h 899160"/>
                  <a:gd name="connsiteX43" fmla="*/ 911032 w 982152"/>
                  <a:gd name="connsiteY43" fmla="*/ 589280 h 899160"/>
                  <a:gd name="connsiteX44" fmla="*/ 921192 w 982152"/>
                  <a:gd name="connsiteY44" fmla="*/ 574040 h 899160"/>
                  <a:gd name="connsiteX45" fmla="*/ 926272 w 982152"/>
                  <a:gd name="connsiteY45" fmla="*/ 538480 h 899160"/>
                  <a:gd name="connsiteX46" fmla="*/ 936432 w 982152"/>
                  <a:gd name="connsiteY46" fmla="*/ 523240 h 899160"/>
                  <a:gd name="connsiteX47" fmla="*/ 946592 w 982152"/>
                  <a:gd name="connsiteY47" fmla="*/ 497840 h 899160"/>
                  <a:gd name="connsiteX48" fmla="*/ 951672 w 982152"/>
                  <a:gd name="connsiteY48" fmla="*/ 462280 h 899160"/>
                  <a:gd name="connsiteX49" fmla="*/ 961832 w 982152"/>
                  <a:gd name="connsiteY49" fmla="*/ 431800 h 899160"/>
                  <a:gd name="connsiteX50" fmla="*/ 971992 w 982152"/>
                  <a:gd name="connsiteY50" fmla="*/ 396240 h 899160"/>
                  <a:gd name="connsiteX51" fmla="*/ 977072 w 982152"/>
                  <a:gd name="connsiteY51" fmla="*/ 304800 h 899160"/>
                  <a:gd name="connsiteX52" fmla="*/ 982152 w 982152"/>
                  <a:gd name="connsiteY52" fmla="*/ 269240 h 899160"/>
                  <a:gd name="connsiteX53" fmla="*/ 977072 w 982152"/>
                  <a:gd name="connsiteY53" fmla="*/ 71120 h 899160"/>
                  <a:gd name="connsiteX54" fmla="*/ 961832 w 982152"/>
                  <a:gd name="connsiteY54" fmla="*/ 40640 h 899160"/>
                  <a:gd name="connsiteX55" fmla="*/ 946592 w 982152"/>
                  <a:gd name="connsiteY55" fmla="*/ 25400 h 899160"/>
                  <a:gd name="connsiteX56" fmla="*/ 926272 w 982152"/>
                  <a:gd name="connsiteY56" fmla="*/ 20320 h 899160"/>
                  <a:gd name="connsiteX57" fmla="*/ 885632 w 982152"/>
                  <a:gd name="connsiteY57" fmla="*/ 0 h 899160"/>
                  <a:gd name="connsiteX58" fmla="*/ 839912 w 982152"/>
                  <a:gd name="connsiteY58" fmla="*/ 5080 h 899160"/>
                  <a:gd name="connsiteX59" fmla="*/ 768792 w 982152"/>
                  <a:gd name="connsiteY59" fmla="*/ 20320 h 899160"/>
                  <a:gd name="connsiteX60" fmla="*/ 743392 w 982152"/>
                  <a:gd name="connsiteY60" fmla="*/ 30480 h 899160"/>
                  <a:gd name="connsiteX61" fmla="*/ 702752 w 982152"/>
                  <a:gd name="connsiteY61" fmla="*/ 66040 h 899160"/>
                  <a:gd name="connsiteX62" fmla="*/ 682432 w 982152"/>
                  <a:gd name="connsiteY62" fmla="*/ 71120 h 899160"/>
                  <a:gd name="connsiteX63" fmla="*/ 662112 w 982152"/>
                  <a:gd name="connsiteY63" fmla="*/ 81280 h 899160"/>
                  <a:gd name="connsiteX64" fmla="*/ 601152 w 982152"/>
                  <a:gd name="connsiteY64" fmla="*/ 91440 h 899160"/>
                  <a:gd name="connsiteX65" fmla="*/ 489392 w 982152"/>
                  <a:gd name="connsiteY65" fmla="*/ 96520 h 899160"/>
                  <a:gd name="connsiteX66" fmla="*/ 453832 w 982152"/>
                  <a:gd name="connsiteY66" fmla="*/ 86360 h 899160"/>
                  <a:gd name="connsiteX67" fmla="*/ 413192 w 982152"/>
                  <a:gd name="connsiteY67" fmla="*/ 81280 h 899160"/>
                  <a:gd name="connsiteX68" fmla="*/ 397952 w 982152"/>
                  <a:gd name="connsiteY68" fmla="*/ 76200 h 899160"/>
                  <a:gd name="connsiteX69" fmla="*/ 250632 w 982152"/>
                  <a:gd name="connsiteY69" fmla="*/ 101600 h 899160"/>
                  <a:gd name="connsiteX70" fmla="*/ 220152 w 982152"/>
                  <a:gd name="connsiteY70" fmla="*/ 121920 h 899160"/>
                  <a:gd name="connsiteX71" fmla="*/ 194752 w 982152"/>
                  <a:gd name="connsiteY71" fmla="*/ 152400 h 899160"/>
                  <a:gd name="connsiteX0" fmla="*/ 194752 w 982152"/>
                  <a:gd name="connsiteY0" fmla="*/ 152400 h 899160"/>
                  <a:gd name="connsiteX1" fmla="*/ 179512 w 982152"/>
                  <a:gd name="connsiteY1" fmla="*/ 172720 h 899160"/>
                  <a:gd name="connsiteX2" fmla="*/ 72832 w 982152"/>
                  <a:gd name="connsiteY2" fmla="*/ 279400 h 899160"/>
                  <a:gd name="connsiteX3" fmla="*/ 42352 w 982152"/>
                  <a:gd name="connsiteY3" fmla="*/ 304800 h 899160"/>
                  <a:gd name="connsiteX4" fmla="*/ 22032 w 982152"/>
                  <a:gd name="connsiteY4" fmla="*/ 335280 h 899160"/>
                  <a:gd name="connsiteX5" fmla="*/ 6792 w 982152"/>
                  <a:gd name="connsiteY5" fmla="*/ 370840 h 899160"/>
                  <a:gd name="connsiteX6" fmla="*/ 1712 w 982152"/>
                  <a:gd name="connsiteY6" fmla="*/ 396240 h 899160"/>
                  <a:gd name="connsiteX7" fmla="*/ 1712 w 982152"/>
                  <a:gd name="connsiteY7" fmla="*/ 457200 h 899160"/>
                  <a:gd name="connsiteX8" fmla="*/ 22032 w 982152"/>
                  <a:gd name="connsiteY8" fmla="*/ 492760 h 899160"/>
                  <a:gd name="connsiteX9" fmla="*/ 62672 w 982152"/>
                  <a:gd name="connsiteY9" fmla="*/ 533400 h 899160"/>
                  <a:gd name="connsiteX10" fmla="*/ 72832 w 982152"/>
                  <a:gd name="connsiteY10" fmla="*/ 548640 h 899160"/>
                  <a:gd name="connsiteX11" fmla="*/ 113472 w 982152"/>
                  <a:gd name="connsiteY11" fmla="*/ 574040 h 899160"/>
                  <a:gd name="connsiteX12" fmla="*/ 154112 w 982152"/>
                  <a:gd name="connsiteY12" fmla="*/ 619760 h 899160"/>
                  <a:gd name="connsiteX13" fmla="*/ 225232 w 982152"/>
                  <a:gd name="connsiteY13" fmla="*/ 675640 h 899160"/>
                  <a:gd name="connsiteX14" fmla="*/ 240472 w 982152"/>
                  <a:gd name="connsiteY14" fmla="*/ 690880 h 899160"/>
                  <a:gd name="connsiteX15" fmla="*/ 255712 w 982152"/>
                  <a:gd name="connsiteY15" fmla="*/ 721360 h 899160"/>
                  <a:gd name="connsiteX16" fmla="*/ 260792 w 982152"/>
                  <a:gd name="connsiteY16" fmla="*/ 736600 h 899160"/>
                  <a:gd name="connsiteX17" fmla="*/ 281112 w 982152"/>
                  <a:gd name="connsiteY17" fmla="*/ 767080 h 899160"/>
                  <a:gd name="connsiteX18" fmla="*/ 291272 w 982152"/>
                  <a:gd name="connsiteY18" fmla="*/ 782320 h 899160"/>
                  <a:gd name="connsiteX19" fmla="*/ 296352 w 982152"/>
                  <a:gd name="connsiteY19" fmla="*/ 797560 h 899160"/>
                  <a:gd name="connsiteX20" fmla="*/ 306512 w 982152"/>
                  <a:gd name="connsiteY20" fmla="*/ 812800 h 899160"/>
                  <a:gd name="connsiteX21" fmla="*/ 316672 w 982152"/>
                  <a:gd name="connsiteY21" fmla="*/ 843280 h 899160"/>
                  <a:gd name="connsiteX22" fmla="*/ 321752 w 982152"/>
                  <a:gd name="connsiteY22" fmla="*/ 858520 h 899160"/>
                  <a:gd name="connsiteX23" fmla="*/ 336992 w 982152"/>
                  <a:gd name="connsiteY23" fmla="*/ 868680 h 899160"/>
                  <a:gd name="connsiteX24" fmla="*/ 367472 w 982152"/>
                  <a:gd name="connsiteY24" fmla="*/ 878840 h 899160"/>
                  <a:gd name="connsiteX25" fmla="*/ 382712 w 982152"/>
                  <a:gd name="connsiteY25" fmla="*/ 889000 h 899160"/>
                  <a:gd name="connsiteX26" fmla="*/ 403032 w 982152"/>
                  <a:gd name="connsiteY26" fmla="*/ 894080 h 899160"/>
                  <a:gd name="connsiteX27" fmla="*/ 418272 w 982152"/>
                  <a:gd name="connsiteY27" fmla="*/ 899160 h 899160"/>
                  <a:gd name="connsiteX28" fmla="*/ 489392 w 982152"/>
                  <a:gd name="connsiteY28" fmla="*/ 894080 h 899160"/>
                  <a:gd name="connsiteX29" fmla="*/ 514792 w 982152"/>
                  <a:gd name="connsiteY29" fmla="*/ 863600 h 899160"/>
                  <a:gd name="connsiteX30" fmla="*/ 530032 w 982152"/>
                  <a:gd name="connsiteY30" fmla="*/ 853440 h 899160"/>
                  <a:gd name="connsiteX31" fmla="*/ 555432 w 982152"/>
                  <a:gd name="connsiteY31" fmla="*/ 817880 h 899160"/>
                  <a:gd name="connsiteX32" fmla="*/ 575752 w 982152"/>
                  <a:gd name="connsiteY32" fmla="*/ 787400 h 899160"/>
                  <a:gd name="connsiteX33" fmla="*/ 585912 w 982152"/>
                  <a:gd name="connsiteY33" fmla="*/ 772160 h 899160"/>
                  <a:gd name="connsiteX34" fmla="*/ 601152 w 982152"/>
                  <a:gd name="connsiteY34" fmla="*/ 756920 h 899160"/>
                  <a:gd name="connsiteX35" fmla="*/ 646872 w 982152"/>
                  <a:gd name="connsiteY35" fmla="*/ 716280 h 899160"/>
                  <a:gd name="connsiteX36" fmla="*/ 697672 w 982152"/>
                  <a:gd name="connsiteY36" fmla="*/ 706120 h 899160"/>
                  <a:gd name="connsiteX37" fmla="*/ 733232 w 982152"/>
                  <a:gd name="connsiteY37" fmla="*/ 695960 h 899160"/>
                  <a:gd name="connsiteX38" fmla="*/ 819592 w 982152"/>
                  <a:gd name="connsiteY38" fmla="*/ 690880 h 899160"/>
                  <a:gd name="connsiteX39" fmla="*/ 844992 w 982152"/>
                  <a:gd name="connsiteY39" fmla="*/ 665480 h 899160"/>
                  <a:gd name="connsiteX40" fmla="*/ 885632 w 982152"/>
                  <a:gd name="connsiteY40" fmla="*/ 624840 h 899160"/>
                  <a:gd name="connsiteX41" fmla="*/ 890712 w 982152"/>
                  <a:gd name="connsiteY41" fmla="*/ 609600 h 899160"/>
                  <a:gd name="connsiteX42" fmla="*/ 911032 w 982152"/>
                  <a:gd name="connsiteY42" fmla="*/ 589280 h 899160"/>
                  <a:gd name="connsiteX43" fmla="*/ 921192 w 982152"/>
                  <a:gd name="connsiteY43" fmla="*/ 574040 h 899160"/>
                  <a:gd name="connsiteX44" fmla="*/ 926272 w 982152"/>
                  <a:gd name="connsiteY44" fmla="*/ 538480 h 899160"/>
                  <a:gd name="connsiteX45" fmla="*/ 936432 w 982152"/>
                  <a:gd name="connsiteY45" fmla="*/ 523240 h 899160"/>
                  <a:gd name="connsiteX46" fmla="*/ 946592 w 982152"/>
                  <a:gd name="connsiteY46" fmla="*/ 497840 h 899160"/>
                  <a:gd name="connsiteX47" fmla="*/ 951672 w 982152"/>
                  <a:gd name="connsiteY47" fmla="*/ 462280 h 899160"/>
                  <a:gd name="connsiteX48" fmla="*/ 961832 w 982152"/>
                  <a:gd name="connsiteY48" fmla="*/ 431800 h 899160"/>
                  <a:gd name="connsiteX49" fmla="*/ 971992 w 982152"/>
                  <a:gd name="connsiteY49" fmla="*/ 396240 h 899160"/>
                  <a:gd name="connsiteX50" fmla="*/ 977072 w 982152"/>
                  <a:gd name="connsiteY50" fmla="*/ 304800 h 899160"/>
                  <a:gd name="connsiteX51" fmla="*/ 982152 w 982152"/>
                  <a:gd name="connsiteY51" fmla="*/ 269240 h 899160"/>
                  <a:gd name="connsiteX52" fmla="*/ 977072 w 982152"/>
                  <a:gd name="connsiteY52" fmla="*/ 71120 h 899160"/>
                  <a:gd name="connsiteX53" fmla="*/ 961832 w 982152"/>
                  <a:gd name="connsiteY53" fmla="*/ 40640 h 899160"/>
                  <a:gd name="connsiteX54" fmla="*/ 946592 w 982152"/>
                  <a:gd name="connsiteY54" fmla="*/ 25400 h 899160"/>
                  <a:gd name="connsiteX55" fmla="*/ 926272 w 982152"/>
                  <a:gd name="connsiteY55" fmla="*/ 20320 h 899160"/>
                  <a:gd name="connsiteX56" fmla="*/ 885632 w 982152"/>
                  <a:gd name="connsiteY56" fmla="*/ 0 h 899160"/>
                  <a:gd name="connsiteX57" fmla="*/ 839912 w 982152"/>
                  <a:gd name="connsiteY57" fmla="*/ 5080 h 899160"/>
                  <a:gd name="connsiteX58" fmla="*/ 768792 w 982152"/>
                  <a:gd name="connsiteY58" fmla="*/ 20320 h 899160"/>
                  <a:gd name="connsiteX59" fmla="*/ 743392 w 982152"/>
                  <a:gd name="connsiteY59" fmla="*/ 30480 h 899160"/>
                  <a:gd name="connsiteX60" fmla="*/ 702752 w 982152"/>
                  <a:gd name="connsiteY60" fmla="*/ 66040 h 899160"/>
                  <a:gd name="connsiteX61" fmla="*/ 682432 w 982152"/>
                  <a:gd name="connsiteY61" fmla="*/ 71120 h 899160"/>
                  <a:gd name="connsiteX62" fmla="*/ 662112 w 982152"/>
                  <a:gd name="connsiteY62" fmla="*/ 81280 h 899160"/>
                  <a:gd name="connsiteX63" fmla="*/ 601152 w 982152"/>
                  <a:gd name="connsiteY63" fmla="*/ 91440 h 899160"/>
                  <a:gd name="connsiteX64" fmla="*/ 489392 w 982152"/>
                  <a:gd name="connsiteY64" fmla="*/ 96520 h 899160"/>
                  <a:gd name="connsiteX65" fmla="*/ 453832 w 982152"/>
                  <a:gd name="connsiteY65" fmla="*/ 86360 h 899160"/>
                  <a:gd name="connsiteX66" fmla="*/ 413192 w 982152"/>
                  <a:gd name="connsiteY66" fmla="*/ 81280 h 899160"/>
                  <a:gd name="connsiteX67" fmla="*/ 397952 w 982152"/>
                  <a:gd name="connsiteY67" fmla="*/ 76200 h 899160"/>
                  <a:gd name="connsiteX68" fmla="*/ 250632 w 982152"/>
                  <a:gd name="connsiteY68" fmla="*/ 101600 h 899160"/>
                  <a:gd name="connsiteX69" fmla="*/ 220152 w 982152"/>
                  <a:gd name="connsiteY69" fmla="*/ 121920 h 899160"/>
                  <a:gd name="connsiteX70" fmla="*/ 194752 w 982152"/>
                  <a:gd name="connsiteY70" fmla="*/ 152400 h 899160"/>
                  <a:gd name="connsiteX0" fmla="*/ 194752 w 982152"/>
                  <a:gd name="connsiteY0" fmla="*/ 152400 h 899160"/>
                  <a:gd name="connsiteX1" fmla="*/ 179512 w 982152"/>
                  <a:gd name="connsiteY1" fmla="*/ 172720 h 899160"/>
                  <a:gd name="connsiteX2" fmla="*/ 72832 w 982152"/>
                  <a:gd name="connsiteY2" fmla="*/ 279400 h 899160"/>
                  <a:gd name="connsiteX3" fmla="*/ 42352 w 982152"/>
                  <a:gd name="connsiteY3" fmla="*/ 304800 h 899160"/>
                  <a:gd name="connsiteX4" fmla="*/ 22032 w 982152"/>
                  <a:gd name="connsiteY4" fmla="*/ 335280 h 899160"/>
                  <a:gd name="connsiteX5" fmla="*/ 6792 w 982152"/>
                  <a:gd name="connsiteY5" fmla="*/ 370840 h 899160"/>
                  <a:gd name="connsiteX6" fmla="*/ 1712 w 982152"/>
                  <a:gd name="connsiteY6" fmla="*/ 396240 h 899160"/>
                  <a:gd name="connsiteX7" fmla="*/ 1712 w 982152"/>
                  <a:gd name="connsiteY7" fmla="*/ 457200 h 899160"/>
                  <a:gd name="connsiteX8" fmla="*/ 22032 w 982152"/>
                  <a:gd name="connsiteY8" fmla="*/ 492760 h 899160"/>
                  <a:gd name="connsiteX9" fmla="*/ 62672 w 982152"/>
                  <a:gd name="connsiteY9" fmla="*/ 533400 h 899160"/>
                  <a:gd name="connsiteX10" fmla="*/ 72832 w 982152"/>
                  <a:gd name="connsiteY10" fmla="*/ 548640 h 899160"/>
                  <a:gd name="connsiteX11" fmla="*/ 113472 w 982152"/>
                  <a:gd name="connsiteY11" fmla="*/ 574040 h 899160"/>
                  <a:gd name="connsiteX12" fmla="*/ 154112 w 982152"/>
                  <a:gd name="connsiteY12" fmla="*/ 619760 h 899160"/>
                  <a:gd name="connsiteX13" fmla="*/ 225232 w 982152"/>
                  <a:gd name="connsiteY13" fmla="*/ 675640 h 899160"/>
                  <a:gd name="connsiteX14" fmla="*/ 240472 w 982152"/>
                  <a:gd name="connsiteY14" fmla="*/ 690880 h 899160"/>
                  <a:gd name="connsiteX15" fmla="*/ 255712 w 982152"/>
                  <a:gd name="connsiteY15" fmla="*/ 721360 h 899160"/>
                  <a:gd name="connsiteX16" fmla="*/ 281112 w 982152"/>
                  <a:gd name="connsiteY16" fmla="*/ 767080 h 899160"/>
                  <a:gd name="connsiteX17" fmla="*/ 291272 w 982152"/>
                  <a:gd name="connsiteY17" fmla="*/ 782320 h 899160"/>
                  <a:gd name="connsiteX18" fmla="*/ 296352 w 982152"/>
                  <a:gd name="connsiteY18" fmla="*/ 797560 h 899160"/>
                  <a:gd name="connsiteX19" fmla="*/ 306512 w 982152"/>
                  <a:gd name="connsiteY19" fmla="*/ 812800 h 899160"/>
                  <a:gd name="connsiteX20" fmla="*/ 316672 w 982152"/>
                  <a:gd name="connsiteY20" fmla="*/ 843280 h 899160"/>
                  <a:gd name="connsiteX21" fmla="*/ 321752 w 982152"/>
                  <a:gd name="connsiteY21" fmla="*/ 858520 h 899160"/>
                  <a:gd name="connsiteX22" fmla="*/ 336992 w 982152"/>
                  <a:gd name="connsiteY22" fmla="*/ 868680 h 899160"/>
                  <a:gd name="connsiteX23" fmla="*/ 367472 w 982152"/>
                  <a:gd name="connsiteY23" fmla="*/ 878840 h 899160"/>
                  <a:gd name="connsiteX24" fmla="*/ 382712 w 982152"/>
                  <a:gd name="connsiteY24" fmla="*/ 889000 h 899160"/>
                  <a:gd name="connsiteX25" fmla="*/ 403032 w 982152"/>
                  <a:gd name="connsiteY25" fmla="*/ 894080 h 899160"/>
                  <a:gd name="connsiteX26" fmla="*/ 418272 w 982152"/>
                  <a:gd name="connsiteY26" fmla="*/ 899160 h 899160"/>
                  <a:gd name="connsiteX27" fmla="*/ 489392 w 982152"/>
                  <a:gd name="connsiteY27" fmla="*/ 894080 h 899160"/>
                  <a:gd name="connsiteX28" fmla="*/ 514792 w 982152"/>
                  <a:gd name="connsiteY28" fmla="*/ 863600 h 899160"/>
                  <a:gd name="connsiteX29" fmla="*/ 530032 w 982152"/>
                  <a:gd name="connsiteY29" fmla="*/ 853440 h 899160"/>
                  <a:gd name="connsiteX30" fmla="*/ 555432 w 982152"/>
                  <a:gd name="connsiteY30" fmla="*/ 817880 h 899160"/>
                  <a:gd name="connsiteX31" fmla="*/ 575752 w 982152"/>
                  <a:gd name="connsiteY31" fmla="*/ 787400 h 899160"/>
                  <a:gd name="connsiteX32" fmla="*/ 585912 w 982152"/>
                  <a:gd name="connsiteY32" fmla="*/ 772160 h 899160"/>
                  <a:gd name="connsiteX33" fmla="*/ 601152 w 982152"/>
                  <a:gd name="connsiteY33" fmla="*/ 756920 h 899160"/>
                  <a:gd name="connsiteX34" fmla="*/ 646872 w 982152"/>
                  <a:gd name="connsiteY34" fmla="*/ 716280 h 899160"/>
                  <a:gd name="connsiteX35" fmla="*/ 697672 w 982152"/>
                  <a:gd name="connsiteY35" fmla="*/ 706120 h 899160"/>
                  <a:gd name="connsiteX36" fmla="*/ 733232 w 982152"/>
                  <a:gd name="connsiteY36" fmla="*/ 695960 h 899160"/>
                  <a:gd name="connsiteX37" fmla="*/ 819592 w 982152"/>
                  <a:gd name="connsiteY37" fmla="*/ 690880 h 899160"/>
                  <a:gd name="connsiteX38" fmla="*/ 844992 w 982152"/>
                  <a:gd name="connsiteY38" fmla="*/ 665480 h 899160"/>
                  <a:gd name="connsiteX39" fmla="*/ 885632 w 982152"/>
                  <a:gd name="connsiteY39" fmla="*/ 624840 h 899160"/>
                  <a:gd name="connsiteX40" fmla="*/ 890712 w 982152"/>
                  <a:gd name="connsiteY40" fmla="*/ 609600 h 899160"/>
                  <a:gd name="connsiteX41" fmla="*/ 911032 w 982152"/>
                  <a:gd name="connsiteY41" fmla="*/ 589280 h 899160"/>
                  <a:gd name="connsiteX42" fmla="*/ 921192 w 982152"/>
                  <a:gd name="connsiteY42" fmla="*/ 574040 h 899160"/>
                  <a:gd name="connsiteX43" fmla="*/ 926272 w 982152"/>
                  <a:gd name="connsiteY43" fmla="*/ 538480 h 899160"/>
                  <a:gd name="connsiteX44" fmla="*/ 936432 w 982152"/>
                  <a:gd name="connsiteY44" fmla="*/ 523240 h 899160"/>
                  <a:gd name="connsiteX45" fmla="*/ 946592 w 982152"/>
                  <a:gd name="connsiteY45" fmla="*/ 497840 h 899160"/>
                  <a:gd name="connsiteX46" fmla="*/ 951672 w 982152"/>
                  <a:gd name="connsiteY46" fmla="*/ 462280 h 899160"/>
                  <a:gd name="connsiteX47" fmla="*/ 961832 w 982152"/>
                  <a:gd name="connsiteY47" fmla="*/ 431800 h 899160"/>
                  <a:gd name="connsiteX48" fmla="*/ 971992 w 982152"/>
                  <a:gd name="connsiteY48" fmla="*/ 396240 h 899160"/>
                  <a:gd name="connsiteX49" fmla="*/ 977072 w 982152"/>
                  <a:gd name="connsiteY49" fmla="*/ 304800 h 899160"/>
                  <a:gd name="connsiteX50" fmla="*/ 982152 w 982152"/>
                  <a:gd name="connsiteY50" fmla="*/ 269240 h 899160"/>
                  <a:gd name="connsiteX51" fmla="*/ 977072 w 982152"/>
                  <a:gd name="connsiteY51" fmla="*/ 71120 h 899160"/>
                  <a:gd name="connsiteX52" fmla="*/ 961832 w 982152"/>
                  <a:gd name="connsiteY52" fmla="*/ 40640 h 899160"/>
                  <a:gd name="connsiteX53" fmla="*/ 946592 w 982152"/>
                  <a:gd name="connsiteY53" fmla="*/ 25400 h 899160"/>
                  <a:gd name="connsiteX54" fmla="*/ 926272 w 982152"/>
                  <a:gd name="connsiteY54" fmla="*/ 20320 h 899160"/>
                  <a:gd name="connsiteX55" fmla="*/ 885632 w 982152"/>
                  <a:gd name="connsiteY55" fmla="*/ 0 h 899160"/>
                  <a:gd name="connsiteX56" fmla="*/ 839912 w 982152"/>
                  <a:gd name="connsiteY56" fmla="*/ 5080 h 899160"/>
                  <a:gd name="connsiteX57" fmla="*/ 768792 w 982152"/>
                  <a:gd name="connsiteY57" fmla="*/ 20320 h 899160"/>
                  <a:gd name="connsiteX58" fmla="*/ 743392 w 982152"/>
                  <a:gd name="connsiteY58" fmla="*/ 30480 h 899160"/>
                  <a:gd name="connsiteX59" fmla="*/ 702752 w 982152"/>
                  <a:gd name="connsiteY59" fmla="*/ 66040 h 899160"/>
                  <a:gd name="connsiteX60" fmla="*/ 682432 w 982152"/>
                  <a:gd name="connsiteY60" fmla="*/ 71120 h 899160"/>
                  <a:gd name="connsiteX61" fmla="*/ 662112 w 982152"/>
                  <a:gd name="connsiteY61" fmla="*/ 81280 h 899160"/>
                  <a:gd name="connsiteX62" fmla="*/ 601152 w 982152"/>
                  <a:gd name="connsiteY62" fmla="*/ 91440 h 899160"/>
                  <a:gd name="connsiteX63" fmla="*/ 489392 w 982152"/>
                  <a:gd name="connsiteY63" fmla="*/ 96520 h 899160"/>
                  <a:gd name="connsiteX64" fmla="*/ 453832 w 982152"/>
                  <a:gd name="connsiteY64" fmla="*/ 86360 h 899160"/>
                  <a:gd name="connsiteX65" fmla="*/ 413192 w 982152"/>
                  <a:gd name="connsiteY65" fmla="*/ 81280 h 899160"/>
                  <a:gd name="connsiteX66" fmla="*/ 397952 w 982152"/>
                  <a:gd name="connsiteY66" fmla="*/ 76200 h 899160"/>
                  <a:gd name="connsiteX67" fmla="*/ 250632 w 982152"/>
                  <a:gd name="connsiteY67" fmla="*/ 101600 h 899160"/>
                  <a:gd name="connsiteX68" fmla="*/ 220152 w 982152"/>
                  <a:gd name="connsiteY68" fmla="*/ 121920 h 899160"/>
                  <a:gd name="connsiteX69" fmla="*/ 194752 w 982152"/>
                  <a:gd name="connsiteY69" fmla="*/ 152400 h 899160"/>
                  <a:gd name="connsiteX0" fmla="*/ 194752 w 982152"/>
                  <a:gd name="connsiteY0" fmla="*/ 152400 h 899160"/>
                  <a:gd name="connsiteX1" fmla="*/ 179512 w 982152"/>
                  <a:gd name="connsiteY1" fmla="*/ 172720 h 899160"/>
                  <a:gd name="connsiteX2" fmla="*/ 72832 w 982152"/>
                  <a:gd name="connsiteY2" fmla="*/ 279400 h 899160"/>
                  <a:gd name="connsiteX3" fmla="*/ 42352 w 982152"/>
                  <a:gd name="connsiteY3" fmla="*/ 304800 h 899160"/>
                  <a:gd name="connsiteX4" fmla="*/ 22032 w 982152"/>
                  <a:gd name="connsiteY4" fmla="*/ 335280 h 899160"/>
                  <a:gd name="connsiteX5" fmla="*/ 6792 w 982152"/>
                  <a:gd name="connsiteY5" fmla="*/ 370840 h 899160"/>
                  <a:gd name="connsiteX6" fmla="*/ 1712 w 982152"/>
                  <a:gd name="connsiteY6" fmla="*/ 396240 h 899160"/>
                  <a:gd name="connsiteX7" fmla="*/ 1712 w 982152"/>
                  <a:gd name="connsiteY7" fmla="*/ 457200 h 899160"/>
                  <a:gd name="connsiteX8" fmla="*/ 22032 w 982152"/>
                  <a:gd name="connsiteY8" fmla="*/ 492760 h 899160"/>
                  <a:gd name="connsiteX9" fmla="*/ 62672 w 982152"/>
                  <a:gd name="connsiteY9" fmla="*/ 533400 h 899160"/>
                  <a:gd name="connsiteX10" fmla="*/ 72832 w 982152"/>
                  <a:gd name="connsiteY10" fmla="*/ 548640 h 899160"/>
                  <a:gd name="connsiteX11" fmla="*/ 113472 w 982152"/>
                  <a:gd name="connsiteY11" fmla="*/ 574040 h 899160"/>
                  <a:gd name="connsiteX12" fmla="*/ 154112 w 982152"/>
                  <a:gd name="connsiteY12" fmla="*/ 619760 h 899160"/>
                  <a:gd name="connsiteX13" fmla="*/ 225232 w 982152"/>
                  <a:gd name="connsiteY13" fmla="*/ 675640 h 899160"/>
                  <a:gd name="connsiteX14" fmla="*/ 240472 w 982152"/>
                  <a:gd name="connsiteY14" fmla="*/ 690880 h 899160"/>
                  <a:gd name="connsiteX15" fmla="*/ 255712 w 982152"/>
                  <a:gd name="connsiteY15" fmla="*/ 721360 h 899160"/>
                  <a:gd name="connsiteX16" fmla="*/ 281112 w 982152"/>
                  <a:gd name="connsiteY16" fmla="*/ 767080 h 899160"/>
                  <a:gd name="connsiteX17" fmla="*/ 291272 w 982152"/>
                  <a:gd name="connsiteY17" fmla="*/ 782320 h 899160"/>
                  <a:gd name="connsiteX18" fmla="*/ 306512 w 982152"/>
                  <a:gd name="connsiteY18" fmla="*/ 812800 h 899160"/>
                  <a:gd name="connsiteX19" fmla="*/ 316672 w 982152"/>
                  <a:gd name="connsiteY19" fmla="*/ 843280 h 899160"/>
                  <a:gd name="connsiteX20" fmla="*/ 321752 w 982152"/>
                  <a:gd name="connsiteY20" fmla="*/ 858520 h 899160"/>
                  <a:gd name="connsiteX21" fmla="*/ 336992 w 982152"/>
                  <a:gd name="connsiteY21" fmla="*/ 868680 h 899160"/>
                  <a:gd name="connsiteX22" fmla="*/ 367472 w 982152"/>
                  <a:gd name="connsiteY22" fmla="*/ 878840 h 899160"/>
                  <a:gd name="connsiteX23" fmla="*/ 382712 w 982152"/>
                  <a:gd name="connsiteY23" fmla="*/ 889000 h 899160"/>
                  <a:gd name="connsiteX24" fmla="*/ 403032 w 982152"/>
                  <a:gd name="connsiteY24" fmla="*/ 894080 h 899160"/>
                  <a:gd name="connsiteX25" fmla="*/ 418272 w 982152"/>
                  <a:gd name="connsiteY25" fmla="*/ 899160 h 899160"/>
                  <a:gd name="connsiteX26" fmla="*/ 489392 w 982152"/>
                  <a:gd name="connsiteY26" fmla="*/ 894080 h 899160"/>
                  <a:gd name="connsiteX27" fmla="*/ 514792 w 982152"/>
                  <a:gd name="connsiteY27" fmla="*/ 863600 h 899160"/>
                  <a:gd name="connsiteX28" fmla="*/ 530032 w 982152"/>
                  <a:gd name="connsiteY28" fmla="*/ 853440 h 899160"/>
                  <a:gd name="connsiteX29" fmla="*/ 555432 w 982152"/>
                  <a:gd name="connsiteY29" fmla="*/ 817880 h 899160"/>
                  <a:gd name="connsiteX30" fmla="*/ 575752 w 982152"/>
                  <a:gd name="connsiteY30" fmla="*/ 787400 h 899160"/>
                  <a:gd name="connsiteX31" fmla="*/ 585912 w 982152"/>
                  <a:gd name="connsiteY31" fmla="*/ 772160 h 899160"/>
                  <a:gd name="connsiteX32" fmla="*/ 601152 w 982152"/>
                  <a:gd name="connsiteY32" fmla="*/ 756920 h 899160"/>
                  <a:gd name="connsiteX33" fmla="*/ 646872 w 982152"/>
                  <a:gd name="connsiteY33" fmla="*/ 716280 h 899160"/>
                  <a:gd name="connsiteX34" fmla="*/ 697672 w 982152"/>
                  <a:gd name="connsiteY34" fmla="*/ 706120 h 899160"/>
                  <a:gd name="connsiteX35" fmla="*/ 733232 w 982152"/>
                  <a:gd name="connsiteY35" fmla="*/ 695960 h 899160"/>
                  <a:gd name="connsiteX36" fmla="*/ 819592 w 982152"/>
                  <a:gd name="connsiteY36" fmla="*/ 690880 h 899160"/>
                  <a:gd name="connsiteX37" fmla="*/ 844992 w 982152"/>
                  <a:gd name="connsiteY37" fmla="*/ 665480 h 899160"/>
                  <a:gd name="connsiteX38" fmla="*/ 885632 w 982152"/>
                  <a:gd name="connsiteY38" fmla="*/ 624840 h 899160"/>
                  <a:gd name="connsiteX39" fmla="*/ 890712 w 982152"/>
                  <a:gd name="connsiteY39" fmla="*/ 609600 h 899160"/>
                  <a:gd name="connsiteX40" fmla="*/ 911032 w 982152"/>
                  <a:gd name="connsiteY40" fmla="*/ 589280 h 899160"/>
                  <a:gd name="connsiteX41" fmla="*/ 921192 w 982152"/>
                  <a:gd name="connsiteY41" fmla="*/ 574040 h 899160"/>
                  <a:gd name="connsiteX42" fmla="*/ 926272 w 982152"/>
                  <a:gd name="connsiteY42" fmla="*/ 538480 h 899160"/>
                  <a:gd name="connsiteX43" fmla="*/ 936432 w 982152"/>
                  <a:gd name="connsiteY43" fmla="*/ 523240 h 899160"/>
                  <a:gd name="connsiteX44" fmla="*/ 946592 w 982152"/>
                  <a:gd name="connsiteY44" fmla="*/ 497840 h 899160"/>
                  <a:gd name="connsiteX45" fmla="*/ 951672 w 982152"/>
                  <a:gd name="connsiteY45" fmla="*/ 462280 h 899160"/>
                  <a:gd name="connsiteX46" fmla="*/ 961832 w 982152"/>
                  <a:gd name="connsiteY46" fmla="*/ 431800 h 899160"/>
                  <a:gd name="connsiteX47" fmla="*/ 971992 w 982152"/>
                  <a:gd name="connsiteY47" fmla="*/ 396240 h 899160"/>
                  <a:gd name="connsiteX48" fmla="*/ 977072 w 982152"/>
                  <a:gd name="connsiteY48" fmla="*/ 304800 h 899160"/>
                  <a:gd name="connsiteX49" fmla="*/ 982152 w 982152"/>
                  <a:gd name="connsiteY49" fmla="*/ 269240 h 899160"/>
                  <a:gd name="connsiteX50" fmla="*/ 977072 w 982152"/>
                  <a:gd name="connsiteY50" fmla="*/ 71120 h 899160"/>
                  <a:gd name="connsiteX51" fmla="*/ 961832 w 982152"/>
                  <a:gd name="connsiteY51" fmla="*/ 40640 h 899160"/>
                  <a:gd name="connsiteX52" fmla="*/ 946592 w 982152"/>
                  <a:gd name="connsiteY52" fmla="*/ 25400 h 899160"/>
                  <a:gd name="connsiteX53" fmla="*/ 926272 w 982152"/>
                  <a:gd name="connsiteY53" fmla="*/ 20320 h 899160"/>
                  <a:gd name="connsiteX54" fmla="*/ 885632 w 982152"/>
                  <a:gd name="connsiteY54" fmla="*/ 0 h 899160"/>
                  <a:gd name="connsiteX55" fmla="*/ 839912 w 982152"/>
                  <a:gd name="connsiteY55" fmla="*/ 5080 h 899160"/>
                  <a:gd name="connsiteX56" fmla="*/ 768792 w 982152"/>
                  <a:gd name="connsiteY56" fmla="*/ 20320 h 899160"/>
                  <a:gd name="connsiteX57" fmla="*/ 743392 w 982152"/>
                  <a:gd name="connsiteY57" fmla="*/ 30480 h 899160"/>
                  <a:gd name="connsiteX58" fmla="*/ 702752 w 982152"/>
                  <a:gd name="connsiteY58" fmla="*/ 66040 h 899160"/>
                  <a:gd name="connsiteX59" fmla="*/ 682432 w 982152"/>
                  <a:gd name="connsiteY59" fmla="*/ 71120 h 899160"/>
                  <a:gd name="connsiteX60" fmla="*/ 662112 w 982152"/>
                  <a:gd name="connsiteY60" fmla="*/ 81280 h 899160"/>
                  <a:gd name="connsiteX61" fmla="*/ 601152 w 982152"/>
                  <a:gd name="connsiteY61" fmla="*/ 91440 h 899160"/>
                  <a:gd name="connsiteX62" fmla="*/ 489392 w 982152"/>
                  <a:gd name="connsiteY62" fmla="*/ 96520 h 899160"/>
                  <a:gd name="connsiteX63" fmla="*/ 453832 w 982152"/>
                  <a:gd name="connsiteY63" fmla="*/ 86360 h 899160"/>
                  <a:gd name="connsiteX64" fmla="*/ 413192 w 982152"/>
                  <a:gd name="connsiteY64" fmla="*/ 81280 h 899160"/>
                  <a:gd name="connsiteX65" fmla="*/ 397952 w 982152"/>
                  <a:gd name="connsiteY65" fmla="*/ 76200 h 899160"/>
                  <a:gd name="connsiteX66" fmla="*/ 250632 w 982152"/>
                  <a:gd name="connsiteY66" fmla="*/ 101600 h 899160"/>
                  <a:gd name="connsiteX67" fmla="*/ 220152 w 982152"/>
                  <a:gd name="connsiteY67" fmla="*/ 121920 h 899160"/>
                  <a:gd name="connsiteX68" fmla="*/ 194752 w 982152"/>
                  <a:gd name="connsiteY68" fmla="*/ 152400 h 899160"/>
                  <a:gd name="connsiteX0" fmla="*/ 194752 w 982152"/>
                  <a:gd name="connsiteY0" fmla="*/ 152400 h 899160"/>
                  <a:gd name="connsiteX1" fmla="*/ 179512 w 982152"/>
                  <a:gd name="connsiteY1" fmla="*/ 172720 h 899160"/>
                  <a:gd name="connsiteX2" fmla="*/ 72832 w 982152"/>
                  <a:gd name="connsiteY2" fmla="*/ 279400 h 899160"/>
                  <a:gd name="connsiteX3" fmla="*/ 42352 w 982152"/>
                  <a:gd name="connsiteY3" fmla="*/ 304800 h 899160"/>
                  <a:gd name="connsiteX4" fmla="*/ 22032 w 982152"/>
                  <a:gd name="connsiteY4" fmla="*/ 335280 h 899160"/>
                  <a:gd name="connsiteX5" fmla="*/ 6792 w 982152"/>
                  <a:gd name="connsiteY5" fmla="*/ 370840 h 899160"/>
                  <a:gd name="connsiteX6" fmla="*/ 1712 w 982152"/>
                  <a:gd name="connsiteY6" fmla="*/ 396240 h 899160"/>
                  <a:gd name="connsiteX7" fmla="*/ 1712 w 982152"/>
                  <a:gd name="connsiteY7" fmla="*/ 457200 h 899160"/>
                  <a:gd name="connsiteX8" fmla="*/ 22032 w 982152"/>
                  <a:gd name="connsiteY8" fmla="*/ 492760 h 899160"/>
                  <a:gd name="connsiteX9" fmla="*/ 62672 w 982152"/>
                  <a:gd name="connsiteY9" fmla="*/ 533400 h 899160"/>
                  <a:gd name="connsiteX10" fmla="*/ 72832 w 982152"/>
                  <a:gd name="connsiteY10" fmla="*/ 548640 h 899160"/>
                  <a:gd name="connsiteX11" fmla="*/ 113472 w 982152"/>
                  <a:gd name="connsiteY11" fmla="*/ 574040 h 899160"/>
                  <a:gd name="connsiteX12" fmla="*/ 154112 w 982152"/>
                  <a:gd name="connsiteY12" fmla="*/ 619760 h 899160"/>
                  <a:gd name="connsiteX13" fmla="*/ 225232 w 982152"/>
                  <a:gd name="connsiteY13" fmla="*/ 675640 h 899160"/>
                  <a:gd name="connsiteX14" fmla="*/ 240472 w 982152"/>
                  <a:gd name="connsiteY14" fmla="*/ 690880 h 899160"/>
                  <a:gd name="connsiteX15" fmla="*/ 255712 w 982152"/>
                  <a:gd name="connsiteY15" fmla="*/ 721360 h 899160"/>
                  <a:gd name="connsiteX16" fmla="*/ 281112 w 982152"/>
                  <a:gd name="connsiteY16" fmla="*/ 767080 h 899160"/>
                  <a:gd name="connsiteX17" fmla="*/ 291272 w 982152"/>
                  <a:gd name="connsiteY17" fmla="*/ 782320 h 899160"/>
                  <a:gd name="connsiteX18" fmla="*/ 306512 w 982152"/>
                  <a:gd name="connsiteY18" fmla="*/ 812800 h 899160"/>
                  <a:gd name="connsiteX19" fmla="*/ 316672 w 982152"/>
                  <a:gd name="connsiteY19" fmla="*/ 843280 h 899160"/>
                  <a:gd name="connsiteX20" fmla="*/ 321752 w 982152"/>
                  <a:gd name="connsiteY20" fmla="*/ 858520 h 899160"/>
                  <a:gd name="connsiteX21" fmla="*/ 367472 w 982152"/>
                  <a:gd name="connsiteY21" fmla="*/ 878840 h 899160"/>
                  <a:gd name="connsiteX22" fmla="*/ 382712 w 982152"/>
                  <a:gd name="connsiteY22" fmla="*/ 889000 h 899160"/>
                  <a:gd name="connsiteX23" fmla="*/ 403032 w 982152"/>
                  <a:gd name="connsiteY23" fmla="*/ 894080 h 899160"/>
                  <a:gd name="connsiteX24" fmla="*/ 418272 w 982152"/>
                  <a:gd name="connsiteY24" fmla="*/ 899160 h 899160"/>
                  <a:gd name="connsiteX25" fmla="*/ 489392 w 982152"/>
                  <a:gd name="connsiteY25" fmla="*/ 894080 h 899160"/>
                  <a:gd name="connsiteX26" fmla="*/ 514792 w 982152"/>
                  <a:gd name="connsiteY26" fmla="*/ 863600 h 899160"/>
                  <a:gd name="connsiteX27" fmla="*/ 530032 w 982152"/>
                  <a:gd name="connsiteY27" fmla="*/ 853440 h 899160"/>
                  <a:gd name="connsiteX28" fmla="*/ 555432 w 982152"/>
                  <a:gd name="connsiteY28" fmla="*/ 817880 h 899160"/>
                  <a:gd name="connsiteX29" fmla="*/ 575752 w 982152"/>
                  <a:gd name="connsiteY29" fmla="*/ 787400 h 899160"/>
                  <a:gd name="connsiteX30" fmla="*/ 585912 w 982152"/>
                  <a:gd name="connsiteY30" fmla="*/ 772160 h 899160"/>
                  <a:gd name="connsiteX31" fmla="*/ 601152 w 982152"/>
                  <a:gd name="connsiteY31" fmla="*/ 756920 h 899160"/>
                  <a:gd name="connsiteX32" fmla="*/ 646872 w 982152"/>
                  <a:gd name="connsiteY32" fmla="*/ 716280 h 899160"/>
                  <a:gd name="connsiteX33" fmla="*/ 697672 w 982152"/>
                  <a:gd name="connsiteY33" fmla="*/ 706120 h 899160"/>
                  <a:gd name="connsiteX34" fmla="*/ 733232 w 982152"/>
                  <a:gd name="connsiteY34" fmla="*/ 695960 h 899160"/>
                  <a:gd name="connsiteX35" fmla="*/ 819592 w 982152"/>
                  <a:gd name="connsiteY35" fmla="*/ 690880 h 899160"/>
                  <a:gd name="connsiteX36" fmla="*/ 844992 w 982152"/>
                  <a:gd name="connsiteY36" fmla="*/ 665480 h 899160"/>
                  <a:gd name="connsiteX37" fmla="*/ 885632 w 982152"/>
                  <a:gd name="connsiteY37" fmla="*/ 624840 h 899160"/>
                  <a:gd name="connsiteX38" fmla="*/ 890712 w 982152"/>
                  <a:gd name="connsiteY38" fmla="*/ 609600 h 899160"/>
                  <a:gd name="connsiteX39" fmla="*/ 911032 w 982152"/>
                  <a:gd name="connsiteY39" fmla="*/ 589280 h 899160"/>
                  <a:gd name="connsiteX40" fmla="*/ 921192 w 982152"/>
                  <a:gd name="connsiteY40" fmla="*/ 574040 h 899160"/>
                  <a:gd name="connsiteX41" fmla="*/ 926272 w 982152"/>
                  <a:gd name="connsiteY41" fmla="*/ 538480 h 899160"/>
                  <a:gd name="connsiteX42" fmla="*/ 936432 w 982152"/>
                  <a:gd name="connsiteY42" fmla="*/ 523240 h 899160"/>
                  <a:gd name="connsiteX43" fmla="*/ 946592 w 982152"/>
                  <a:gd name="connsiteY43" fmla="*/ 497840 h 899160"/>
                  <a:gd name="connsiteX44" fmla="*/ 951672 w 982152"/>
                  <a:gd name="connsiteY44" fmla="*/ 462280 h 899160"/>
                  <a:gd name="connsiteX45" fmla="*/ 961832 w 982152"/>
                  <a:gd name="connsiteY45" fmla="*/ 431800 h 899160"/>
                  <a:gd name="connsiteX46" fmla="*/ 971992 w 982152"/>
                  <a:gd name="connsiteY46" fmla="*/ 396240 h 899160"/>
                  <a:gd name="connsiteX47" fmla="*/ 977072 w 982152"/>
                  <a:gd name="connsiteY47" fmla="*/ 304800 h 899160"/>
                  <a:gd name="connsiteX48" fmla="*/ 982152 w 982152"/>
                  <a:gd name="connsiteY48" fmla="*/ 269240 h 899160"/>
                  <a:gd name="connsiteX49" fmla="*/ 977072 w 982152"/>
                  <a:gd name="connsiteY49" fmla="*/ 71120 h 899160"/>
                  <a:gd name="connsiteX50" fmla="*/ 961832 w 982152"/>
                  <a:gd name="connsiteY50" fmla="*/ 40640 h 899160"/>
                  <a:gd name="connsiteX51" fmla="*/ 946592 w 982152"/>
                  <a:gd name="connsiteY51" fmla="*/ 25400 h 899160"/>
                  <a:gd name="connsiteX52" fmla="*/ 926272 w 982152"/>
                  <a:gd name="connsiteY52" fmla="*/ 20320 h 899160"/>
                  <a:gd name="connsiteX53" fmla="*/ 885632 w 982152"/>
                  <a:gd name="connsiteY53" fmla="*/ 0 h 899160"/>
                  <a:gd name="connsiteX54" fmla="*/ 839912 w 982152"/>
                  <a:gd name="connsiteY54" fmla="*/ 5080 h 899160"/>
                  <a:gd name="connsiteX55" fmla="*/ 768792 w 982152"/>
                  <a:gd name="connsiteY55" fmla="*/ 20320 h 899160"/>
                  <a:gd name="connsiteX56" fmla="*/ 743392 w 982152"/>
                  <a:gd name="connsiteY56" fmla="*/ 30480 h 899160"/>
                  <a:gd name="connsiteX57" fmla="*/ 702752 w 982152"/>
                  <a:gd name="connsiteY57" fmla="*/ 66040 h 899160"/>
                  <a:gd name="connsiteX58" fmla="*/ 682432 w 982152"/>
                  <a:gd name="connsiteY58" fmla="*/ 71120 h 899160"/>
                  <a:gd name="connsiteX59" fmla="*/ 662112 w 982152"/>
                  <a:gd name="connsiteY59" fmla="*/ 81280 h 899160"/>
                  <a:gd name="connsiteX60" fmla="*/ 601152 w 982152"/>
                  <a:gd name="connsiteY60" fmla="*/ 91440 h 899160"/>
                  <a:gd name="connsiteX61" fmla="*/ 489392 w 982152"/>
                  <a:gd name="connsiteY61" fmla="*/ 96520 h 899160"/>
                  <a:gd name="connsiteX62" fmla="*/ 453832 w 982152"/>
                  <a:gd name="connsiteY62" fmla="*/ 86360 h 899160"/>
                  <a:gd name="connsiteX63" fmla="*/ 413192 w 982152"/>
                  <a:gd name="connsiteY63" fmla="*/ 81280 h 899160"/>
                  <a:gd name="connsiteX64" fmla="*/ 397952 w 982152"/>
                  <a:gd name="connsiteY64" fmla="*/ 76200 h 899160"/>
                  <a:gd name="connsiteX65" fmla="*/ 250632 w 982152"/>
                  <a:gd name="connsiteY65" fmla="*/ 101600 h 899160"/>
                  <a:gd name="connsiteX66" fmla="*/ 220152 w 982152"/>
                  <a:gd name="connsiteY66" fmla="*/ 121920 h 899160"/>
                  <a:gd name="connsiteX67" fmla="*/ 194752 w 982152"/>
                  <a:gd name="connsiteY67" fmla="*/ 152400 h 899160"/>
                  <a:gd name="connsiteX0" fmla="*/ 194752 w 982152"/>
                  <a:gd name="connsiteY0" fmla="*/ 152400 h 899160"/>
                  <a:gd name="connsiteX1" fmla="*/ 179512 w 982152"/>
                  <a:gd name="connsiteY1" fmla="*/ 172720 h 899160"/>
                  <a:gd name="connsiteX2" fmla="*/ 72832 w 982152"/>
                  <a:gd name="connsiteY2" fmla="*/ 279400 h 899160"/>
                  <a:gd name="connsiteX3" fmla="*/ 42352 w 982152"/>
                  <a:gd name="connsiteY3" fmla="*/ 304800 h 899160"/>
                  <a:gd name="connsiteX4" fmla="*/ 22032 w 982152"/>
                  <a:gd name="connsiteY4" fmla="*/ 335280 h 899160"/>
                  <a:gd name="connsiteX5" fmla="*/ 6792 w 982152"/>
                  <a:gd name="connsiteY5" fmla="*/ 370840 h 899160"/>
                  <a:gd name="connsiteX6" fmla="*/ 1712 w 982152"/>
                  <a:gd name="connsiteY6" fmla="*/ 396240 h 899160"/>
                  <a:gd name="connsiteX7" fmla="*/ 1712 w 982152"/>
                  <a:gd name="connsiteY7" fmla="*/ 457200 h 899160"/>
                  <a:gd name="connsiteX8" fmla="*/ 22032 w 982152"/>
                  <a:gd name="connsiteY8" fmla="*/ 492760 h 899160"/>
                  <a:gd name="connsiteX9" fmla="*/ 62672 w 982152"/>
                  <a:gd name="connsiteY9" fmla="*/ 533400 h 899160"/>
                  <a:gd name="connsiteX10" fmla="*/ 72832 w 982152"/>
                  <a:gd name="connsiteY10" fmla="*/ 548640 h 899160"/>
                  <a:gd name="connsiteX11" fmla="*/ 113472 w 982152"/>
                  <a:gd name="connsiteY11" fmla="*/ 574040 h 899160"/>
                  <a:gd name="connsiteX12" fmla="*/ 154112 w 982152"/>
                  <a:gd name="connsiteY12" fmla="*/ 619760 h 899160"/>
                  <a:gd name="connsiteX13" fmla="*/ 225232 w 982152"/>
                  <a:gd name="connsiteY13" fmla="*/ 675640 h 899160"/>
                  <a:gd name="connsiteX14" fmla="*/ 240472 w 982152"/>
                  <a:gd name="connsiteY14" fmla="*/ 690880 h 899160"/>
                  <a:gd name="connsiteX15" fmla="*/ 255712 w 982152"/>
                  <a:gd name="connsiteY15" fmla="*/ 721360 h 899160"/>
                  <a:gd name="connsiteX16" fmla="*/ 281112 w 982152"/>
                  <a:gd name="connsiteY16" fmla="*/ 767080 h 899160"/>
                  <a:gd name="connsiteX17" fmla="*/ 291272 w 982152"/>
                  <a:gd name="connsiteY17" fmla="*/ 782320 h 899160"/>
                  <a:gd name="connsiteX18" fmla="*/ 306512 w 982152"/>
                  <a:gd name="connsiteY18" fmla="*/ 812800 h 899160"/>
                  <a:gd name="connsiteX19" fmla="*/ 316672 w 982152"/>
                  <a:gd name="connsiteY19" fmla="*/ 843280 h 899160"/>
                  <a:gd name="connsiteX20" fmla="*/ 321752 w 982152"/>
                  <a:gd name="connsiteY20" fmla="*/ 858520 h 899160"/>
                  <a:gd name="connsiteX21" fmla="*/ 367472 w 982152"/>
                  <a:gd name="connsiteY21" fmla="*/ 878840 h 899160"/>
                  <a:gd name="connsiteX22" fmla="*/ 403032 w 982152"/>
                  <a:gd name="connsiteY22" fmla="*/ 894080 h 899160"/>
                  <a:gd name="connsiteX23" fmla="*/ 418272 w 982152"/>
                  <a:gd name="connsiteY23" fmla="*/ 899160 h 899160"/>
                  <a:gd name="connsiteX24" fmla="*/ 489392 w 982152"/>
                  <a:gd name="connsiteY24" fmla="*/ 894080 h 899160"/>
                  <a:gd name="connsiteX25" fmla="*/ 514792 w 982152"/>
                  <a:gd name="connsiteY25" fmla="*/ 863600 h 899160"/>
                  <a:gd name="connsiteX26" fmla="*/ 530032 w 982152"/>
                  <a:gd name="connsiteY26" fmla="*/ 853440 h 899160"/>
                  <a:gd name="connsiteX27" fmla="*/ 555432 w 982152"/>
                  <a:gd name="connsiteY27" fmla="*/ 817880 h 899160"/>
                  <a:gd name="connsiteX28" fmla="*/ 575752 w 982152"/>
                  <a:gd name="connsiteY28" fmla="*/ 787400 h 899160"/>
                  <a:gd name="connsiteX29" fmla="*/ 585912 w 982152"/>
                  <a:gd name="connsiteY29" fmla="*/ 772160 h 899160"/>
                  <a:gd name="connsiteX30" fmla="*/ 601152 w 982152"/>
                  <a:gd name="connsiteY30" fmla="*/ 756920 h 899160"/>
                  <a:gd name="connsiteX31" fmla="*/ 646872 w 982152"/>
                  <a:gd name="connsiteY31" fmla="*/ 716280 h 899160"/>
                  <a:gd name="connsiteX32" fmla="*/ 697672 w 982152"/>
                  <a:gd name="connsiteY32" fmla="*/ 706120 h 899160"/>
                  <a:gd name="connsiteX33" fmla="*/ 733232 w 982152"/>
                  <a:gd name="connsiteY33" fmla="*/ 695960 h 899160"/>
                  <a:gd name="connsiteX34" fmla="*/ 819592 w 982152"/>
                  <a:gd name="connsiteY34" fmla="*/ 690880 h 899160"/>
                  <a:gd name="connsiteX35" fmla="*/ 844992 w 982152"/>
                  <a:gd name="connsiteY35" fmla="*/ 665480 h 899160"/>
                  <a:gd name="connsiteX36" fmla="*/ 885632 w 982152"/>
                  <a:gd name="connsiteY36" fmla="*/ 624840 h 899160"/>
                  <a:gd name="connsiteX37" fmla="*/ 890712 w 982152"/>
                  <a:gd name="connsiteY37" fmla="*/ 609600 h 899160"/>
                  <a:gd name="connsiteX38" fmla="*/ 911032 w 982152"/>
                  <a:gd name="connsiteY38" fmla="*/ 589280 h 899160"/>
                  <a:gd name="connsiteX39" fmla="*/ 921192 w 982152"/>
                  <a:gd name="connsiteY39" fmla="*/ 574040 h 899160"/>
                  <a:gd name="connsiteX40" fmla="*/ 926272 w 982152"/>
                  <a:gd name="connsiteY40" fmla="*/ 538480 h 899160"/>
                  <a:gd name="connsiteX41" fmla="*/ 936432 w 982152"/>
                  <a:gd name="connsiteY41" fmla="*/ 523240 h 899160"/>
                  <a:gd name="connsiteX42" fmla="*/ 946592 w 982152"/>
                  <a:gd name="connsiteY42" fmla="*/ 497840 h 899160"/>
                  <a:gd name="connsiteX43" fmla="*/ 951672 w 982152"/>
                  <a:gd name="connsiteY43" fmla="*/ 462280 h 899160"/>
                  <a:gd name="connsiteX44" fmla="*/ 961832 w 982152"/>
                  <a:gd name="connsiteY44" fmla="*/ 431800 h 899160"/>
                  <a:gd name="connsiteX45" fmla="*/ 971992 w 982152"/>
                  <a:gd name="connsiteY45" fmla="*/ 396240 h 899160"/>
                  <a:gd name="connsiteX46" fmla="*/ 977072 w 982152"/>
                  <a:gd name="connsiteY46" fmla="*/ 304800 h 899160"/>
                  <a:gd name="connsiteX47" fmla="*/ 982152 w 982152"/>
                  <a:gd name="connsiteY47" fmla="*/ 269240 h 899160"/>
                  <a:gd name="connsiteX48" fmla="*/ 977072 w 982152"/>
                  <a:gd name="connsiteY48" fmla="*/ 71120 h 899160"/>
                  <a:gd name="connsiteX49" fmla="*/ 961832 w 982152"/>
                  <a:gd name="connsiteY49" fmla="*/ 40640 h 899160"/>
                  <a:gd name="connsiteX50" fmla="*/ 946592 w 982152"/>
                  <a:gd name="connsiteY50" fmla="*/ 25400 h 899160"/>
                  <a:gd name="connsiteX51" fmla="*/ 926272 w 982152"/>
                  <a:gd name="connsiteY51" fmla="*/ 20320 h 899160"/>
                  <a:gd name="connsiteX52" fmla="*/ 885632 w 982152"/>
                  <a:gd name="connsiteY52" fmla="*/ 0 h 899160"/>
                  <a:gd name="connsiteX53" fmla="*/ 839912 w 982152"/>
                  <a:gd name="connsiteY53" fmla="*/ 5080 h 899160"/>
                  <a:gd name="connsiteX54" fmla="*/ 768792 w 982152"/>
                  <a:gd name="connsiteY54" fmla="*/ 20320 h 899160"/>
                  <a:gd name="connsiteX55" fmla="*/ 743392 w 982152"/>
                  <a:gd name="connsiteY55" fmla="*/ 30480 h 899160"/>
                  <a:gd name="connsiteX56" fmla="*/ 702752 w 982152"/>
                  <a:gd name="connsiteY56" fmla="*/ 66040 h 899160"/>
                  <a:gd name="connsiteX57" fmla="*/ 682432 w 982152"/>
                  <a:gd name="connsiteY57" fmla="*/ 71120 h 899160"/>
                  <a:gd name="connsiteX58" fmla="*/ 662112 w 982152"/>
                  <a:gd name="connsiteY58" fmla="*/ 81280 h 899160"/>
                  <a:gd name="connsiteX59" fmla="*/ 601152 w 982152"/>
                  <a:gd name="connsiteY59" fmla="*/ 91440 h 899160"/>
                  <a:gd name="connsiteX60" fmla="*/ 489392 w 982152"/>
                  <a:gd name="connsiteY60" fmla="*/ 96520 h 899160"/>
                  <a:gd name="connsiteX61" fmla="*/ 453832 w 982152"/>
                  <a:gd name="connsiteY61" fmla="*/ 86360 h 899160"/>
                  <a:gd name="connsiteX62" fmla="*/ 413192 w 982152"/>
                  <a:gd name="connsiteY62" fmla="*/ 81280 h 899160"/>
                  <a:gd name="connsiteX63" fmla="*/ 397952 w 982152"/>
                  <a:gd name="connsiteY63" fmla="*/ 76200 h 899160"/>
                  <a:gd name="connsiteX64" fmla="*/ 250632 w 982152"/>
                  <a:gd name="connsiteY64" fmla="*/ 101600 h 899160"/>
                  <a:gd name="connsiteX65" fmla="*/ 220152 w 982152"/>
                  <a:gd name="connsiteY65" fmla="*/ 121920 h 899160"/>
                  <a:gd name="connsiteX66" fmla="*/ 194752 w 982152"/>
                  <a:gd name="connsiteY66" fmla="*/ 152400 h 899160"/>
                  <a:gd name="connsiteX0" fmla="*/ 194752 w 982152"/>
                  <a:gd name="connsiteY0" fmla="*/ 152400 h 897012"/>
                  <a:gd name="connsiteX1" fmla="*/ 179512 w 982152"/>
                  <a:gd name="connsiteY1" fmla="*/ 172720 h 897012"/>
                  <a:gd name="connsiteX2" fmla="*/ 72832 w 982152"/>
                  <a:gd name="connsiteY2" fmla="*/ 279400 h 897012"/>
                  <a:gd name="connsiteX3" fmla="*/ 42352 w 982152"/>
                  <a:gd name="connsiteY3" fmla="*/ 304800 h 897012"/>
                  <a:gd name="connsiteX4" fmla="*/ 22032 w 982152"/>
                  <a:gd name="connsiteY4" fmla="*/ 335280 h 897012"/>
                  <a:gd name="connsiteX5" fmla="*/ 6792 w 982152"/>
                  <a:gd name="connsiteY5" fmla="*/ 370840 h 897012"/>
                  <a:gd name="connsiteX6" fmla="*/ 1712 w 982152"/>
                  <a:gd name="connsiteY6" fmla="*/ 396240 h 897012"/>
                  <a:gd name="connsiteX7" fmla="*/ 1712 w 982152"/>
                  <a:gd name="connsiteY7" fmla="*/ 457200 h 897012"/>
                  <a:gd name="connsiteX8" fmla="*/ 22032 w 982152"/>
                  <a:gd name="connsiteY8" fmla="*/ 492760 h 897012"/>
                  <a:gd name="connsiteX9" fmla="*/ 62672 w 982152"/>
                  <a:gd name="connsiteY9" fmla="*/ 533400 h 897012"/>
                  <a:gd name="connsiteX10" fmla="*/ 72832 w 982152"/>
                  <a:gd name="connsiteY10" fmla="*/ 548640 h 897012"/>
                  <a:gd name="connsiteX11" fmla="*/ 113472 w 982152"/>
                  <a:gd name="connsiteY11" fmla="*/ 574040 h 897012"/>
                  <a:gd name="connsiteX12" fmla="*/ 154112 w 982152"/>
                  <a:gd name="connsiteY12" fmla="*/ 619760 h 897012"/>
                  <a:gd name="connsiteX13" fmla="*/ 225232 w 982152"/>
                  <a:gd name="connsiteY13" fmla="*/ 675640 h 897012"/>
                  <a:gd name="connsiteX14" fmla="*/ 240472 w 982152"/>
                  <a:gd name="connsiteY14" fmla="*/ 690880 h 897012"/>
                  <a:gd name="connsiteX15" fmla="*/ 255712 w 982152"/>
                  <a:gd name="connsiteY15" fmla="*/ 721360 h 897012"/>
                  <a:gd name="connsiteX16" fmla="*/ 281112 w 982152"/>
                  <a:gd name="connsiteY16" fmla="*/ 767080 h 897012"/>
                  <a:gd name="connsiteX17" fmla="*/ 291272 w 982152"/>
                  <a:gd name="connsiteY17" fmla="*/ 782320 h 897012"/>
                  <a:gd name="connsiteX18" fmla="*/ 306512 w 982152"/>
                  <a:gd name="connsiteY18" fmla="*/ 812800 h 897012"/>
                  <a:gd name="connsiteX19" fmla="*/ 316672 w 982152"/>
                  <a:gd name="connsiteY19" fmla="*/ 843280 h 897012"/>
                  <a:gd name="connsiteX20" fmla="*/ 321752 w 982152"/>
                  <a:gd name="connsiteY20" fmla="*/ 858520 h 897012"/>
                  <a:gd name="connsiteX21" fmla="*/ 367472 w 982152"/>
                  <a:gd name="connsiteY21" fmla="*/ 878840 h 897012"/>
                  <a:gd name="connsiteX22" fmla="*/ 403032 w 982152"/>
                  <a:gd name="connsiteY22" fmla="*/ 894080 h 897012"/>
                  <a:gd name="connsiteX23" fmla="*/ 489392 w 982152"/>
                  <a:gd name="connsiteY23" fmla="*/ 894080 h 897012"/>
                  <a:gd name="connsiteX24" fmla="*/ 514792 w 982152"/>
                  <a:gd name="connsiteY24" fmla="*/ 863600 h 897012"/>
                  <a:gd name="connsiteX25" fmla="*/ 530032 w 982152"/>
                  <a:gd name="connsiteY25" fmla="*/ 853440 h 897012"/>
                  <a:gd name="connsiteX26" fmla="*/ 555432 w 982152"/>
                  <a:gd name="connsiteY26" fmla="*/ 817880 h 897012"/>
                  <a:gd name="connsiteX27" fmla="*/ 575752 w 982152"/>
                  <a:gd name="connsiteY27" fmla="*/ 787400 h 897012"/>
                  <a:gd name="connsiteX28" fmla="*/ 585912 w 982152"/>
                  <a:gd name="connsiteY28" fmla="*/ 772160 h 897012"/>
                  <a:gd name="connsiteX29" fmla="*/ 601152 w 982152"/>
                  <a:gd name="connsiteY29" fmla="*/ 756920 h 897012"/>
                  <a:gd name="connsiteX30" fmla="*/ 646872 w 982152"/>
                  <a:gd name="connsiteY30" fmla="*/ 716280 h 897012"/>
                  <a:gd name="connsiteX31" fmla="*/ 697672 w 982152"/>
                  <a:gd name="connsiteY31" fmla="*/ 706120 h 897012"/>
                  <a:gd name="connsiteX32" fmla="*/ 733232 w 982152"/>
                  <a:gd name="connsiteY32" fmla="*/ 695960 h 897012"/>
                  <a:gd name="connsiteX33" fmla="*/ 819592 w 982152"/>
                  <a:gd name="connsiteY33" fmla="*/ 690880 h 897012"/>
                  <a:gd name="connsiteX34" fmla="*/ 844992 w 982152"/>
                  <a:gd name="connsiteY34" fmla="*/ 665480 h 897012"/>
                  <a:gd name="connsiteX35" fmla="*/ 885632 w 982152"/>
                  <a:gd name="connsiteY35" fmla="*/ 624840 h 897012"/>
                  <a:gd name="connsiteX36" fmla="*/ 890712 w 982152"/>
                  <a:gd name="connsiteY36" fmla="*/ 609600 h 897012"/>
                  <a:gd name="connsiteX37" fmla="*/ 911032 w 982152"/>
                  <a:gd name="connsiteY37" fmla="*/ 589280 h 897012"/>
                  <a:gd name="connsiteX38" fmla="*/ 921192 w 982152"/>
                  <a:gd name="connsiteY38" fmla="*/ 574040 h 897012"/>
                  <a:gd name="connsiteX39" fmla="*/ 926272 w 982152"/>
                  <a:gd name="connsiteY39" fmla="*/ 538480 h 897012"/>
                  <a:gd name="connsiteX40" fmla="*/ 936432 w 982152"/>
                  <a:gd name="connsiteY40" fmla="*/ 523240 h 897012"/>
                  <a:gd name="connsiteX41" fmla="*/ 946592 w 982152"/>
                  <a:gd name="connsiteY41" fmla="*/ 497840 h 897012"/>
                  <a:gd name="connsiteX42" fmla="*/ 951672 w 982152"/>
                  <a:gd name="connsiteY42" fmla="*/ 462280 h 897012"/>
                  <a:gd name="connsiteX43" fmla="*/ 961832 w 982152"/>
                  <a:gd name="connsiteY43" fmla="*/ 431800 h 897012"/>
                  <a:gd name="connsiteX44" fmla="*/ 971992 w 982152"/>
                  <a:gd name="connsiteY44" fmla="*/ 396240 h 897012"/>
                  <a:gd name="connsiteX45" fmla="*/ 977072 w 982152"/>
                  <a:gd name="connsiteY45" fmla="*/ 304800 h 897012"/>
                  <a:gd name="connsiteX46" fmla="*/ 982152 w 982152"/>
                  <a:gd name="connsiteY46" fmla="*/ 269240 h 897012"/>
                  <a:gd name="connsiteX47" fmla="*/ 977072 w 982152"/>
                  <a:gd name="connsiteY47" fmla="*/ 71120 h 897012"/>
                  <a:gd name="connsiteX48" fmla="*/ 961832 w 982152"/>
                  <a:gd name="connsiteY48" fmla="*/ 40640 h 897012"/>
                  <a:gd name="connsiteX49" fmla="*/ 946592 w 982152"/>
                  <a:gd name="connsiteY49" fmla="*/ 25400 h 897012"/>
                  <a:gd name="connsiteX50" fmla="*/ 926272 w 982152"/>
                  <a:gd name="connsiteY50" fmla="*/ 20320 h 897012"/>
                  <a:gd name="connsiteX51" fmla="*/ 885632 w 982152"/>
                  <a:gd name="connsiteY51" fmla="*/ 0 h 897012"/>
                  <a:gd name="connsiteX52" fmla="*/ 839912 w 982152"/>
                  <a:gd name="connsiteY52" fmla="*/ 5080 h 897012"/>
                  <a:gd name="connsiteX53" fmla="*/ 768792 w 982152"/>
                  <a:gd name="connsiteY53" fmla="*/ 20320 h 897012"/>
                  <a:gd name="connsiteX54" fmla="*/ 743392 w 982152"/>
                  <a:gd name="connsiteY54" fmla="*/ 30480 h 897012"/>
                  <a:gd name="connsiteX55" fmla="*/ 702752 w 982152"/>
                  <a:gd name="connsiteY55" fmla="*/ 66040 h 897012"/>
                  <a:gd name="connsiteX56" fmla="*/ 682432 w 982152"/>
                  <a:gd name="connsiteY56" fmla="*/ 71120 h 897012"/>
                  <a:gd name="connsiteX57" fmla="*/ 662112 w 982152"/>
                  <a:gd name="connsiteY57" fmla="*/ 81280 h 897012"/>
                  <a:gd name="connsiteX58" fmla="*/ 601152 w 982152"/>
                  <a:gd name="connsiteY58" fmla="*/ 91440 h 897012"/>
                  <a:gd name="connsiteX59" fmla="*/ 489392 w 982152"/>
                  <a:gd name="connsiteY59" fmla="*/ 96520 h 897012"/>
                  <a:gd name="connsiteX60" fmla="*/ 453832 w 982152"/>
                  <a:gd name="connsiteY60" fmla="*/ 86360 h 897012"/>
                  <a:gd name="connsiteX61" fmla="*/ 413192 w 982152"/>
                  <a:gd name="connsiteY61" fmla="*/ 81280 h 897012"/>
                  <a:gd name="connsiteX62" fmla="*/ 397952 w 982152"/>
                  <a:gd name="connsiteY62" fmla="*/ 76200 h 897012"/>
                  <a:gd name="connsiteX63" fmla="*/ 250632 w 982152"/>
                  <a:gd name="connsiteY63" fmla="*/ 101600 h 897012"/>
                  <a:gd name="connsiteX64" fmla="*/ 220152 w 982152"/>
                  <a:gd name="connsiteY64" fmla="*/ 121920 h 897012"/>
                  <a:gd name="connsiteX65" fmla="*/ 194752 w 982152"/>
                  <a:gd name="connsiteY65" fmla="*/ 152400 h 897012"/>
                  <a:gd name="connsiteX0" fmla="*/ 194752 w 982152"/>
                  <a:gd name="connsiteY0" fmla="*/ 152400 h 898213"/>
                  <a:gd name="connsiteX1" fmla="*/ 179512 w 982152"/>
                  <a:gd name="connsiteY1" fmla="*/ 172720 h 898213"/>
                  <a:gd name="connsiteX2" fmla="*/ 72832 w 982152"/>
                  <a:gd name="connsiteY2" fmla="*/ 279400 h 898213"/>
                  <a:gd name="connsiteX3" fmla="*/ 42352 w 982152"/>
                  <a:gd name="connsiteY3" fmla="*/ 304800 h 898213"/>
                  <a:gd name="connsiteX4" fmla="*/ 22032 w 982152"/>
                  <a:gd name="connsiteY4" fmla="*/ 335280 h 898213"/>
                  <a:gd name="connsiteX5" fmla="*/ 6792 w 982152"/>
                  <a:gd name="connsiteY5" fmla="*/ 370840 h 898213"/>
                  <a:gd name="connsiteX6" fmla="*/ 1712 w 982152"/>
                  <a:gd name="connsiteY6" fmla="*/ 396240 h 898213"/>
                  <a:gd name="connsiteX7" fmla="*/ 1712 w 982152"/>
                  <a:gd name="connsiteY7" fmla="*/ 457200 h 898213"/>
                  <a:gd name="connsiteX8" fmla="*/ 22032 w 982152"/>
                  <a:gd name="connsiteY8" fmla="*/ 492760 h 898213"/>
                  <a:gd name="connsiteX9" fmla="*/ 62672 w 982152"/>
                  <a:gd name="connsiteY9" fmla="*/ 533400 h 898213"/>
                  <a:gd name="connsiteX10" fmla="*/ 72832 w 982152"/>
                  <a:gd name="connsiteY10" fmla="*/ 548640 h 898213"/>
                  <a:gd name="connsiteX11" fmla="*/ 113472 w 982152"/>
                  <a:gd name="connsiteY11" fmla="*/ 574040 h 898213"/>
                  <a:gd name="connsiteX12" fmla="*/ 154112 w 982152"/>
                  <a:gd name="connsiteY12" fmla="*/ 619760 h 898213"/>
                  <a:gd name="connsiteX13" fmla="*/ 225232 w 982152"/>
                  <a:gd name="connsiteY13" fmla="*/ 675640 h 898213"/>
                  <a:gd name="connsiteX14" fmla="*/ 240472 w 982152"/>
                  <a:gd name="connsiteY14" fmla="*/ 690880 h 898213"/>
                  <a:gd name="connsiteX15" fmla="*/ 255712 w 982152"/>
                  <a:gd name="connsiteY15" fmla="*/ 721360 h 898213"/>
                  <a:gd name="connsiteX16" fmla="*/ 281112 w 982152"/>
                  <a:gd name="connsiteY16" fmla="*/ 767080 h 898213"/>
                  <a:gd name="connsiteX17" fmla="*/ 291272 w 982152"/>
                  <a:gd name="connsiteY17" fmla="*/ 782320 h 898213"/>
                  <a:gd name="connsiteX18" fmla="*/ 306512 w 982152"/>
                  <a:gd name="connsiteY18" fmla="*/ 812800 h 898213"/>
                  <a:gd name="connsiteX19" fmla="*/ 316672 w 982152"/>
                  <a:gd name="connsiteY19" fmla="*/ 843280 h 898213"/>
                  <a:gd name="connsiteX20" fmla="*/ 321752 w 982152"/>
                  <a:gd name="connsiteY20" fmla="*/ 858520 h 898213"/>
                  <a:gd name="connsiteX21" fmla="*/ 403032 w 982152"/>
                  <a:gd name="connsiteY21" fmla="*/ 894080 h 898213"/>
                  <a:gd name="connsiteX22" fmla="*/ 489392 w 982152"/>
                  <a:gd name="connsiteY22" fmla="*/ 894080 h 898213"/>
                  <a:gd name="connsiteX23" fmla="*/ 514792 w 982152"/>
                  <a:gd name="connsiteY23" fmla="*/ 863600 h 898213"/>
                  <a:gd name="connsiteX24" fmla="*/ 530032 w 982152"/>
                  <a:gd name="connsiteY24" fmla="*/ 853440 h 898213"/>
                  <a:gd name="connsiteX25" fmla="*/ 555432 w 982152"/>
                  <a:gd name="connsiteY25" fmla="*/ 817880 h 898213"/>
                  <a:gd name="connsiteX26" fmla="*/ 575752 w 982152"/>
                  <a:gd name="connsiteY26" fmla="*/ 787400 h 898213"/>
                  <a:gd name="connsiteX27" fmla="*/ 585912 w 982152"/>
                  <a:gd name="connsiteY27" fmla="*/ 772160 h 898213"/>
                  <a:gd name="connsiteX28" fmla="*/ 601152 w 982152"/>
                  <a:gd name="connsiteY28" fmla="*/ 756920 h 898213"/>
                  <a:gd name="connsiteX29" fmla="*/ 646872 w 982152"/>
                  <a:gd name="connsiteY29" fmla="*/ 716280 h 898213"/>
                  <a:gd name="connsiteX30" fmla="*/ 697672 w 982152"/>
                  <a:gd name="connsiteY30" fmla="*/ 706120 h 898213"/>
                  <a:gd name="connsiteX31" fmla="*/ 733232 w 982152"/>
                  <a:gd name="connsiteY31" fmla="*/ 695960 h 898213"/>
                  <a:gd name="connsiteX32" fmla="*/ 819592 w 982152"/>
                  <a:gd name="connsiteY32" fmla="*/ 690880 h 898213"/>
                  <a:gd name="connsiteX33" fmla="*/ 844992 w 982152"/>
                  <a:gd name="connsiteY33" fmla="*/ 665480 h 898213"/>
                  <a:gd name="connsiteX34" fmla="*/ 885632 w 982152"/>
                  <a:gd name="connsiteY34" fmla="*/ 624840 h 898213"/>
                  <a:gd name="connsiteX35" fmla="*/ 890712 w 982152"/>
                  <a:gd name="connsiteY35" fmla="*/ 609600 h 898213"/>
                  <a:gd name="connsiteX36" fmla="*/ 911032 w 982152"/>
                  <a:gd name="connsiteY36" fmla="*/ 589280 h 898213"/>
                  <a:gd name="connsiteX37" fmla="*/ 921192 w 982152"/>
                  <a:gd name="connsiteY37" fmla="*/ 574040 h 898213"/>
                  <a:gd name="connsiteX38" fmla="*/ 926272 w 982152"/>
                  <a:gd name="connsiteY38" fmla="*/ 538480 h 898213"/>
                  <a:gd name="connsiteX39" fmla="*/ 936432 w 982152"/>
                  <a:gd name="connsiteY39" fmla="*/ 523240 h 898213"/>
                  <a:gd name="connsiteX40" fmla="*/ 946592 w 982152"/>
                  <a:gd name="connsiteY40" fmla="*/ 497840 h 898213"/>
                  <a:gd name="connsiteX41" fmla="*/ 951672 w 982152"/>
                  <a:gd name="connsiteY41" fmla="*/ 462280 h 898213"/>
                  <a:gd name="connsiteX42" fmla="*/ 961832 w 982152"/>
                  <a:gd name="connsiteY42" fmla="*/ 431800 h 898213"/>
                  <a:gd name="connsiteX43" fmla="*/ 971992 w 982152"/>
                  <a:gd name="connsiteY43" fmla="*/ 396240 h 898213"/>
                  <a:gd name="connsiteX44" fmla="*/ 977072 w 982152"/>
                  <a:gd name="connsiteY44" fmla="*/ 304800 h 898213"/>
                  <a:gd name="connsiteX45" fmla="*/ 982152 w 982152"/>
                  <a:gd name="connsiteY45" fmla="*/ 269240 h 898213"/>
                  <a:gd name="connsiteX46" fmla="*/ 977072 w 982152"/>
                  <a:gd name="connsiteY46" fmla="*/ 71120 h 898213"/>
                  <a:gd name="connsiteX47" fmla="*/ 961832 w 982152"/>
                  <a:gd name="connsiteY47" fmla="*/ 40640 h 898213"/>
                  <a:gd name="connsiteX48" fmla="*/ 946592 w 982152"/>
                  <a:gd name="connsiteY48" fmla="*/ 25400 h 898213"/>
                  <a:gd name="connsiteX49" fmla="*/ 926272 w 982152"/>
                  <a:gd name="connsiteY49" fmla="*/ 20320 h 898213"/>
                  <a:gd name="connsiteX50" fmla="*/ 885632 w 982152"/>
                  <a:gd name="connsiteY50" fmla="*/ 0 h 898213"/>
                  <a:gd name="connsiteX51" fmla="*/ 839912 w 982152"/>
                  <a:gd name="connsiteY51" fmla="*/ 5080 h 898213"/>
                  <a:gd name="connsiteX52" fmla="*/ 768792 w 982152"/>
                  <a:gd name="connsiteY52" fmla="*/ 20320 h 898213"/>
                  <a:gd name="connsiteX53" fmla="*/ 743392 w 982152"/>
                  <a:gd name="connsiteY53" fmla="*/ 30480 h 898213"/>
                  <a:gd name="connsiteX54" fmla="*/ 702752 w 982152"/>
                  <a:gd name="connsiteY54" fmla="*/ 66040 h 898213"/>
                  <a:gd name="connsiteX55" fmla="*/ 682432 w 982152"/>
                  <a:gd name="connsiteY55" fmla="*/ 71120 h 898213"/>
                  <a:gd name="connsiteX56" fmla="*/ 662112 w 982152"/>
                  <a:gd name="connsiteY56" fmla="*/ 81280 h 898213"/>
                  <a:gd name="connsiteX57" fmla="*/ 601152 w 982152"/>
                  <a:gd name="connsiteY57" fmla="*/ 91440 h 898213"/>
                  <a:gd name="connsiteX58" fmla="*/ 489392 w 982152"/>
                  <a:gd name="connsiteY58" fmla="*/ 96520 h 898213"/>
                  <a:gd name="connsiteX59" fmla="*/ 453832 w 982152"/>
                  <a:gd name="connsiteY59" fmla="*/ 86360 h 898213"/>
                  <a:gd name="connsiteX60" fmla="*/ 413192 w 982152"/>
                  <a:gd name="connsiteY60" fmla="*/ 81280 h 898213"/>
                  <a:gd name="connsiteX61" fmla="*/ 397952 w 982152"/>
                  <a:gd name="connsiteY61" fmla="*/ 76200 h 898213"/>
                  <a:gd name="connsiteX62" fmla="*/ 250632 w 982152"/>
                  <a:gd name="connsiteY62" fmla="*/ 101600 h 898213"/>
                  <a:gd name="connsiteX63" fmla="*/ 220152 w 982152"/>
                  <a:gd name="connsiteY63" fmla="*/ 121920 h 898213"/>
                  <a:gd name="connsiteX64" fmla="*/ 194752 w 982152"/>
                  <a:gd name="connsiteY64" fmla="*/ 152400 h 898213"/>
                  <a:gd name="connsiteX0" fmla="*/ 194752 w 982152"/>
                  <a:gd name="connsiteY0" fmla="*/ 153335 h 899148"/>
                  <a:gd name="connsiteX1" fmla="*/ 179512 w 982152"/>
                  <a:gd name="connsiteY1" fmla="*/ 173655 h 899148"/>
                  <a:gd name="connsiteX2" fmla="*/ 72832 w 982152"/>
                  <a:gd name="connsiteY2" fmla="*/ 280335 h 899148"/>
                  <a:gd name="connsiteX3" fmla="*/ 42352 w 982152"/>
                  <a:gd name="connsiteY3" fmla="*/ 305735 h 899148"/>
                  <a:gd name="connsiteX4" fmla="*/ 22032 w 982152"/>
                  <a:gd name="connsiteY4" fmla="*/ 336215 h 899148"/>
                  <a:gd name="connsiteX5" fmla="*/ 6792 w 982152"/>
                  <a:gd name="connsiteY5" fmla="*/ 371775 h 899148"/>
                  <a:gd name="connsiteX6" fmla="*/ 1712 w 982152"/>
                  <a:gd name="connsiteY6" fmla="*/ 397175 h 899148"/>
                  <a:gd name="connsiteX7" fmla="*/ 1712 w 982152"/>
                  <a:gd name="connsiteY7" fmla="*/ 458135 h 899148"/>
                  <a:gd name="connsiteX8" fmla="*/ 22032 w 982152"/>
                  <a:gd name="connsiteY8" fmla="*/ 493695 h 899148"/>
                  <a:gd name="connsiteX9" fmla="*/ 62672 w 982152"/>
                  <a:gd name="connsiteY9" fmla="*/ 534335 h 899148"/>
                  <a:gd name="connsiteX10" fmla="*/ 72832 w 982152"/>
                  <a:gd name="connsiteY10" fmla="*/ 549575 h 899148"/>
                  <a:gd name="connsiteX11" fmla="*/ 113472 w 982152"/>
                  <a:gd name="connsiteY11" fmla="*/ 574975 h 899148"/>
                  <a:gd name="connsiteX12" fmla="*/ 154112 w 982152"/>
                  <a:gd name="connsiteY12" fmla="*/ 620695 h 899148"/>
                  <a:gd name="connsiteX13" fmla="*/ 225232 w 982152"/>
                  <a:gd name="connsiteY13" fmla="*/ 676575 h 899148"/>
                  <a:gd name="connsiteX14" fmla="*/ 240472 w 982152"/>
                  <a:gd name="connsiteY14" fmla="*/ 691815 h 899148"/>
                  <a:gd name="connsiteX15" fmla="*/ 255712 w 982152"/>
                  <a:gd name="connsiteY15" fmla="*/ 722295 h 899148"/>
                  <a:gd name="connsiteX16" fmla="*/ 281112 w 982152"/>
                  <a:gd name="connsiteY16" fmla="*/ 768015 h 899148"/>
                  <a:gd name="connsiteX17" fmla="*/ 291272 w 982152"/>
                  <a:gd name="connsiteY17" fmla="*/ 783255 h 899148"/>
                  <a:gd name="connsiteX18" fmla="*/ 306512 w 982152"/>
                  <a:gd name="connsiteY18" fmla="*/ 813735 h 899148"/>
                  <a:gd name="connsiteX19" fmla="*/ 316672 w 982152"/>
                  <a:gd name="connsiteY19" fmla="*/ 844215 h 899148"/>
                  <a:gd name="connsiteX20" fmla="*/ 321752 w 982152"/>
                  <a:gd name="connsiteY20" fmla="*/ 859455 h 899148"/>
                  <a:gd name="connsiteX21" fmla="*/ 403032 w 982152"/>
                  <a:gd name="connsiteY21" fmla="*/ 895015 h 899148"/>
                  <a:gd name="connsiteX22" fmla="*/ 489392 w 982152"/>
                  <a:gd name="connsiteY22" fmla="*/ 895015 h 899148"/>
                  <a:gd name="connsiteX23" fmla="*/ 514792 w 982152"/>
                  <a:gd name="connsiteY23" fmla="*/ 864535 h 899148"/>
                  <a:gd name="connsiteX24" fmla="*/ 530032 w 982152"/>
                  <a:gd name="connsiteY24" fmla="*/ 854375 h 899148"/>
                  <a:gd name="connsiteX25" fmla="*/ 555432 w 982152"/>
                  <a:gd name="connsiteY25" fmla="*/ 818815 h 899148"/>
                  <a:gd name="connsiteX26" fmla="*/ 575752 w 982152"/>
                  <a:gd name="connsiteY26" fmla="*/ 788335 h 899148"/>
                  <a:gd name="connsiteX27" fmla="*/ 585912 w 982152"/>
                  <a:gd name="connsiteY27" fmla="*/ 773095 h 899148"/>
                  <a:gd name="connsiteX28" fmla="*/ 601152 w 982152"/>
                  <a:gd name="connsiteY28" fmla="*/ 757855 h 899148"/>
                  <a:gd name="connsiteX29" fmla="*/ 646872 w 982152"/>
                  <a:gd name="connsiteY29" fmla="*/ 717215 h 899148"/>
                  <a:gd name="connsiteX30" fmla="*/ 697672 w 982152"/>
                  <a:gd name="connsiteY30" fmla="*/ 707055 h 899148"/>
                  <a:gd name="connsiteX31" fmla="*/ 733232 w 982152"/>
                  <a:gd name="connsiteY31" fmla="*/ 696895 h 899148"/>
                  <a:gd name="connsiteX32" fmla="*/ 819592 w 982152"/>
                  <a:gd name="connsiteY32" fmla="*/ 691815 h 899148"/>
                  <a:gd name="connsiteX33" fmla="*/ 844992 w 982152"/>
                  <a:gd name="connsiteY33" fmla="*/ 666415 h 899148"/>
                  <a:gd name="connsiteX34" fmla="*/ 885632 w 982152"/>
                  <a:gd name="connsiteY34" fmla="*/ 625775 h 899148"/>
                  <a:gd name="connsiteX35" fmla="*/ 890712 w 982152"/>
                  <a:gd name="connsiteY35" fmla="*/ 610535 h 899148"/>
                  <a:gd name="connsiteX36" fmla="*/ 911032 w 982152"/>
                  <a:gd name="connsiteY36" fmla="*/ 590215 h 899148"/>
                  <a:gd name="connsiteX37" fmla="*/ 921192 w 982152"/>
                  <a:gd name="connsiteY37" fmla="*/ 574975 h 899148"/>
                  <a:gd name="connsiteX38" fmla="*/ 926272 w 982152"/>
                  <a:gd name="connsiteY38" fmla="*/ 539415 h 899148"/>
                  <a:gd name="connsiteX39" fmla="*/ 936432 w 982152"/>
                  <a:gd name="connsiteY39" fmla="*/ 524175 h 899148"/>
                  <a:gd name="connsiteX40" fmla="*/ 946592 w 982152"/>
                  <a:gd name="connsiteY40" fmla="*/ 498775 h 899148"/>
                  <a:gd name="connsiteX41" fmla="*/ 951672 w 982152"/>
                  <a:gd name="connsiteY41" fmla="*/ 463215 h 899148"/>
                  <a:gd name="connsiteX42" fmla="*/ 961832 w 982152"/>
                  <a:gd name="connsiteY42" fmla="*/ 432735 h 899148"/>
                  <a:gd name="connsiteX43" fmla="*/ 971992 w 982152"/>
                  <a:gd name="connsiteY43" fmla="*/ 397175 h 899148"/>
                  <a:gd name="connsiteX44" fmla="*/ 977072 w 982152"/>
                  <a:gd name="connsiteY44" fmla="*/ 305735 h 899148"/>
                  <a:gd name="connsiteX45" fmla="*/ 982152 w 982152"/>
                  <a:gd name="connsiteY45" fmla="*/ 270175 h 899148"/>
                  <a:gd name="connsiteX46" fmla="*/ 977072 w 982152"/>
                  <a:gd name="connsiteY46" fmla="*/ 72055 h 899148"/>
                  <a:gd name="connsiteX47" fmla="*/ 961832 w 982152"/>
                  <a:gd name="connsiteY47" fmla="*/ 41575 h 899148"/>
                  <a:gd name="connsiteX48" fmla="*/ 946592 w 982152"/>
                  <a:gd name="connsiteY48" fmla="*/ 26335 h 899148"/>
                  <a:gd name="connsiteX49" fmla="*/ 885632 w 982152"/>
                  <a:gd name="connsiteY49" fmla="*/ 935 h 899148"/>
                  <a:gd name="connsiteX50" fmla="*/ 839912 w 982152"/>
                  <a:gd name="connsiteY50" fmla="*/ 6015 h 899148"/>
                  <a:gd name="connsiteX51" fmla="*/ 768792 w 982152"/>
                  <a:gd name="connsiteY51" fmla="*/ 21255 h 899148"/>
                  <a:gd name="connsiteX52" fmla="*/ 743392 w 982152"/>
                  <a:gd name="connsiteY52" fmla="*/ 31415 h 899148"/>
                  <a:gd name="connsiteX53" fmla="*/ 702752 w 982152"/>
                  <a:gd name="connsiteY53" fmla="*/ 66975 h 899148"/>
                  <a:gd name="connsiteX54" fmla="*/ 682432 w 982152"/>
                  <a:gd name="connsiteY54" fmla="*/ 72055 h 899148"/>
                  <a:gd name="connsiteX55" fmla="*/ 662112 w 982152"/>
                  <a:gd name="connsiteY55" fmla="*/ 82215 h 899148"/>
                  <a:gd name="connsiteX56" fmla="*/ 601152 w 982152"/>
                  <a:gd name="connsiteY56" fmla="*/ 92375 h 899148"/>
                  <a:gd name="connsiteX57" fmla="*/ 489392 w 982152"/>
                  <a:gd name="connsiteY57" fmla="*/ 97455 h 899148"/>
                  <a:gd name="connsiteX58" fmla="*/ 453832 w 982152"/>
                  <a:gd name="connsiteY58" fmla="*/ 87295 h 899148"/>
                  <a:gd name="connsiteX59" fmla="*/ 413192 w 982152"/>
                  <a:gd name="connsiteY59" fmla="*/ 82215 h 899148"/>
                  <a:gd name="connsiteX60" fmla="*/ 397952 w 982152"/>
                  <a:gd name="connsiteY60" fmla="*/ 77135 h 899148"/>
                  <a:gd name="connsiteX61" fmla="*/ 250632 w 982152"/>
                  <a:gd name="connsiteY61" fmla="*/ 102535 h 899148"/>
                  <a:gd name="connsiteX62" fmla="*/ 220152 w 982152"/>
                  <a:gd name="connsiteY62" fmla="*/ 122855 h 899148"/>
                  <a:gd name="connsiteX63" fmla="*/ 194752 w 982152"/>
                  <a:gd name="connsiteY63" fmla="*/ 153335 h 899148"/>
                  <a:gd name="connsiteX0" fmla="*/ 194752 w 982152"/>
                  <a:gd name="connsiteY0" fmla="*/ 154350 h 900163"/>
                  <a:gd name="connsiteX1" fmla="*/ 179512 w 982152"/>
                  <a:gd name="connsiteY1" fmla="*/ 174670 h 900163"/>
                  <a:gd name="connsiteX2" fmla="*/ 72832 w 982152"/>
                  <a:gd name="connsiteY2" fmla="*/ 281350 h 900163"/>
                  <a:gd name="connsiteX3" fmla="*/ 42352 w 982152"/>
                  <a:gd name="connsiteY3" fmla="*/ 306750 h 900163"/>
                  <a:gd name="connsiteX4" fmla="*/ 22032 w 982152"/>
                  <a:gd name="connsiteY4" fmla="*/ 337230 h 900163"/>
                  <a:gd name="connsiteX5" fmla="*/ 6792 w 982152"/>
                  <a:gd name="connsiteY5" fmla="*/ 372790 h 900163"/>
                  <a:gd name="connsiteX6" fmla="*/ 1712 w 982152"/>
                  <a:gd name="connsiteY6" fmla="*/ 398190 h 900163"/>
                  <a:gd name="connsiteX7" fmla="*/ 1712 w 982152"/>
                  <a:gd name="connsiteY7" fmla="*/ 459150 h 900163"/>
                  <a:gd name="connsiteX8" fmla="*/ 22032 w 982152"/>
                  <a:gd name="connsiteY8" fmla="*/ 494710 h 900163"/>
                  <a:gd name="connsiteX9" fmla="*/ 62672 w 982152"/>
                  <a:gd name="connsiteY9" fmla="*/ 535350 h 900163"/>
                  <a:gd name="connsiteX10" fmla="*/ 72832 w 982152"/>
                  <a:gd name="connsiteY10" fmla="*/ 550590 h 900163"/>
                  <a:gd name="connsiteX11" fmla="*/ 113472 w 982152"/>
                  <a:gd name="connsiteY11" fmla="*/ 575990 h 900163"/>
                  <a:gd name="connsiteX12" fmla="*/ 154112 w 982152"/>
                  <a:gd name="connsiteY12" fmla="*/ 621710 h 900163"/>
                  <a:gd name="connsiteX13" fmla="*/ 225232 w 982152"/>
                  <a:gd name="connsiteY13" fmla="*/ 677590 h 900163"/>
                  <a:gd name="connsiteX14" fmla="*/ 240472 w 982152"/>
                  <a:gd name="connsiteY14" fmla="*/ 692830 h 900163"/>
                  <a:gd name="connsiteX15" fmla="*/ 255712 w 982152"/>
                  <a:gd name="connsiteY15" fmla="*/ 723310 h 900163"/>
                  <a:gd name="connsiteX16" fmla="*/ 281112 w 982152"/>
                  <a:gd name="connsiteY16" fmla="*/ 769030 h 900163"/>
                  <a:gd name="connsiteX17" fmla="*/ 291272 w 982152"/>
                  <a:gd name="connsiteY17" fmla="*/ 784270 h 900163"/>
                  <a:gd name="connsiteX18" fmla="*/ 306512 w 982152"/>
                  <a:gd name="connsiteY18" fmla="*/ 814750 h 900163"/>
                  <a:gd name="connsiteX19" fmla="*/ 316672 w 982152"/>
                  <a:gd name="connsiteY19" fmla="*/ 845230 h 900163"/>
                  <a:gd name="connsiteX20" fmla="*/ 321752 w 982152"/>
                  <a:gd name="connsiteY20" fmla="*/ 860470 h 900163"/>
                  <a:gd name="connsiteX21" fmla="*/ 403032 w 982152"/>
                  <a:gd name="connsiteY21" fmla="*/ 896030 h 900163"/>
                  <a:gd name="connsiteX22" fmla="*/ 489392 w 982152"/>
                  <a:gd name="connsiteY22" fmla="*/ 896030 h 900163"/>
                  <a:gd name="connsiteX23" fmla="*/ 514792 w 982152"/>
                  <a:gd name="connsiteY23" fmla="*/ 865550 h 900163"/>
                  <a:gd name="connsiteX24" fmla="*/ 530032 w 982152"/>
                  <a:gd name="connsiteY24" fmla="*/ 855390 h 900163"/>
                  <a:gd name="connsiteX25" fmla="*/ 555432 w 982152"/>
                  <a:gd name="connsiteY25" fmla="*/ 819830 h 900163"/>
                  <a:gd name="connsiteX26" fmla="*/ 575752 w 982152"/>
                  <a:gd name="connsiteY26" fmla="*/ 789350 h 900163"/>
                  <a:gd name="connsiteX27" fmla="*/ 585912 w 982152"/>
                  <a:gd name="connsiteY27" fmla="*/ 774110 h 900163"/>
                  <a:gd name="connsiteX28" fmla="*/ 601152 w 982152"/>
                  <a:gd name="connsiteY28" fmla="*/ 758870 h 900163"/>
                  <a:gd name="connsiteX29" fmla="*/ 646872 w 982152"/>
                  <a:gd name="connsiteY29" fmla="*/ 718230 h 900163"/>
                  <a:gd name="connsiteX30" fmla="*/ 697672 w 982152"/>
                  <a:gd name="connsiteY30" fmla="*/ 708070 h 900163"/>
                  <a:gd name="connsiteX31" fmla="*/ 733232 w 982152"/>
                  <a:gd name="connsiteY31" fmla="*/ 697910 h 900163"/>
                  <a:gd name="connsiteX32" fmla="*/ 819592 w 982152"/>
                  <a:gd name="connsiteY32" fmla="*/ 692830 h 900163"/>
                  <a:gd name="connsiteX33" fmla="*/ 844992 w 982152"/>
                  <a:gd name="connsiteY33" fmla="*/ 667430 h 900163"/>
                  <a:gd name="connsiteX34" fmla="*/ 885632 w 982152"/>
                  <a:gd name="connsiteY34" fmla="*/ 626790 h 900163"/>
                  <a:gd name="connsiteX35" fmla="*/ 890712 w 982152"/>
                  <a:gd name="connsiteY35" fmla="*/ 611550 h 900163"/>
                  <a:gd name="connsiteX36" fmla="*/ 911032 w 982152"/>
                  <a:gd name="connsiteY36" fmla="*/ 591230 h 900163"/>
                  <a:gd name="connsiteX37" fmla="*/ 921192 w 982152"/>
                  <a:gd name="connsiteY37" fmla="*/ 575990 h 900163"/>
                  <a:gd name="connsiteX38" fmla="*/ 926272 w 982152"/>
                  <a:gd name="connsiteY38" fmla="*/ 540430 h 900163"/>
                  <a:gd name="connsiteX39" fmla="*/ 936432 w 982152"/>
                  <a:gd name="connsiteY39" fmla="*/ 525190 h 900163"/>
                  <a:gd name="connsiteX40" fmla="*/ 946592 w 982152"/>
                  <a:gd name="connsiteY40" fmla="*/ 499790 h 900163"/>
                  <a:gd name="connsiteX41" fmla="*/ 951672 w 982152"/>
                  <a:gd name="connsiteY41" fmla="*/ 464230 h 900163"/>
                  <a:gd name="connsiteX42" fmla="*/ 961832 w 982152"/>
                  <a:gd name="connsiteY42" fmla="*/ 433750 h 900163"/>
                  <a:gd name="connsiteX43" fmla="*/ 971992 w 982152"/>
                  <a:gd name="connsiteY43" fmla="*/ 398190 h 900163"/>
                  <a:gd name="connsiteX44" fmla="*/ 977072 w 982152"/>
                  <a:gd name="connsiteY44" fmla="*/ 306750 h 900163"/>
                  <a:gd name="connsiteX45" fmla="*/ 982152 w 982152"/>
                  <a:gd name="connsiteY45" fmla="*/ 271190 h 900163"/>
                  <a:gd name="connsiteX46" fmla="*/ 977072 w 982152"/>
                  <a:gd name="connsiteY46" fmla="*/ 73070 h 900163"/>
                  <a:gd name="connsiteX47" fmla="*/ 961832 w 982152"/>
                  <a:gd name="connsiteY47" fmla="*/ 42590 h 900163"/>
                  <a:gd name="connsiteX48" fmla="*/ 885632 w 982152"/>
                  <a:gd name="connsiteY48" fmla="*/ 1950 h 900163"/>
                  <a:gd name="connsiteX49" fmla="*/ 839912 w 982152"/>
                  <a:gd name="connsiteY49" fmla="*/ 7030 h 900163"/>
                  <a:gd name="connsiteX50" fmla="*/ 768792 w 982152"/>
                  <a:gd name="connsiteY50" fmla="*/ 22270 h 900163"/>
                  <a:gd name="connsiteX51" fmla="*/ 743392 w 982152"/>
                  <a:gd name="connsiteY51" fmla="*/ 32430 h 900163"/>
                  <a:gd name="connsiteX52" fmla="*/ 702752 w 982152"/>
                  <a:gd name="connsiteY52" fmla="*/ 67990 h 900163"/>
                  <a:gd name="connsiteX53" fmla="*/ 682432 w 982152"/>
                  <a:gd name="connsiteY53" fmla="*/ 73070 h 900163"/>
                  <a:gd name="connsiteX54" fmla="*/ 662112 w 982152"/>
                  <a:gd name="connsiteY54" fmla="*/ 83230 h 900163"/>
                  <a:gd name="connsiteX55" fmla="*/ 601152 w 982152"/>
                  <a:gd name="connsiteY55" fmla="*/ 93390 h 900163"/>
                  <a:gd name="connsiteX56" fmla="*/ 489392 w 982152"/>
                  <a:gd name="connsiteY56" fmla="*/ 98470 h 900163"/>
                  <a:gd name="connsiteX57" fmla="*/ 453832 w 982152"/>
                  <a:gd name="connsiteY57" fmla="*/ 88310 h 900163"/>
                  <a:gd name="connsiteX58" fmla="*/ 413192 w 982152"/>
                  <a:gd name="connsiteY58" fmla="*/ 83230 h 900163"/>
                  <a:gd name="connsiteX59" fmla="*/ 397952 w 982152"/>
                  <a:gd name="connsiteY59" fmla="*/ 78150 h 900163"/>
                  <a:gd name="connsiteX60" fmla="*/ 250632 w 982152"/>
                  <a:gd name="connsiteY60" fmla="*/ 103550 h 900163"/>
                  <a:gd name="connsiteX61" fmla="*/ 220152 w 982152"/>
                  <a:gd name="connsiteY61" fmla="*/ 123870 h 900163"/>
                  <a:gd name="connsiteX62" fmla="*/ 194752 w 982152"/>
                  <a:gd name="connsiteY62" fmla="*/ 154350 h 90016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530032 w 985826"/>
                  <a:gd name="connsiteY24" fmla="*/ 857550 h 902323"/>
                  <a:gd name="connsiteX25" fmla="*/ 555432 w 985826"/>
                  <a:gd name="connsiteY25" fmla="*/ 821990 h 902323"/>
                  <a:gd name="connsiteX26" fmla="*/ 575752 w 985826"/>
                  <a:gd name="connsiteY26" fmla="*/ 791510 h 902323"/>
                  <a:gd name="connsiteX27" fmla="*/ 585912 w 985826"/>
                  <a:gd name="connsiteY27" fmla="*/ 776270 h 902323"/>
                  <a:gd name="connsiteX28" fmla="*/ 601152 w 985826"/>
                  <a:gd name="connsiteY28" fmla="*/ 761030 h 902323"/>
                  <a:gd name="connsiteX29" fmla="*/ 646872 w 985826"/>
                  <a:gd name="connsiteY29" fmla="*/ 720390 h 902323"/>
                  <a:gd name="connsiteX30" fmla="*/ 697672 w 985826"/>
                  <a:gd name="connsiteY30" fmla="*/ 710230 h 902323"/>
                  <a:gd name="connsiteX31" fmla="*/ 733232 w 985826"/>
                  <a:gd name="connsiteY31" fmla="*/ 700070 h 902323"/>
                  <a:gd name="connsiteX32" fmla="*/ 819592 w 985826"/>
                  <a:gd name="connsiteY32" fmla="*/ 694990 h 902323"/>
                  <a:gd name="connsiteX33" fmla="*/ 844992 w 985826"/>
                  <a:gd name="connsiteY33" fmla="*/ 669590 h 902323"/>
                  <a:gd name="connsiteX34" fmla="*/ 885632 w 985826"/>
                  <a:gd name="connsiteY34" fmla="*/ 628950 h 902323"/>
                  <a:gd name="connsiteX35" fmla="*/ 890712 w 985826"/>
                  <a:gd name="connsiteY35" fmla="*/ 613710 h 902323"/>
                  <a:gd name="connsiteX36" fmla="*/ 911032 w 985826"/>
                  <a:gd name="connsiteY36" fmla="*/ 593390 h 902323"/>
                  <a:gd name="connsiteX37" fmla="*/ 921192 w 985826"/>
                  <a:gd name="connsiteY37" fmla="*/ 578150 h 902323"/>
                  <a:gd name="connsiteX38" fmla="*/ 926272 w 985826"/>
                  <a:gd name="connsiteY38" fmla="*/ 542590 h 902323"/>
                  <a:gd name="connsiteX39" fmla="*/ 936432 w 985826"/>
                  <a:gd name="connsiteY39" fmla="*/ 527350 h 902323"/>
                  <a:gd name="connsiteX40" fmla="*/ 946592 w 985826"/>
                  <a:gd name="connsiteY40" fmla="*/ 501950 h 902323"/>
                  <a:gd name="connsiteX41" fmla="*/ 951672 w 985826"/>
                  <a:gd name="connsiteY41" fmla="*/ 466390 h 902323"/>
                  <a:gd name="connsiteX42" fmla="*/ 961832 w 985826"/>
                  <a:gd name="connsiteY42" fmla="*/ 435910 h 902323"/>
                  <a:gd name="connsiteX43" fmla="*/ 971992 w 985826"/>
                  <a:gd name="connsiteY43" fmla="*/ 400350 h 902323"/>
                  <a:gd name="connsiteX44" fmla="*/ 977072 w 985826"/>
                  <a:gd name="connsiteY44" fmla="*/ 308910 h 902323"/>
                  <a:gd name="connsiteX45" fmla="*/ 982152 w 985826"/>
                  <a:gd name="connsiteY45" fmla="*/ 273350 h 902323"/>
                  <a:gd name="connsiteX46" fmla="*/ 977072 w 985826"/>
                  <a:gd name="connsiteY46" fmla="*/ 75230 h 902323"/>
                  <a:gd name="connsiteX47" fmla="*/ 885632 w 985826"/>
                  <a:gd name="connsiteY47" fmla="*/ 4110 h 902323"/>
                  <a:gd name="connsiteX48" fmla="*/ 839912 w 985826"/>
                  <a:gd name="connsiteY48" fmla="*/ 9190 h 902323"/>
                  <a:gd name="connsiteX49" fmla="*/ 768792 w 985826"/>
                  <a:gd name="connsiteY49" fmla="*/ 24430 h 902323"/>
                  <a:gd name="connsiteX50" fmla="*/ 743392 w 985826"/>
                  <a:gd name="connsiteY50" fmla="*/ 34590 h 902323"/>
                  <a:gd name="connsiteX51" fmla="*/ 702752 w 985826"/>
                  <a:gd name="connsiteY51" fmla="*/ 70150 h 902323"/>
                  <a:gd name="connsiteX52" fmla="*/ 682432 w 985826"/>
                  <a:gd name="connsiteY52" fmla="*/ 75230 h 902323"/>
                  <a:gd name="connsiteX53" fmla="*/ 662112 w 985826"/>
                  <a:gd name="connsiteY53" fmla="*/ 85390 h 902323"/>
                  <a:gd name="connsiteX54" fmla="*/ 601152 w 985826"/>
                  <a:gd name="connsiteY54" fmla="*/ 95550 h 902323"/>
                  <a:gd name="connsiteX55" fmla="*/ 489392 w 985826"/>
                  <a:gd name="connsiteY55" fmla="*/ 100630 h 902323"/>
                  <a:gd name="connsiteX56" fmla="*/ 453832 w 985826"/>
                  <a:gd name="connsiteY56" fmla="*/ 90470 h 902323"/>
                  <a:gd name="connsiteX57" fmla="*/ 413192 w 985826"/>
                  <a:gd name="connsiteY57" fmla="*/ 85390 h 902323"/>
                  <a:gd name="connsiteX58" fmla="*/ 397952 w 985826"/>
                  <a:gd name="connsiteY58" fmla="*/ 80310 h 902323"/>
                  <a:gd name="connsiteX59" fmla="*/ 250632 w 985826"/>
                  <a:gd name="connsiteY59" fmla="*/ 105710 h 902323"/>
                  <a:gd name="connsiteX60" fmla="*/ 220152 w 985826"/>
                  <a:gd name="connsiteY60" fmla="*/ 126030 h 902323"/>
                  <a:gd name="connsiteX61" fmla="*/ 194752 w 985826"/>
                  <a:gd name="connsiteY61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530032 w 985826"/>
                  <a:gd name="connsiteY24" fmla="*/ 857550 h 902323"/>
                  <a:gd name="connsiteX25" fmla="*/ 555432 w 985826"/>
                  <a:gd name="connsiteY25" fmla="*/ 821990 h 902323"/>
                  <a:gd name="connsiteX26" fmla="*/ 575752 w 985826"/>
                  <a:gd name="connsiteY26" fmla="*/ 791510 h 902323"/>
                  <a:gd name="connsiteX27" fmla="*/ 585912 w 985826"/>
                  <a:gd name="connsiteY27" fmla="*/ 776270 h 902323"/>
                  <a:gd name="connsiteX28" fmla="*/ 601152 w 985826"/>
                  <a:gd name="connsiteY28" fmla="*/ 761030 h 902323"/>
                  <a:gd name="connsiteX29" fmla="*/ 646872 w 985826"/>
                  <a:gd name="connsiteY29" fmla="*/ 720390 h 902323"/>
                  <a:gd name="connsiteX30" fmla="*/ 697672 w 985826"/>
                  <a:gd name="connsiteY30" fmla="*/ 710230 h 902323"/>
                  <a:gd name="connsiteX31" fmla="*/ 733232 w 985826"/>
                  <a:gd name="connsiteY31" fmla="*/ 700070 h 902323"/>
                  <a:gd name="connsiteX32" fmla="*/ 819592 w 985826"/>
                  <a:gd name="connsiteY32" fmla="*/ 694990 h 902323"/>
                  <a:gd name="connsiteX33" fmla="*/ 844992 w 985826"/>
                  <a:gd name="connsiteY33" fmla="*/ 669590 h 902323"/>
                  <a:gd name="connsiteX34" fmla="*/ 885632 w 985826"/>
                  <a:gd name="connsiteY34" fmla="*/ 628950 h 902323"/>
                  <a:gd name="connsiteX35" fmla="*/ 890712 w 985826"/>
                  <a:gd name="connsiteY35" fmla="*/ 613710 h 902323"/>
                  <a:gd name="connsiteX36" fmla="*/ 911032 w 985826"/>
                  <a:gd name="connsiteY36" fmla="*/ 593390 h 902323"/>
                  <a:gd name="connsiteX37" fmla="*/ 921192 w 985826"/>
                  <a:gd name="connsiteY37" fmla="*/ 578150 h 902323"/>
                  <a:gd name="connsiteX38" fmla="*/ 926272 w 985826"/>
                  <a:gd name="connsiteY38" fmla="*/ 542590 h 902323"/>
                  <a:gd name="connsiteX39" fmla="*/ 936432 w 985826"/>
                  <a:gd name="connsiteY39" fmla="*/ 527350 h 902323"/>
                  <a:gd name="connsiteX40" fmla="*/ 946592 w 985826"/>
                  <a:gd name="connsiteY40" fmla="*/ 501950 h 902323"/>
                  <a:gd name="connsiteX41" fmla="*/ 951672 w 985826"/>
                  <a:gd name="connsiteY41" fmla="*/ 466390 h 902323"/>
                  <a:gd name="connsiteX42" fmla="*/ 961832 w 985826"/>
                  <a:gd name="connsiteY42" fmla="*/ 435910 h 902323"/>
                  <a:gd name="connsiteX43" fmla="*/ 971992 w 985826"/>
                  <a:gd name="connsiteY43" fmla="*/ 400350 h 902323"/>
                  <a:gd name="connsiteX44" fmla="*/ 977072 w 985826"/>
                  <a:gd name="connsiteY44" fmla="*/ 308910 h 902323"/>
                  <a:gd name="connsiteX45" fmla="*/ 982152 w 985826"/>
                  <a:gd name="connsiteY45" fmla="*/ 273350 h 902323"/>
                  <a:gd name="connsiteX46" fmla="*/ 977072 w 985826"/>
                  <a:gd name="connsiteY46" fmla="*/ 75230 h 902323"/>
                  <a:gd name="connsiteX47" fmla="*/ 885632 w 985826"/>
                  <a:gd name="connsiteY47" fmla="*/ 4110 h 902323"/>
                  <a:gd name="connsiteX48" fmla="*/ 839912 w 985826"/>
                  <a:gd name="connsiteY48" fmla="*/ 9190 h 902323"/>
                  <a:gd name="connsiteX49" fmla="*/ 768792 w 985826"/>
                  <a:gd name="connsiteY49" fmla="*/ 24430 h 902323"/>
                  <a:gd name="connsiteX50" fmla="*/ 743392 w 985826"/>
                  <a:gd name="connsiteY50" fmla="*/ 34590 h 902323"/>
                  <a:gd name="connsiteX51" fmla="*/ 682432 w 985826"/>
                  <a:gd name="connsiteY51" fmla="*/ 75230 h 902323"/>
                  <a:gd name="connsiteX52" fmla="*/ 662112 w 985826"/>
                  <a:gd name="connsiteY52" fmla="*/ 85390 h 902323"/>
                  <a:gd name="connsiteX53" fmla="*/ 601152 w 985826"/>
                  <a:gd name="connsiteY53" fmla="*/ 95550 h 902323"/>
                  <a:gd name="connsiteX54" fmla="*/ 489392 w 985826"/>
                  <a:gd name="connsiteY54" fmla="*/ 100630 h 902323"/>
                  <a:gd name="connsiteX55" fmla="*/ 453832 w 985826"/>
                  <a:gd name="connsiteY55" fmla="*/ 90470 h 902323"/>
                  <a:gd name="connsiteX56" fmla="*/ 413192 w 985826"/>
                  <a:gd name="connsiteY56" fmla="*/ 85390 h 902323"/>
                  <a:gd name="connsiteX57" fmla="*/ 397952 w 985826"/>
                  <a:gd name="connsiteY57" fmla="*/ 80310 h 902323"/>
                  <a:gd name="connsiteX58" fmla="*/ 250632 w 985826"/>
                  <a:gd name="connsiteY58" fmla="*/ 105710 h 902323"/>
                  <a:gd name="connsiteX59" fmla="*/ 220152 w 985826"/>
                  <a:gd name="connsiteY59" fmla="*/ 126030 h 902323"/>
                  <a:gd name="connsiteX60" fmla="*/ 194752 w 985826"/>
                  <a:gd name="connsiteY60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530032 w 985826"/>
                  <a:gd name="connsiteY24" fmla="*/ 857550 h 902323"/>
                  <a:gd name="connsiteX25" fmla="*/ 555432 w 985826"/>
                  <a:gd name="connsiteY25" fmla="*/ 821990 h 902323"/>
                  <a:gd name="connsiteX26" fmla="*/ 575752 w 985826"/>
                  <a:gd name="connsiteY26" fmla="*/ 791510 h 902323"/>
                  <a:gd name="connsiteX27" fmla="*/ 585912 w 985826"/>
                  <a:gd name="connsiteY27" fmla="*/ 776270 h 902323"/>
                  <a:gd name="connsiteX28" fmla="*/ 601152 w 985826"/>
                  <a:gd name="connsiteY28" fmla="*/ 761030 h 902323"/>
                  <a:gd name="connsiteX29" fmla="*/ 646872 w 985826"/>
                  <a:gd name="connsiteY29" fmla="*/ 720390 h 902323"/>
                  <a:gd name="connsiteX30" fmla="*/ 697672 w 985826"/>
                  <a:gd name="connsiteY30" fmla="*/ 710230 h 902323"/>
                  <a:gd name="connsiteX31" fmla="*/ 733232 w 985826"/>
                  <a:gd name="connsiteY31" fmla="*/ 700070 h 902323"/>
                  <a:gd name="connsiteX32" fmla="*/ 819592 w 985826"/>
                  <a:gd name="connsiteY32" fmla="*/ 694990 h 902323"/>
                  <a:gd name="connsiteX33" fmla="*/ 844992 w 985826"/>
                  <a:gd name="connsiteY33" fmla="*/ 669590 h 902323"/>
                  <a:gd name="connsiteX34" fmla="*/ 885632 w 985826"/>
                  <a:gd name="connsiteY34" fmla="*/ 628950 h 902323"/>
                  <a:gd name="connsiteX35" fmla="*/ 890712 w 985826"/>
                  <a:gd name="connsiteY35" fmla="*/ 613710 h 902323"/>
                  <a:gd name="connsiteX36" fmla="*/ 911032 w 985826"/>
                  <a:gd name="connsiteY36" fmla="*/ 593390 h 902323"/>
                  <a:gd name="connsiteX37" fmla="*/ 921192 w 985826"/>
                  <a:gd name="connsiteY37" fmla="*/ 578150 h 902323"/>
                  <a:gd name="connsiteX38" fmla="*/ 926272 w 985826"/>
                  <a:gd name="connsiteY38" fmla="*/ 542590 h 902323"/>
                  <a:gd name="connsiteX39" fmla="*/ 936432 w 985826"/>
                  <a:gd name="connsiteY39" fmla="*/ 527350 h 902323"/>
                  <a:gd name="connsiteX40" fmla="*/ 946592 w 985826"/>
                  <a:gd name="connsiteY40" fmla="*/ 501950 h 902323"/>
                  <a:gd name="connsiteX41" fmla="*/ 951672 w 985826"/>
                  <a:gd name="connsiteY41" fmla="*/ 466390 h 902323"/>
                  <a:gd name="connsiteX42" fmla="*/ 961832 w 985826"/>
                  <a:gd name="connsiteY42" fmla="*/ 435910 h 902323"/>
                  <a:gd name="connsiteX43" fmla="*/ 971992 w 985826"/>
                  <a:gd name="connsiteY43" fmla="*/ 400350 h 902323"/>
                  <a:gd name="connsiteX44" fmla="*/ 977072 w 985826"/>
                  <a:gd name="connsiteY44" fmla="*/ 308910 h 902323"/>
                  <a:gd name="connsiteX45" fmla="*/ 982152 w 985826"/>
                  <a:gd name="connsiteY45" fmla="*/ 273350 h 902323"/>
                  <a:gd name="connsiteX46" fmla="*/ 977072 w 985826"/>
                  <a:gd name="connsiteY46" fmla="*/ 75230 h 902323"/>
                  <a:gd name="connsiteX47" fmla="*/ 885632 w 985826"/>
                  <a:gd name="connsiteY47" fmla="*/ 4110 h 902323"/>
                  <a:gd name="connsiteX48" fmla="*/ 839912 w 985826"/>
                  <a:gd name="connsiteY48" fmla="*/ 9190 h 902323"/>
                  <a:gd name="connsiteX49" fmla="*/ 768792 w 985826"/>
                  <a:gd name="connsiteY49" fmla="*/ 24430 h 902323"/>
                  <a:gd name="connsiteX50" fmla="*/ 743392 w 985826"/>
                  <a:gd name="connsiteY50" fmla="*/ 34590 h 902323"/>
                  <a:gd name="connsiteX51" fmla="*/ 682432 w 985826"/>
                  <a:gd name="connsiteY51" fmla="*/ 75230 h 902323"/>
                  <a:gd name="connsiteX52" fmla="*/ 601152 w 985826"/>
                  <a:gd name="connsiteY52" fmla="*/ 95550 h 902323"/>
                  <a:gd name="connsiteX53" fmla="*/ 489392 w 985826"/>
                  <a:gd name="connsiteY53" fmla="*/ 100630 h 902323"/>
                  <a:gd name="connsiteX54" fmla="*/ 453832 w 985826"/>
                  <a:gd name="connsiteY54" fmla="*/ 90470 h 902323"/>
                  <a:gd name="connsiteX55" fmla="*/ 413192 w 985826"/>
                  <a:gd name="connsiteY55" fmla="*/ 85390 h 902323"/>
                  <a:gd name="connsiteX56" fmla="*/ 397952 w 985826"/>
                  <a:gd name="connsiteY56" fmla="*/ 80310 h 902323"/>
                  <a:gd name="connsiteX57" fmla="*/ 250632 w 985826"/>
                  <a:gd name="connsiteY57" fmla="*/ 105710 h 902323"/>
                  <a:gd name="connsiteX58" fmla="*/ 220152 w 985826"/>
                  <a:gd name="connsiteY58" fmla="*/ 126030 h 902323"/>
                  <a:gd name="connsiteX59" fmla="*/ 194752 w 985826"/>
                  <a:gd name="connsiteY59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530032 w 985826"/>
                  <a:gd name="connsiteY24" fmla="*/ 857550 h 902323"/>
                  <a:gd name="connsiteX25" fmla="*/ 555432 w 985826"/>
                  <a:gd name="connsiteY25" fmla="*/ 821990 h 902323"/>
                  <a:gd name="connsiteX26" fmla="*/ 575752 w 985826"/>
                  <a:gd name="connsiteY26" fmla="*/ 791510 h 902323"/>
                  <a:gd name="connsiteX27" fmla="*/ 585912 w 985826"/>
                  <a:gd name="connsiteY27" fmla="*/ 776270 h 902323"/>
                  <a:gd name="connsiteX28" fmla="*/ 601152 w 985826"/>
                  <a:gd name="connsiteY28" fmla="*/ 761030 h 902323"/>
                  <a:gd name="connsiteX29" fmla="*/ 646872 w 985826"/>
                  <a:gd name="connsiteY29" fmla="*/ 720390 h 902323"/>
                  <a:gd name="connsiteX30" fmla="*/ 697672 w 985826"/>
                  <a:gd name="connsiteY30" fmla="*/ 710230 h 902323"/>
                  <a:gd name="connsiteX31" fmla="*/ 733232 w 985826"/>
                  <a:gd name="connsiteY31" fmla="*/ 700070 h 902323"/>
                  <a:gd name="connsiteX32" fmla="*/ 819592 w 985826"/>
                  <a:gd name="connsiteY32" fmla="*/ 694990 h 902323"/>
                  <a:gd name="connsiteX33" fmla="*/ 844992 w 985826"/>
                  <a:gd name="connsiteY33" fmla="*/ 669590 h 902323"/>
                  <a:gd name="connsiteX34" fmla="*/ 885632 w 985826"/>
                  <a:gd name="connsiteY34" fmla="*/ 628950 h 902323"/>
                  <a:gd name="connsiteX35" fmla="*/ 890712 w 985826"/>
                  <a:gd name="connsiteY35" fmla="*/ 613710 h 902323"/>
                  <a:gd name="connsiteX36" fmla="*/ 911032 w 985826"/>
                  <a:gd name="connsiteY36" fmla="*/ 593390 h 902323"/>
                  <a:gd name="connsiteX37" fmla="*/ 921192 w 985826"/>
                  <a:gd name="connsiteY37" fmla="*/ 578150 h 902323"/>
                  <a:gd name="connsiteX38" fmla="*/ 926272 w 985826"/>
                  <a:gd name="connsiteY38" fmla="*/ 542590 h 902323"/>
                  <a:gd name="connsiteX39" fmla="*/ 936432 w 985826"/>
                  <a:gd name="connsiteY39" fmla="*/ 527350 h 902323"/>
                  <a:gd name="connsiteX40" fmla="*/ 946592 w 985826"/>
                  <a:gd name="connsiteY40" fmla="*/ 501950 h 902323"/>
                  <a:gd name="connsiteX41" fmla="*/ 951672 w 985826"/>
                  <a:gd name="connsiteY41" fmla="*/ 466390 h 902323"/>
                  <a:gd name="connsiteX42" fmla="*/ 961832 w 985826"/>
                  <a:gd name="connsiteY42" fmla="*/ 435910 h 902323"/>
                  <a:gd name="connsiteX43" fmla="*/ 971992 w 985826"/>
                  <a:gd name="connsiteY43" fmla="*/ 400350 h 902323"/>
                  <a:gd name="connsiteX44" fmla="*/ 977072 w 985826"/>
                  <a:gd name="connsiteY44" fmla="*/ 308910 h 902323"/>
                  <a:gd name="connsiteX45" fmla="*/ 982152 w 985826"/>
                  <a:gd name="connsiteY45" fmla="*/ 273350 h 902323"/>
                  <a:gd name="connsiteX46" fmla="*/ 977072 w 985826"/>
                  <a:gd name="connsiteY46" fmla="*/ 75230 h 902323"/>
                  <a:gd name="connsiteX47" fmla="*/ 885632 w 985826"/>
                  <a:gd name="connsiteY47" fmla="*/ 4110 h 902323"/>
                  <a:gd name="connsiteX48" fmla="*/ 839912 w 985826"/>
                  <a:gd name="connsiteY48" fmla="*/ 9190 h 902323"/>
                  <a:gd name="connsiteX49" fmla="*/ 768792 w 985826"/>
                  <a:gd name="connsiteY49" fmla="*/ 24430 h 902323"/>
                  <a:gd name="connsiteX50" fmla="*/ 743392 w 985826"/>
                  <a:gd name="connsiteY50" fmla="*/ 34590 h 902323"/>
                  <a:gd name="connsiteX51" fmla="*/ 601152 w 985826"/>
                  <a:gd name="connsiteY51" fmla="*/ 95550 h 902323"/>
                  <a:gd name="connsiteX52" fmla="*/ 489392 w 985826"/>
                  <a:gd name="connsiteY52" fmla="*/ 100630 h 902323"/>
                  <a:gd name="connsiteX53" fmla="*/ 453832 w 985826"/>
                  <a:gd name="connsiteY53" fmla="*/ 90470 h 902323"/>
                  <a:gd name="connsiteX54" fmla="*/ 413192 w 985826"/>
                  <a:gd name="connsiteY54" fmla="*/ 85390 h 902323"/>
                  <a:gd name="connsiteX55" fmla="*/ 397952 w 985826"/>
                  <a:gd name="connsiteY55" fmla="*/ 80310 h 902323"/>
                  <a:gd name="connsiteX56" fmla="*/ 250632 w 985826"/>
                  <a:gd name="connsiteY56" fmla="*/ 105710 h 902323"/>
                  <a:gd name="connsiteX57" fmla="*/ 220152 w 985826"/>
                  <a:gd name="connsiteY57" fmla="*/ 126030 h 902323"/>
                  <a:gd name="connsiteX58" fmla="*/ 194752 w 985826"/>
                  <a:gd name="connsiteY58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530032 w 985826"/>
                  <a:gd name="connsiteY24" fmla="*/ 857550 h 902323"/>
                  <a:gd name="connsiteX25" fmla="*/ 555432 w 985826"/>
                  <a:gd name="connsiteY25" fmla="*/ 821990 h 902323"/>
                  <a:gd name="connsiteX26" fmla="*/ 575752 w 985826"/>
                  <a:gd name="connsiteY26" fmla="*/ 791510 h 902323"/>
                  <a:gd name="connsiteX27" fmla="*/ 601152 w 985826"/>
                  <a:gd name="connsiteY27" fmla="*/ 761030 h 902323"/>
                  <a:gd name="connsiteX28" fmla="*/ 646872 w 985826"/>
                  <a:gd name="connsiteY28" fmla="*/ 720390 h 902323"/>
                  <a:gd name="connsiteX29" fmla="*/ 697672 w 985826"/>
                  <a:gd name="connsiteY29" fmla="*/ 710230 h 902323"/>
                  <a:gd name="connsiteX30" fmla="*/ 733232 w 985826"/>
                  <a:gd name="connsiteY30" fmla="*/ 700070 h 902323"/>
                  <a:gd name="connsiteX31" fmla="*/ 819592 w 985826"/>
                  <a:gd name="connsiteY31" fmla="*/ 694990 h 902323"/>
                  <a:gd name="connsiteX32" fmla="*/ 844992 w 985826"/>
                  <a:gd name="connsiteY32" fmla="*/ 669590 h 902323"/>
                  <a:gd name="connsiteX33" fmla="*/ 885632 w 985826"/>
                  <a:gd name="connsiteY33" fmla="*/ 628950 h 902323"/>
                  <a:gd name="connsiteX34" fmla="*/ 890712 w 985826"/>
                  <a:gd name="connsiteY34" fmla="*/ 613710 h 902323"/>
                  <a:gd name="connsiteX35" fmla="*/ 911032 w 985826"/>
                  <a:gd name="connsiteY35" fmla="*/ 593390 h 902323"/>
                  <a:gd name="connsiteX36" fmla="*/ 921192 w 985826"/>
                  <a:gd name="connsiteY36" fmla="*/ 578150 h 902323"/>
                  <a:gd name="connsiteX37" fmla="*/ 926272 w 985826"/>
                  <a:gd name="connsiteY37" fmla="*/ 542590 h 902323"/>
                  <a:gd name="connsiteX38" fmla="*/ 936432 w 985826"/>
                  <a:gd name="connsiteY38" fmla="*/ 527350 h 902323"/>
                  <a:gd name="connsiteX39" fmla="*/ 946592 w 985826"/>
                  <a:gd name="connsiteY39" fmla="*/ 501950 h 902323"/>
                  <a:gd name="connsiteX40" fmla="*/ 951672 w 985826"/>
                  <a:gd name="connsiteY40" fmla="*/ 466390 h 902323"/>
                  <a:gd name="connsiteX41" fmla="*/ 961832 w 985826"/>
                  <a:gd name="connsiteY41" fmla="*/ 435910 h 902323"/>
                  <a:gd name="connsiteX42" fmla="*/ 971992 w 985826"/>
                  <a:gd name="connsiteY42" fmla="*/ 400350 h 902323"/>
                  <a:gd name="connsiteX43" fmla="*/ 977072 w 985826"/>
                  <a:gd name="connsiteY43" fmla="*/ 308910 h 902323"/>
                  <a:gd name="connsiteX44" fmla="*/ 982152 w 985826"/>
                  <a:gd name="connsiteY44" fmla="*/ 273350 h 902323"/>
                  <a:gd name="connsiteX45" fmla="*/ 977072 w 985826"/>
                  <a:gd name="connsiteY45" fmla="*/ 75230 h 902323"/>
                  <a:gd name="connsiteX46" fmla="*/ 885632 w 985826"/>
                  <a:gd name="connsiteY46" fmla="*/ 4110 h 902323"/>
                  <a:gd name="connsiteX47" fmla="*/ 839912 w 985826"/>
                  <a:gd name="connsiteY47" fmla="*/ 9190 h 902323"/>
                  <a:gd name="connsiteX48" fmla="*/ 768792 w 985826"/>
                  <a:gd name="connsiteY48" fmla="*/ 24430 h 902323"/>
                  <a:gd name="connsiteX49" fmla="*/ 743392 w 985826"/>
                  <a:gd name="connsiteY49" fmla="*/ 34590 h 902323"/>
                  <a:gd name="connsiteX50" fmla="*/ 601152 w 985826"/>
                  <a:gd name="connsiteY50" fmla="*/ 95550 h 902323"/>
                  <a:gd name="connsiteX51" fmla="*/ 489392 w 985826"/>
                  <a:gd name="connsiteY51" fmla="*/ 100630 h 902323"/>
                  <a:gd name="connsiteX52" fmla="*/ 453832 w 985826"/>
                  <a:gd name="connsiteY52" fmla="*/ 90470 h 902323"/>
                  <a:gd name="connsiteX53" fmla="*/ 413192 w 985826"/>
                  <a:gd name="connsiteY53" fmla="*/ 85390 h 902323"/>
                  <a:gd name="connsiteX54" fmla="*/ 397952 w 985826"/>
                  <a:gd name="connsiteY54" fmla="*/ 80310 h 902323"/>
                  <a:gd name="connsiteX55" fmla="*/ 250632 w 985826"/>
                  <a:gd name="connsiteY55" fmla="*/ 105710 h 902323"/>
                  <a:gd name="connsiteX56" fmla="*/ 220152 w 985826"/>
                  <a:gd name="connsiteY56" fmla="*/ 126030 h 902323"/>
                  <a:gd name="connsiteX57" fmla="*/ 194752 w 985826"/>
                  <a:gd name="connsiteY57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530032 w 985826"/>
                  <a:gd name="connsiteY24" fmla="*/ 857550 h 902323"/>
                  <a:gd name="connsiteX25" fmla="*/ 555432 w 985826"/>
                  <a:gd name="connsiteY25" fmla="*/ 821990 h 902323"/>
                  <a:gd name="connsiteX26" fmla="*/ 601152 w 985826"/>
                  <a:gd name="connsiteY26" fmla="*/ 761030 h 902323"/>
                  <a:gd name="connsiteX27" fmla="*/ 646872 w 985826"/>
                  <a:gd name="connsiteY27" fmla="*/ 720390 h 902323"/>
                  <a:gd name="connsiteX28" fmla="*/ 697672 w 985826"/>
                  <a:gd name="connsiteY28" fmla="*/ 710230 h 902323"/>
                  <a:gd name="connsiteX29" fmla="*/ 733232 w 985826"/>
                  <a:gd name="connsiteY29" fmla="*/ 700070 h 902323"/>
                  <a:gd name="connsiteX30" fmla="*/ 819592 w 985826"/>
                  <a:gd name="connsiteY30" fmla="*/ 694990 h 902323"/>
                  <a:gd name="connsiteX31" fmla="*/ 844992 w 985826"/>
                  <a:gd name="connsiteY31" fmla="*/ 669590 h 902323"/>
                  <a:gd name="connsiteX32" fmla="*/ 885632 w 985826"/>
                  <a:gd name="connsiteY32" fmla="*/ 628950 h 902323"/>
                  <a:gd name="connsiteX33" fmla="*/ 890712 w 985826"/>
                  <a:gd name="connsiteY33" fmla="*/ 613710 h 902323"/>
                  <a:gd name="connsiteX34" fmla="*/ 911032 w 985826"/>
                  <a:gd name="connsiteY34" fmla="*/ 593390 h 902323"/>
                  <a:gd name="connsiteX35" fmla="*/ 921192 w 985826"/>
                  <a:gd name="connsiteY35" fmla="*/ 578150 h 902323"/>
                  <a:gd name="connsiteX36" fmla="*/ 926272 w 985826"/>
                  <a:gd name="connsiteY36" fmla="*/ 542590 h 902323"/>
                  <a:gd name="connsiteX37" fmla="*/ 936432 w 985826"/>
                  <a:gd name="connsiteY37" fmla="*/ 527350 h 902323"/>
                  <a:gd name="connsiteX38" fmla="*/ 946592 w 985826"/>
                  <a:gd name="connsiteY38" fmla="*/ 501950 h 902323"/>
                  <a:gd name="connsiteX39" fmla="*/ 951672 w 985826"/>
                  <a:gd name="connsiteY39" fmla="*/ 466390 h 902323"/>
                  <a:gd name="connsiteX40" fmla="*/ 961832 w 985826"/>
                  <a:gd name="connsiteY40" fmla="*/ 435910 h 902323"/>
                  <a:gd name="connsiteX41" fmla="*/ 971992 w 985826"/>
                  <a:gd name="connsiteY41" fmla="*/ 400350 h 902323"/>
                  <a:gd name="connsiteX42" fmla="*/ 977072 w 985826"/>
                  <a:gd name="connsiteY42" fmla="*/ 308910 h 902323"/>
                  <a:gd name="connsiteX43" fmla="*/ 982152 w 985826"/>
                  <a:gd name="connsiteY43" fmla="*/ 273350 h 902323"/>
                  <a:gd name="connsiteX44" fmla="*/ 977072 w 985826"/>
                  <a:gd name="connsiteY44" fmla="*/ 75230 h 902323"/>
                  <a:gd name="connsiteX45" fmla="*/ 885632 w 985826"/>
                  <a:gd name="connsiteY45" fmla="*/ 4110 h 902323"/>
                  <a:gd name="connsiteX46" fmla="*/ 839912 w 985826"/>
                  <a:gd name="connsiteY46" fmla="*/ 9190 h 902323"/>
                  <a:gd name="connsiteX47" fmla="*/ 768792 w 985826"/>
                  <a:gd name="connsiteY47" fmla="*/ 24430 h 902323"/>
                  <a:gd name="connsiteX48" fmla="*/ 743392 w 985826"/>
                  <a:gd name="connsiteY48" fmla="*/ 34590 h 902323"/>
                  <a:gd name="connsiteX49" fmla="*/ 601152 w 985826"/>
                  <a:gd name="connsiteY49" fmla="*/ 95550 h 902323"/>
                  <a:gd name="connsiteX50" fmla="*/ 489392 w 985826"/>
                  <a:gd name="connsiteY50" fmla="*/ 100630 h 902323"/>
                  <a:gd name="connsiteX51" fmla="*/ 453832 w 985826"/>
                  <a:gd name="connsiteY51" fmla="*/ 90470 h 902323"/>
                  <a:gd name="connsiteX52" fmla="*/ 413192 w 985826"/>
                  <a:gd name="connsiteY52" fmla="*/ 85390 h 902323"/>
                  <a:gd name="connsiteX53" fmla="*/ 397952 w 985826"/>
                  <a:gd name="connsiteY53" fmla="*/ 80310 h 902323"/>
                  <a:gd name="connsiteX54" fmla="*/ 250632 w 985826"/>
                  <a:gd name="connsiteY54" fmla="*/ 105710 h 902323"/>
                  <a:gd name="connsiteX55" fmla="*/ 220152 w 985826"/>
                  <a:gd name="connsiteY55" fmla="*/ 126030 h 902323"/>
                  <a:gd name="connsiteX56" fmla="*/ 194752 w 985826"/>
                  <a:gd name="connsiteY56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530032 w 985826"/>
                  <a:gd name="connsiteY24" fmla="*/ 857550 h 902323"/>
                  <a:gd name="connsiteX25" fmla="*/ 601152 w 985826"/>
                  <a:gd name="connsiteY25" fmla="*/ 761030 h 902323"/>
                  <a:gd name="connsiteX26" fmla="*/ 646872 w 985826"/>
                  <a:gd name="connsiteY26" fmla="*/ 720390 h 902323"/>
                  <a:gd name="connsiteX27" fmla="*/ 697672 w 985826"/>
                  <a:gd name="connsiteY27" fmla="*/ 710230 h 902323"/>
                  <a:gd name="connsiteX28" fmla="*/ 733232 w 985826"/>
                  <a:gd name="connsiteY28" fmla="*/ 700070 h 902323"/>
                  <a:gd name="connsiteX29" fmla="*/ 819592 w 985826"/>
                  <a:gd name="connsiteY29" fmla="*/ 694990 h 902323"/>
                  <a:gd name="connsiteX30" fmla="*/ 844992 w 985826"/>
                  <a:gd name="connsiteY30" fmla="*/ 669590 h 902323"/>
                  <a:gd name="connsiteX31" fmla="*/ 885632 w 985826"/>
                  <a:gd name="connsiteY31" fmla="*/ 628950 h 902323"/>
                  <a:gd name="connsiteX32" fmla="*/ 890712 w 985826"/>
                  <a:gd name="connsiteY32" fmla="*/ 613710 h 902323"/>
                  <a:gd name="connsiteX33" fmla="*/ 911032 w 985826"/>
                  <a:gd name="connsiteY33" fmla="*/ 593390 h 902323"/>
                  <a:gd name="connsiteX34" fmla="*/ 921192 w 985826"/>
                  <a:gd name="connsiteY34" fmla="*/ 578150 h 902323"/>
                  <a:gd name="connsiteX35" fmla="*/ 926272 w 985826"/>
                  <a:gd name="connsiteY35" fmla="*/ 542590 h 902323"/>
                  <a:gd name="connsiteX36" fmla="*/ 936432 w 985826"/>
                  <a:gd name="connsiteY36" fmla="*/ 527350 h 902323"/>
                  <a:gd name="connsiteX37" fmla="*/ 946592 w 985826"/>
                  <a:gd name="connsiteY37" fmla="*/ 501950 h 902323"/>
                  <a:gd name="connsiteX38" fmla="*/ 951672 w 985826"/>
                  <a:gd name="connsiteY38" fmla="*/ 466390 h 902323"/>
                  <a:gd name="connsiteX39" fmla="*/ 961832 w 985826"/>
                  <a:gd name="connsiteY39" fmla="*/ 435910 h 902323"/>
                  <a:gd name="connsiteX40" fmla="*/ 971992 w 985826"/>
                  <a:gd name="connsiteY40" fmla="*/ 400350 h 902323"/>
                  <a:gd name="connsiteX41" fmla="*/ 977072 w 985826"/>
                  <a:gd name="connsiteY41" fmla="*/ 308910 h 902323"/>
                  <a:gd name="connsiteX42" fmla="*/ 982152 w 985826"/>
                  <a:gd name="connsiteY42" fmla="*/ 273350 h 902323"/>
                  <a:gd name="connsiteX43" fmla="*/ 977072 w 985826"/>
                  <a:gd name="connsiteY43" fmla="*/ 75230 h 902323"/>
                  <a:gd name="connsiteX44" fmla="*/ 885632 w 985826"/>
                  <a:gd name="connsiteY44" fmla="*/ 4110 h 902323"/>
                  <a:gd name="connsiteX45" fmla="*/ 839912 w 985826"/>
                  <a:gd name="connsiteY45" fmla="*/ 9190 h 902323"/>
                  <a:gd name="connsiteX46" fmla="*/ 768792 w 985826"/>
                  <a:gd name="connsiteY46" fmla="*/ 24430 h 902323"/>
                  <a:gd name="connsiteX47" fmla="*/ 743392 w 985826"/>
                  <a:gd name="connsiteY47" fmla="*/ 34590 h 902323"/>
                  <a:gd name="connsiteX48" fmla="*/ 601152 w 985826"/>
                  <a:gd name="connsiteY48" fmla="*/ 95550 h 902323"/>
                  <a:gd name="connsiteX49" fmla="*/ 489392 w 985826"/>
                  <a:gd name="connsiteY49" fmla="*/ 100630 h 902323"/>
                  <a:gd name="connsiteX50" fmla="*/ 453832 w 985826"/>
                  <a:gd name="connsiteY50" fmla="*/ 90470 h 902323"/>
                  <a:gd name="connsiteX51" fmla="*/ 413192 w 985826"/>
                  <a:gd name="connsiteY51" fmla="*/ 85390 h 902323"/>
                  <a:gd name="connsiteX52" fmla="*/ 397952 w 985826"/>
                  <a:gd name="connsiteY52" fmla="*/ 80310 h 902323"/>
                  <a:gd name="connsiteX53" fmla="*/ 250632 w 985826"/>
                  <a:gd name="connsiteY53" fmla="*/ 105710 h 902323"/>
                  <a:gd name="connsiteX54" fmla="*/ 220152 w 985826"/>
                  <a:gd name="connsiteY54" fmla="*/ 126030 h 902323"/>
                  <a:gd name="connsiteX55" fmla="*/ 194752 w 985826"/>
                  <a:gd name="connsiteY55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601152 w 985826"/>
                  <a:gd name="connsiteY24" fmla="*/ 761030 h 902323"/>
                  <a:gd name="connsiteX25" fmla="*/ 646872 w 985826"/>
                  <a:gd name="connsiteY25" fmla="*/ 720390 h 902323"/>
                  <a:gd name="connsiteX26" fmla="*/ 697672 w 985826"/>
                  <a:gd name="connsiteY26" fmla="*/ 710230 h 902323"/>
                  <a:gd name="connsiteX27" fmla="*/ 733232 w 985826"/>
                  <a:gd name="connsiteY27" fmla="*/ 700070 h 902323"/>
                  <a:gd name="connsiteX28" fmla="*/ 819592 w 985826"/>
                  <a:gd name="connsiteY28" fmla="*/ 694990 h 902323"/>
                  <a:gd name="connsiteX29" fmla="*/ 844992 w 985826"/>
                  <a:gd name="connsiteY29" fmla="*/ 669590 h 902323"/>
                  <a:gd name="connsiteX30" fmla="*/ 885632 w 985826"/>
                  <a:gd name="connsiteY30" fmla="*/ 628950 h 902323"/>
                  <a:gd name="connsiteX31" fmla="*/ 890712 w 985826"/>
                  <a:gd name="connsiteY31" fmla="*/ 613710 h 902323"/>
                  <a:gd name="connsiteX32" fmla="*/ 911032 w 985826"/>
                  <a:gd name="connsiteY32" fmla="*/ 593390 h 902323"/>
                  <a:gd name="connsiteX33" fmla="*/ 921192 w 985826"/>
                  <a:gd name="connsiteY33" fmla="*/ 578150 h 902323"/>
                  <a:gd name="connsiteX34" fmla="*/ 926272 w 985826"/>
                  <a:gd name="connsiteY34" fmla="*/ 542590 h 902323"/>
                  <a:gd name="connsiteX35" fmla="*/ 936432 w 985826"/>
                  <a:gd name="connsiteY35" fmla="*/ 527350 h 902323"/>
                  <a:gd name="connsiteX36" fmla="*/ 946592 w 985826"/>
                  <a:gd name="connsiteY36" fmla="*/ 501950 h 902323"/>
                  <a:gd name="connsiteX37" fmla="*/ 951672 w 985826"/>
                  <a:gd name="connsiteY37" fmla="*/ 466390 h 902323"/>
                  <a:gd name="connsiteX38" fmla="*/ 961832 w 985826"/>
                  <a:gd name="connsiteY38" fmla="*/ 435910 h 902323"/>
                  <a:gd name="connsiteX39" fmla="*/ 971992 w 985826"/>
                  <a:gd name="connsiteY39" fmla="*/ 400350 h 902323"/>
                  <a:gd name="connsiteX40" fmla="*/ 977072 w 985826"/>
                  <a:gd name="connsiteY40" fmla="*/ 308910 h 902323"/>
                  <a:gd name="connsiteX41" fmla="*/ 982152 w 985826"/>
                  <a:gd name="connsiteY41" fmla="*/ 273350 h 902323"/>
                  <a:gd name="connsiteX42" fmla="*/ 977072 w 985826"/>
                  <a:gd name="connsiteY42" fmla="*/ 75230 h 902323"/>
                  <a:gd name="connsiteX43" fmla="*/ 885632 w 985826"/>
                  <a:gd name="connsiteY43" fmla="*/ 4110 h 902323"/>
                  <a:gd name="connsiteX44" fmla="*/ 839912 w 985826"/>
                  <a:gd name="connsiteY44" fmla="*/ 9190 h 902323"/>
                  <a:gd name="connsiteX45" fmla="*/ 768792 w 985826"/>
                  <a:gd name="connsiteY45" fmla="*/ 24430 h 902323"/>
                  <a:gd name="connsiteX46" fmla="*/ 743392 w 985826"/>
                  <a:gd name="connsiteY46" fmla="*/ 34590 h 902323"/>
                  <a:gd name="connsiteX47" fmla="*/ 601152 w 985826"/>
                  <a:gd name="connsiteY47" fmla="*/ 95550 h 902323"/>
                  <a:gd name="connsiteX48" fmla="*/ 489392 w 985826"/>
                  <a:gd name="connsiteY48" fmla="*/ 100630 h 902323"/>
                  <a:gd name="connsiteX49" fmla="*/ 453832 w 985826"/>
                  <a:gd name="connsiteY49" fmla="*/ 90470 h 902323"/>
                  <a:gd name="connsiteX50" fmla="*/ 413192 w 985826"/>
                  <a:gd name="connsiteY50" fmla="*/ 85390 h 902323"/>
                  <a:gd name="connsiteX51" fmla="*/ 397952 w 985826"/>
                  <a:gd name="connsiteY51" fmla="*/ 80310 h 902323"/>
                  <a:gd name="connsiteX52" fmla="*/ 250632 w 985826"/>
                  <a:gd name="connsiteY52" fmla="*/ 105710 h 902323"/>
                  <a:gd name="connsiteX53" fmla="*/ 220152 w 985826"/>
                  <a:gd name="connsiteY53" fmla="*/ 126030 h 902323"/>
                  <a:gd name="connsiteX54" fmla="*/ 194752 w 985826"/>
                  <a:gd name="connsiteY54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601152 w 985826"/>
                  <a:gd name="connsiteY24" fmla="*/ 761030 h 902323"/>
                  <a:gd name="connsiteX25" fmla="*/ 646872 w 985826"/>
                  <a:gd name="connsiteY25" fmla="*/ 720390 h 902323"/>
                  <a:gd name="connsiteX26" fmla="*/ 697672 w 985826"/>
                  <a:gd name="connsiteY26" fmla="*/ 710230 h 902323"/>
                  <a:gd name="connsiteX27" fmla="*/ 733232 w 985826"/>
                  <a:gd name="connsiteY27" fmla="*/ 700070 h 902323"/>
                  <a:gd name="connsiteX28" fmla="*/ 819592 w 985826"/>
                  <a:gd name="connsiteY28" fmla="*/ 694990 h 902323"/>
                  <a:gd name="connsiteX29" fmla="*/ 844992 w 985826"/>
                  <a:gd name="connsiteY29" fmla="*/ 669590 h 902323"/>
                  <a:gd name="connsiteX30" fmla="*/ 885632 w 985826"/>
                  <a:gd name="connsiteY30" fmla="*/ 628950 h 902323"/>
                  <a:gd name="connsiteX31" fmla="*/ 890712 w 985826"/>
                  <a:gd name="connsiteY31" fmla="*/ 613710 h 902323"/>
                  <a:gd name="connsiteX32" fmla="*/ 911032 w 985826"/>
                  <a:gd name="connsiteY32" fmla="*/ 593390 h 902323"/>
                  <a:gd name="connsiteX33" fmla="*/ 926272 w 985826"/>
                  <a:gd name="connsiteY33" fmla="*/ 542590 h 902323"/>
                  <a:gd name="connsiteX34" fmla="*/ 936432 w 985826"/>
                  <a:gd name="connsiteY34" fmla="*/ 527350 h 902323"/>
                  <a:gd name="connsiteX35" fmla="*/ 946592 w 985826"/>
                  <a:gd name="connsiteY35" fmla="*/ 501950 h 902323"/>
                  <a:gd name="connsiteX36" fmla="*/ 951672 w 985826"/>
                  <a:gd name="connsiteY36" fmla="*/ 466390 h 902323"/>
                  <a:gd name="connsiteX37" fmla="*/ 961832 w 985826"/>
                  <a:gd name="connsiteY37" fmla="*/ 435910 h 902323"/>
                  <a:gd name="connsiteX38" fmla="*/ 971992 w 985826"/>
                  <a:gd name="connsiteY38" fmla="*/ 400350 h 902323"/>
                  <a:gd name="connsiteX39" fmla="*/ 977072 w 985826"/>
                  <a:gd name="connsiteY39" fmla="*/ 308910 h 902323"/>
                  <a:gd name="connsiteX40" fmla="*/ 982152 w 985826"/>
                  <a:gd name="connsiteY40" fmla="*/ 273350 h 902323"/>
                  <a:gd name="connsiteX41" fmla="*/ 977072 w 985826"/>
                  <a:gd name="connsiteY41" fmla="*/ 75230 h 902323"/>
                  <a:gd name="connsiteX42" fmla="*/ 885632 w 985826"/>
                  <a:gd name="connsiteY42" fmla="*/ 4110 h 902323"/>
                  <a:gd name="connsiteX43" fmla="*/ 839912 w 985826"/>
                  <a:gd name="connsiteY43" fmla="*/ 9190 h 902323"/>
                  <a:gd name="connsiteX44" fmla="*/ 768792 w 985826"/>
                  <a:gd name="connsiteY44" fmla="*/ 24430 h 902323"/>
                  <a:gd name="connsiteX45" fmla="*/ 743392 w 985826"/>
                  <a:gd name="connsiteY45" fmla="*/ 34590 h 902323"/>
                  <a:gd name="connsiteX46" fmla="*/ 601152 w 985826"/>
                  <a:gd name="connsiteY46" fmla="*/ 95550 h 902323"/>
                  <a:gd name="connsiteX47" fmla="*/ 489392 w 985826"/>
                  <a:gd name="connsiteY47" fmla="*/ 100630 h 902323"/>
                  <a:gd name="connsiteX48" fmla="*/ 453832 w 985826"/>
                  <a:gd name="connsiteY48" fmla="*/ 90470 h 902323"/>
                  <a:gd name="connsiteX49" fmla="*/ 413192 w 985826"/>
                  <a:gd name="connsiteY49" fmla="*/ 85390 h 902323"/>
                  <a:gd name="connsiteX50" fmla="*/ 397952 w 985826"/>
                  <a:gd name="connsiteY50" fmla="*/ 80310 h 902323"/>
                  <a:gd name="connsiteX51" fmla="*/ 250632 w 985826"/>
                  <a:gd name="connsiteY51" fmla="*/ 105710 h 902323"/>
                  <a:gd name="connsiteX52" fmla="*/ 220152 w 985826"/>
                  <a:gd name="connsiteY52" fmla="*/ 126030 h 902323"/>
                  <a:gd name="connsiteX53" fmla="*/ 194752 w 985826"/>
                  <a:gd name="connsiteY53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601152 w 985826"/>
                  <a:gd name="connsiteY24" fmla="*/ 761030 h 902323"/>
                  <a:gd name="connsiteX25" fmla="*/ 646872 w 985826"/>
                  <a:gd name="connsiteY25" fmla="*/ 720390 h 902323"/>
                  <a:gd name="connsiteX26" fmla="*/ 697672 w 985826"/>
                  <a:gd name="connsiteY26" fmla="*/ 710230 h 902323"/>
                  <a:gd name="connsiteX27" fmla="*/ 733232 w 985826"/>
                  <a:gd name="connsiteY27" fmla="*/ 700070 h 902323"/>
                  <a:gd name="connsiteX28" fmla="*/ 819592 w 985826"/>
                  <a:gd name="connsiteY28" fmla="*/ 694990 h 902323"/>
                  <a:gd name="connsiteX29" fmla="*/ 844992 w 985826"/>
                  <a:gd name="connsiteY29" fmla="*/ 669590 h 902323"/>
                  <a:gd name="connsiteX30" fmla="*/ 885632 w 985826"/>
                  <a:gd name="connsiteY30" fmla="*/ 628950 h 902323"/>
                  <a:gd name="connsiteX31" fmla="*/ 890712 w 985826"/>
                  <a:gd name="connsiteY31" fmla="*/ 613710 h 902323"/>
                  <a:gd name="connsiteX32" fmla="*/ 911032 w 985826"/>
                  <a:gd name="connsiteY32" fmla="*/ 593390 h 902323"/>
                  <a:gd name="connsiteX33" fmla="*/ 926272 w 985826"/>
                  <a:gd name="connsiteY33" fmla="*/ 542590 h 902323"/>
                  <a:gd name="connsiteX34" fmla="*/ 946592 w 985826"/>
                  <a:gd name="connsiteY34" fmla="*/ 501950 h 902323"/>
                  <a:gd name="connsiteX35" fmla="*/ 951672 w 985826"/>
                  <a:gd name="connsiteY35" fmla="*/ 466390 h 902323"/>
                  <a:gd name="connsiteX36" fmla="*/ 961832 w 985826"/>
                  <a:gd name="connsiteY36" fmla="*/ 435910 h 902323"/>
                  <a:gd name="connsiteX37" fmla="*/ 971992 w 985826"/>
                  <a:gd name="connsiteY37" fmla="*/ 400350 h 902323"/>
                  <a:gd name="connsiteX38" fmla="*/ 977072 w 985826"/>
                  <a:gd name="connsiteY38" fmla="*/ 308910 h 902323"/>
                  <a:gd name="connsiteX39" fmla="*/ 982152 w 985826"/>
                  <a:gd name="connsiteY39" fmla="*/ 273350 h 902323"/>
                  <a:gd name="connsiteX40" fmla="*/ 977072 w 985826"/>
                  <a:gd name="connsiteY40" fmla="*/ 75230 h 902323"/>
                  <a:gd name="connsiteX41" fmla="*/ 885632 w 985826"/>
                  <a:gd name="connsiteY41" fmla="*/ 4110 h 902323"/>
                  <a:gd name="connsiteX42" fmla="*/ 839912 w 985826"/>
                  <a:gd name="connsiteY42" fmla="*/ 9190 h 902323"/>
                  <a:gd name="connsiteX43" fmla="*/ 768792 w 985826"/>
                  <a:gd name="connsiteY43" fmla="*/ 24430 h 902323"/>
                  <a:gd name="connsiteX44" fmla="*/ 743392 w 985826"/>
                  <a:gd name="connsiteY44" fmla="*/ 34590 h 902323"/>
                  <a:gd name="connsiteX45" fmla="*/ 601152 w 985826"/>
                  <a:gd name="connsiteY45" fmla="*/ 95550 h 902323"/>
                  <a:gd name="connsiteX46" fmla="*/ 489392 w 985826"/>
                  <a:gd name="connsiteY46" fmla="*/ 100630 h 902323"/>
                  <a:gd name="connsiteX47" fmla="*/ 453832 w 985826"/>
                  <a:gd name="connsiteY47" fmla="*/ 90470 h 902323"/>
                  <a:gd name="connsiteX48" fmla="*/ 413192 w 985826"/>
                  <a:gd name="connsiteY48" fmla="*/ 85390 h 902323"/>
                  <a:gd name="connsiteX49" fmla="*/ 397952 w 985826"/>
                  <a:gd name="connsiteY49" fmla="*/ 80310 h 902323"/>
                  <a:gd name="connsiteX50" fmla="*/ 250632 w 985826"/>
                  <a:gd name="connsiteY50" fmla="*/ 105710 h 902323"/>
                  <a:gd name="connsiteX51" fmla="*/ 220152 w 985826"/>
                  <a:gd name="connsiteY51" fmla="*/ 126030 h 902323"/>
                  <a:gd name="connsiteX52" fmla="*/ 194752 w 985826"/>
                  <a:gd name="connsiteY52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601152 w 985826"/>
                  <a:gd name="connsiteY24" fmla="*/ 761030 h 902323"/>
                  <a:gd name="connsiteX25" fmla="*/ 646872 w 985826"/>
                  <a:gd name="connsiteY25" fmla="*/ 720390 h 902323"/>
                  <a:gd name="connsiteX26" fmla="*/ 697672 w 985826"/>
                  <a:gd name="connsiteY26" fmla="*/ 710230 h 902323"/>
                  <a:gd name="connsiteX27" fmla="*/ 733232 w 985826"/>
                  <a:gd name="connsiteY27" fmla="*/ 700070 h 902323"/>
                  <a:gd name="connsiteX28" fmla="*/ 819592 w 985826"/>
                  <a:gd name="connsiteY28" fmla="*/ 694990 h 902323"/>
                  <a:gd name="connsiteX29" fmla="*/ 844992 w 985826"/>
                  <a:gd name="connsiteY29" fmla="*/ 669590 h 902323"/>
                  <a:gd name="connsiteX30" fmla="*/ 885632 w 985826"/>
                  <a:gd name="connsiteY30" fmla="*/ 628950 h 902323"/>
                  <a:gd name="connsiteX31" fmla="*/ 890712 w 985826"/>
                  <a:gd name="connsiteY31" fmla="*/ 613710 h 902323"/>
                  <a:gd name="connsiteX32" fmla="*/ 911032 w 985826"/>
                  <a:gd name="connsiteY32" fmla="*/ 593390 h 902323"/>
                  <a:gd name="connsiteX33" fmla="*/ 946592 w 985826"/>
                  <a:gd name="connsiteY33" fmla="*/ 501950 h 902323"/>
                  <a:gd name="connsiteX34" fmla="*/ 951672 w 985826"/>
                  <a:gd name="connsiteY34" fmla="*/ 466390 h 902323"/>
                  <a:gd name="connsiteX35" fmla="*/ 961832 w 985826"/>
                  <a:gd name="connsiteY35" fmla="*/ 435910 h 902323"/>
                  <a:gd name="connsiteX36" fmla="*/ 971992 w 985826"/>
                  <a:gd name="connsiteY36" fmla="*/ 400350 h 902323"/>
                  <a:gd name="connsiteX37" fmla="*/ 977072 w 985826"/>
                  <a:gd name="connsiteY37" fmla="*/ 308910 h 902323"/>
                  <a:gd name="connsiteX38" fmla="*/ 982152 w 985826"/>
                  <a:gd name="connsiteY38" fmla="*/ 273350 h 902323"/>
                  <a:gd name="connsiteX39" fmla="*/ 977072 w 985826"/>
                  <a:gd name="connsiteY39" fmla="*/ 75230 h 902323"/>
                  <a:gd name="connsiteX40" fmla="*/ 885632 w 985826"/>
                  <a:gd name="connsiteY40" fmla="*/ 4110 h 902323"/>
                  <a:gd name="connsiteX41" fmla="*/ 839912 w 985826"/>
                  <a:gd name="connsiteY41" fmla="*/ 9190 h 902323"/>
                  <a:gd name="connsiteX42" fmla="*/ 768792 w 985826"/>
                  <a:gd name="connsiteY42" fmla="*/ 24430 h 902323"/>
                  <a:gd name="connsiteX43" fmla="*/ 743392 w 985826"/>
                  <a:gd name="connsiteY43" fmla="*/ 34590 h 902323"/>
                  <a:gd name="connsiteX44" fmla="*/ 601152 w 985826"/>
                  <a:gd name="connsiteY44" fmla="*/ 95550 h 902323"/>
                  <a:gd name="connsiteX45" fmla="*/ 489392 w 985826"/>
                  <a:gd name="connsiteY45" fmla="*/ 100630 h 902323"/>
                  <a:gd name="connsiteX46" fmla="*/ 453832 w 985826"/>
                  <a:gd name="connsiteY46" fmla="*/ 90470 h 902323"/>
                  <a:gd name="connsiteX47" fmla="*/ 413192 w 985826"/>
                  <a:gd name="connsiteY47" fmla="*/ 85390 h 902323"/>
                  <a:gd name="connsiteX48" fmla="*/ 397952 w 985826"/>
                  <a:gd name="connsiteY48" fmla="*/ 80310 h 902323"/>
                  <a:gd name="connsiteX49" fmla="*/ 250632 w 985826"/>
                  <a:gd name="connsiteY49" fmla="*/ 105710 h 902323"/>
                  <a:gd name="connsiteX50" fmla="*/ 220152 w 985826"/>
                  <a:gd name="connsiteY50" fmla="*/ 126030 h 902323"/>
                  <a:gd name="connsiteX51" fmla="*/ 194752 w 985826"/>
                  <a:gd name="connsiteY51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601152 w 985826"/>
                  <a:gd name="connsiteY24" fmla="*/ 761030 h 902323"/>
                  <a:gd name="connsiteX25" fmla="*/ 646872 w 985826"/>
                  <a:gd name="connsiteY25" fmla="*/ 720390 h 902323"/>
                  <a:gd name="connsiteX26" fmla="*/ 697672 w 985826"/>
                  <a:gd name="connsiteY26" fmla="*/ 710230 h 902323"/>
                  <a:gd name="connsiteX27" fmla="*/ 733232 w 985826"/>
                  <a:gd name="connsiteY27" fmla="*/ 700070 h 902323"/>
                  <a:gd name="connsiteX28" fmla="*/ 819592 w 985826"/>
                  <a:gd name="connsiteY28" fmla="*/ 694990 h 902323"/>
                  <a:gd name="connsiteX29" fmla="*/ 844992 w 985826"/>
                  <a:gd name="connsiteY29" fmla="*/ 669590 h 902323"/>
                  <a:gd name="connsiteX30" fmla="*/ 885632 w 985826"/>
                  <a:gd name="connsiteY30" fmla="*/ 628950 h 902323"/>
                  <a:gd name="connsiteX31" fmla="*/ 890712 w 985826"/>
                  <a:gd name="connsiteY31" fmla="*/ 613710 h 902323"/>
                  <a:gd name="connsiteX32" fmla="*/ 911032 w 985826"/>
                  <a:gd name="connsiteY32" fmla="*/ 593390 h 902323"/>
                  <a:gd name="connsiteX33" fmla="*/ 951672 w 985826"/>
                  <a:gd name="connsiteY33" fmla="*/ 466390 h 902323"/>
                  <a:gd name="connsiteX34" fmla="*/ 961832 w 985826"/>
                  <a:gd name="connsiteY34" fmla="*/ 435910 h 902323"/>
                  <a:gd name="connsiteX35" fmla="*/ 971992 w 985826"/>
                  <a:gd name="connsiteY35" fmla="*/ 400350 h 902323"/>
                  <a:gd name="connsiteX36" fmla="*/ 977072 w 985826"/>
                  <a:gd name="connsiteY36" fmla="*/ 308910 h 902323"/>
                  <a:gd name="connsiteX37" fmla="*/ 982152 w 985826"/>
                  <a:gd name="connsiteY37" fmla="*/ 273350 h 902323"/>
                  <a:gd name="connsiteX38" fmla="*/ 977072 w 985826"/>
                  <a:gd name="connsiteY38" fmla="*/ 75230 h 902323"/>
                  <a:gd name="connsiteX39" fmla="*/ 885632 w 985826"/>
                  <a:gd name="connsiteY39" fmla="*/ 4110 h 902323"/>
                  <a:gd name="connsiteX40" fmla="*/ 839912 w 985826"/>
                  <a:gd name="connsiteY40" fmla="*/ 9190 h 902323"/>
                  <a:gd name="connsiteX41" fmla="*/ 768792 w 985826"/>
                  <a:gd name="connsiteY41" fmla="*/ 24430 h 902323"/>
                  <a:gd name="connsiteX42" fmla="*/ 743392 w 985826"/>
                  <a:gd name="connsiteY42" fmla="*/ 34590 h 902323"/>
                  <a:gd name="connsiteX43" fmla="*/ 601152 w 985826"/>
                  <a:gd name="connsiteY43" fmla="*/ 95550 h 902323"/>
                  <a:gd name="connsiteX44" fmla="*/ 489392 w 985826"/>
                  <a:gd name="connsiteY44" fmla="*/ 100630 h 902323"/>
                  <a:gd name="connsiteX45" fmla="*/ 453832 w 985826"/>
                  <a:gd name="connsiteY45" fmla="*/ 90470 h 902323"/>
                  <a:gd name="connsiteX46" fmla="*/ 413192 w 985826"/>
                  <a:gd name="connsiteY46" fmla="*/ 85390 h 902323"/>
                  <a:gd name="connsiteX47" fmla="*/ 397952 w 985826"/>
                  <a:gd name="connsiteY47" fmla="*/ 80310 h 902323"/>
                  <a:gd name="connsiteX48" fmla="*/ 250632 w 985826"/>
                  <a:gd name="connsiteY48" fmla="*/ 105710 h 902323"/>
                  <a:gd name="connsiteX49" fmla="*/ 220152 w 985826"/>
                  <a:gd name="connsiteY49" fmla="*/ 126030 h 902323"/>
                  <a:gd name="connsiteX50" fmla="*/ 194752 w 985826"/>
                  <a:gd name="connsiteY50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601152 w 985826"/>
                  <a:gd name="connsiteY24" fmla="*/ 761030 h 902323"/>
                  <a:gd name="connsiteX25" fmla="*/ 646872 w 985826"/>
                  <a:gd name="connsiteY25" fmla="*/ 720390 h 902323"/>
                  <a:gd name="connsiteX26" fmla="*/ 697672 w 985826"/>
                  <a:gd name="connsiteY26" fmla="*/ 710230 h 902323"/>
                  <a:gd name="connsiteX27" fmla="*/ 733232 w 985826"/>
                  <a:gd name="connsiteY27" fmla="*/ 700070 h 902323"/>
                  <a:gd name="connsiteX28" fmla="*/ 819592 w 985826"/>
                  <a:gd name="connsiteY28" fmla="*/ 694990 h 902323"/>
                  <a:gd name="connsiteX29" fmla="*/ 844992 w 985826"/>
                  <a:gd name="connsiteY29" fmla="*/ 669590 h 902323"/>
                  <a:gd name="connsiteX30" fmla="*/ 885632 w 985826"/>
                  <a:gd name="connsiteY30" fmla="*/ 628950 h 902323"/>
                  <a:gd name="connsiteX31" fmla="*/ 890712 w 985826"/>
                  <a:gd name="connsiteY31" fmla="*/ 613710 h 902323"/>
                  <a:gd name="connsiteX32" fmla="*/ 911032 w 985826"/>
                  <a:gd name="connsiteY32" fmla="*/ 593390 h 902323"/>
                  <a:gd name="connsiteX33" fmla="*/ 961832 w 985826"/>
                  <a:gd name="connsiteY33" fmla="*/ 435910 h 902323"/>
                  <a:gd name="connsiteX34" fmla="*/ 971992 w 985826"/>
                  <a:gd name="connsiteY34" fmla="*/ 400350 h 902323"/>
                  <a:gd name="connsiteX35" fmla="*/ 977072 w 985826"/>
                  <a:gd name="connsiteY35" fmla="*/ 308910 h 902323"/>
                  <a:gd name="connsiteX36" fmla="*/ 982152 w 985826"/>
                  <a:gd name="connsiteY36" fmla="*/ 273350 h 902323"/>
                  <a:gd name="connsiteX37" fmla="*/ 977072 w 985826"/>
                  <a:gd name="connsiteY37" fmla="*/ 75230 h 902323"/>
                  <a:gd name="connsiteX38" fmla="*/ 885632 w 985826"/>
                  <a:gd name="connsiteY38" fmla="*/ 4110 h 902323"/>
                  <a:gd name="connsiteX39" fmla="*/ 839912 w 985826"/>
                  <a:gd name="connsiteY39" fmla="*/ 9190 h 902323"/>
                  <a:gd name="connsiteX40" fmla="*/ 768792 w 985826"/>
                  <a:gd name="connsiteY40" fmla="*/ 24430 h 902323"/>
                  <a:gd name="connsiteX41" fmla="*/ 743392 w 985826"/>
                  <a:gd name="connsiteY41" fmla="*/ 34590 h 902323"/>
                  <a:gd name="connsiteX42" fmla="*/ 601152 w 985826"/>
                  <a:gd name="connsiteY42" fmla="*/ 95550 h 902323"/>
                  <a:gd name="connsiteX43" fmla="*/ 489392 w 985826"/>
                  <a:gd name="connsiteY43" fmla="*/ 100630 h 902323"/>
                  <a:gd name="connsiteX44" fmla="*/ 453832 w 985826"/>
                  <a:gd name="connsiteY44" fmla="*/ 90470 h 902323"/>
                  <a:gd name="connsiteX45" fmla="*/ 413192 w 985826"/>
                  <a:gd name="connsiteY45" fmla="*/ 85390 h 902323"/>
                  <a:gd name="connsiteX46" fmla="*/ 397952 w 985826"/>
                  <a:gd name="connsiteY46" fmla="*/ 80310 h 902323"/>
                  <a:gd name="connsiteX47" fmla="*/ 250632 w 985826"/>
                  <a:gd name="connsiteY47" fmla="*/ 105710 h 902323"/>
                  <a:gd name="connsiteX48" fmla="*/ 220152 w 985826"/>
                  <a:gd name="connsiteY48" fmla="*/ 126030 h 902323"/>
                  <a:gd name="connsiteX49" fmla="*/ 194752 w 985826"/>
                  <a:gd name="connsiteY49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601152 w 985826"/>
                  <a:gd name="connsiteY24" fmla="*/ 761030 h 902323"/>
                  <a:gd name="connsiteX25" fmla="*/ 646872 w 985826"/>
                  <a:gd name="connsiteY25" fmla="*/ 720390 h 902323"/>
                  <a:gd name="connsiteX26" fmla="*/ 697672 w 985826"/>
                  <a:gd name="connsiteY26" fmla="*/ 710230 h 902323"/>
                  <a:gd name="connsiteX27" fmla="*/ 733232 w 985826"/>
                  <a:gd name="connsiteY27" fmla="*/ 700070 h 902323"/>
                  <a:gd name="connsiteX28" fmla="*/ 819592 w 985826"/>
                  <a:gd name="connsiteY28" fmla="*/ 694990 h 902323"/>
                  <a:gd name="connsiteX29" fmla="*/ 844992 w 985826"/>
                  <a:gd name="connsiteY29" fmla="*/ 669590 h 902323"/>
                  <a:gd name="connsiteX30" fmla="*/ 885632 w 985826"/>
                  <a:gd name="connsiteY30" fmla="*/ 628950 h 902323"/>
                  <a:gd name="connsiteX31" fmla="*/ 890712 w 985826"/>
                  <a:gd name="connsiteY31" fmla="*/ 613710 h 902323"/>
                  <a:gd name="connsiteX32" fmla="*/ 911032 w 985826"/>
                  <a:gd name="connsiteY32" fmla="*/ 593390 h 902323"/>
                  <a:gd name="connsiteX33" fmla="*/ 971992 w 985826"/>
                  <a:gd name="connsiteY33" fmla="*/ 400350 h 902323"/>
                  <a:gd name="connsiteX34" fmla="*/ 977072 w 985826"/>
                  <a:gd name="connsiteY34" fmla="*/ 308910 h 902323"/>
                  <a:gd name="connsiteX35" fmla="*/ 982152 w 985826"/>
                  <a:gd name="connsiteY35" fmla="*/ 273350 h 902323"/>
                  <a:gd name="connsiteX36" fmla="*/ 977072 w 985826"/>
                  <a:gd name="connsiteY36" fmla="*/ 75230 h 902323"/>
                  <a:gd name="connsiteX37" fmla="*/ 885632 w 985826"/>
                  <a:gd name="connsiteY37" fmla="*/ 4110 h 902323"/>
                  <a:gd name="connsiteX38" fmla="*/ 839912 w 985826"/>
                  <a:gd name="connsiteY38" fmla="*/ 9190 h 902323"/>
                  <a:gd name="connsiteX39" fmla="*/ 768792 w 985826"/>
                  <a:gd name="connsiteY39" fmla="*/ 24430 h 902323"/>
                  <a:gd name="connsiteX40" fmla="*/ 743392 w 985826"/>
                  <a:gd name="connsiteY40" fmla="*/ 34590 h 902323"/>
                  <a:gd name="connsiteX41" fmla="*/ 601152 w 985826"/>
                  <a:gd name="connsiteY41" fmla="*/ 95550 h 902323"/>
                  <a:gd name="connsiteX42" fmla="*/ 489392 w 985826"/>
                  <a:gd name="connsiteY42" fmla="*/ 100630 h 902323"/>
                  <a:gd name="connsiteX43" fmla="*/ 453832 w 985826"/>
                  <a:gd name="connsiteY43" fmla="*/ 90470 h 902323"/>
                  <a:gd name="connsiteX44" fmla="*/ 413192 w 985826"/>
                  <a:gd name="connsiteY44" fmla="*/ 85390 h 902323"/>
                  <a:gd name="connsiteX45" fmla="*/ 397952 w 985826"/>
                  <a:gd name="connsiteY45" fmla="*/ 80310 h 902323"/>
                  <a:gd name="connsiteX46" fmla="*/ 250632 w 985826"/>
                  <a:gd name="connsiteY46" fmla="*/ 105710 h 902323"/>
                  <a:gd name="connsiteX47" fmla="*/ 220152 w 985826"/>
                  <a:gd name="connsiteY47" fmla="*/ 126030 h 902323"/>
                  <a:gd name="connsiteX48" fmla="*/ 194752 w 985826"/>
                  <a:gd name="connsiteY48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601152 w 985826"/>
                  <a:gd name="connsiteY24" fmla="*/ 761030 h 902323"/>
                  <a:gd name="connsiteX25" fmla="*/ 646872 w 985826"/>
                  <a:gd name="connsiteY25" fmla="*/ 720390 h 902323"/>
                  <a:gd name="connsiteX26" fmla="*/ 697672 w 985826"/>
                  <a:gd name="connsiteY26" fmla="*/ 710230 h 902323"/>
                  <a:gd name="connsiteX27" fmla="*/ 733232 w 985826"/>
                  <a:gd name="connsiteY27" fmla="*/ 700070 h 902323"/>
                  <a:gd name="connsiteX28" fmla="*/ 819592 w 985826"/>
                  <a:gd name="connsiteY28" fmla="*/ 694990 h 902323"/>
                  <a:gd name="connsiteX29" fmla="*/ 844992 w 985826"/>
                  <a:gd name="connsiteY29" fmla="*/ 669590 h 902323"/>
                  <a:gd name="connsiteX30" fmla="*/ 885632 w 985826"/>
                  <a:gd name="connsiteY30" fmla="*/ 628950 h 902323"/>
                  <a:gd name="connsiteX31" fmla="*/ 890712 w 985826"/>
                  <a:gd name="connsiteY31" fmla="*/ 613710 h 902323"/>
                  <a:gd name="connsiteX32" fmla="*/ 911032 w 985826"/>
                  <a:gd name="connsiteY32" fmla="*/ 593390 h 902323"/>
                  <a:gd name="connsiteX33" fmla="*/ 977072 w 985826"/>
                  <a:gd name="connsiteY33" fmla="*/ 308910 h 902323"/>
                  <a:gd name="connsiteX34" fmla="*/ 982152 w 985826"/>
                  <a:gd name="connsiteY34" fmla="*/ 273350 h 902323"/>
                  <a:gd name="connsiteX35" fmla="*/ 977072 w 985826"/>
                  <a:gd name="connsiteY35" fmla="*/ 75230 h 902323"/>
                  <a:gd name="connsiteX36" fmla="*/ 885632 w 985826"/>
                  <a:gd name="connsiteY36" fmla="*/ 4110 h 902323"/>
                  <a:gd name="connsiteX37" fmla="*/ 839912 w 985826"/>
                  <a:gd name="connsiteY37" fmla="*/ 9190 h 902323"/>
                  <a:gd name="connsiteX38" fmla="*/ 768792 w 985826"/>
                  <a:gd name="connsiteY38" fmla="*/ 24430 h 902323"/>
                  <a:gd name="connsiteX39" fmla="*/ 743392 w 985826"/>
                  <a:gd name="connsiteY39" fmla="*/ 34590 h 902323"/>
                  <a:gd name="connsiteX40" fmla="*/ 601152 w 985826"/>
                  <a:gd name="connsiteY40" fmla="*/ 95550 h 902323"/>
                  <a:gd name="connsiteX41" fmla="*/ 489392 w 985826"/>
                  <a:gd name="connsiteY41" fmla="*/ 100630 h 902323"/>
                  <a:gd name="connsiteX42" fmla="*/ 453832 w 985826"/>
                  <a:gd name="connsiteY42" fmla="*/ 90470 h 902323"/>
                  <a:gd name="connsiteX43" fmla="*/ 413192 w 985826"/>
                  <a:gd name="connsiteY43" fmla="*/ 85390 h 902323"/>
                  <a:gd name="connsiteX44" fmla="*/ 397952 w 985826"/>
                  <a:gd name="connsiteY44" fmla="*/ 80310 h 902323"/>
                  <a:gd name="connsiteX45" fmla="*/ 250632 w 985826"/>
                  <a:gd name="connsiteY45" fmla="*/ 105710 h 902323"/>
                  <a:gd name="connsiteX46" fmla="*/ 220152 w 985826"/>
                  <a:gd name="connsiteY46" fmla="*/ 126030 h 902323"/>
                  <a:gd name="connsiteX47" fmla="*/ 194752 w 985826"/>
                  <a:gd name="connsiteY47" fmla="*/ 156510 h 902323"/>
                  <a:gd name="connsiteX0" fmla="*/ 194752 w 989862"/>
                  <a:gd name="connsiteY0" fmla="*/ 156510 h 902323"/>
                  <a:gd name="connsiteX1" fmla="*/ 179512 w 989862"/>
                  <a:gd name="connsiteY1" fmla="*/ 176830 h 902323"/>
                  <a:gd name="connsiteX2" fmla="*/ 72832 w 989862"/>
                  <a:gd name="connsiteY2" fmla="*/ 283510 h 902323"/>
                  <a:gd name="connsiteX3" fmla="*/ 42352 w 989862"/>
                  <a:gd name="connsiteY3" fmla="*/ 308910 h 902323"/>
                  <a:gd name="connsiteX4" fmla="*/ 22032 w 989862"/>
                  <a:gd name="connsiteY4" fmla="*/ 339390 h 902323"/>
                  <a:gd name="connsiteX5" fmla="*/ 6792 w 989862"/>
                  <a:gd name="connsiteY5" fmla="*/ 374950 h 902323"/>
                  <a:gd name="connsiteX6" fmla="*/ 1712 w 989862"/>
                  <a:gd name="connsiteY6" fmla="*/ 400350 h 902323"/>
                  <a:gd name="connsiteX7" fmla="*/ 1712 w 989862"/>
                  <a:gd name="connsiteY7" fmla="*/ 461310 h 902323"/>
                  <a:gd name="connsiteX8" fmla="*/ 22032 w 989862"/>
                  <a:gd name="connsiteY8" fmla="*/ 496870 h 902323"/>
                  <a:gd name="connsiteX9" fmla="*/ 62672 w 989862"/>
                  <a:gd name="connsiteY9" fmla="*/ 537510 h 902323"/>
                  <a:gd name="connsiteX10" fmla="*/ 72832 w 989862"/>
                  <a:gd name="connsiteY10" fmla="*/ 552750 h 902323"/>
                  <a:gd name="connsiteX11" fmla="*/ 113472 w 989862"/>
                  <a:gd name="connsiteY11" fmla="*/ 578150 h 902323"/>
                  <a:gd name="connsiteX12" fmla="*/ 154112 w 989862"/>
                  <a:gd name="connsiteY12" fmla="*/ 623870 h 902323"/>
                  <a:gd name="connsiteX13" fmla="*/ 225232 w 989862"/>
                  <a:gd name="connsiteY13" fmla="*/ 679750 h 902323"/>
                  <a:gd name="connsiteX14" fmla="*/ 240472 w 989862"/>
                  <a:gd name="connsiteY14" fmla="*/ 694990 h 902323"/>
                  <a:gd name="connsiteX15" fmla="*/ 255712 w 989862"/>
                  <a:gd name="connsiteY15" fmla="*/ 725470 h 902323"/>
                  <a:gd name="connsiteX16" fmla="*/ 281112 w 989862"/>
                  <a:gd name="connsiteY16" fmla="*/ 771190 h 902323"/>
                  <a:gd name="connsiteX17" fmla="*/ 291272 w 989862"/>
                  <a:gd name="connsiteY17" fmla="*/ 786430 h 902323"/>
                  <a:gd name="connsiteX18" fmla="*/ 306512 w 989862"/>
                  <a:gd name="connsiteY18" fmla="*/ 816910 h 902323"/>
                  <a:gd name="connsiteX19" fmla="*/ 316672 w 989862"/>
                  <a:gd name="connsiteY19" fmla="*/ 847390 h 902323"/>
                  <a:gd name="connsiteX20" fmla="*/ 321752 w 989862"/>
                  <a:gd name="connsiteY20" fmla="*/ 862630 h 902323"/>
                  <a:gd name="connsiteX21" fmla="*/ 403032 w 989862"/>
                  <a:gd name="connsiteY21" fmla="*/ 898190 h 902323"/>
                  <a:gd name="connsiteX22" fmla="*/ 489392 w 989862"/>
                  <a:gd name="connsiteY22" fmla="*/ 898190 h 902323"/>
                  <a:gd name="connsiteX23" fmla="*/ 514792 w 989862"/>
                  <a:gd name="connsiteY23" fmla="*/ 867710 h 902323"/>
                  <a:gd name="connsiteX24" fmla="*/ 601152 w 989862"/>
                  <a:gd name="connsiteY24" fmla="*/ 761030 h 902323"/>
                  <a:gd name="connsiteX25" fmla="*/ 646872 w 989862"/>
                  <a:gd name="connsiteY25" fmla="*/ 720390 h 902323"/>
                  <a:gd name="connsiteX26" fmla="*/ 697672 w 989862"/>
                  <a:gd name="connsiteY26" fmla="*/ 710230 h 902323"/>
                  <a:gd name="connsiteX27" fmla="*/ 733232 w 989862"/>
                  <a:gd name="connsiteY27" fmla="*/ 700070 h 902323"/>
                  <a:gd name="connsiteX28" fmla="*/ 819592 w 989862"/>
                  <a:gd name="connsiteY28" fmla="*/ 694990 h 902323"/>
                  <a:gd name="connsiteX29" fmla="*/ 844992 w 989862"/>
                  <a:gd name="connsiteY29" fmla="*/ 669590 h 902323"/>
                  <a:gd name="connsiteX30" fmla="*/ 885632 w 989862"/>
                  <a:gd name="connsiteY30" fmla="*/ 628950 h 902323"/>
                  <a:gd name="connsiteX31" fmla="*/ 890712 w 989862"/>
                  <a:gd name="connsiteY31" fmla="*/ 613710 h 902323"/>
                  <a:gd name="connsiteX32" fmla="*/ 911032 w 989862"/>
                  <a:gd name="connsiteY32" fmla="*/ 593390 h 902323"/>
                  <a:gd name="connsiteX33" fmla="*/ 982152 w 989862"/>
                  <a:gd name="connsiteY33" fmla="*/ 273350 h 902323"/>
                  <a:gd name="connsiteX34" fmla="*/ 977072 w 989862"/>
                  <a:gd name="connsiteY34" fmla="*/ 75230 h 902323"/>
                  <a:gd name="connsiteX35" fmla="*/ 885632 w 989862"/>
                  <a:gd name="connsiteY35" fmla="*/ 4110 h 902323"/>
                  <a:gd name="connsiteX36" fmla="*/ 839912 w 989862"/>
                  <a:gd name="connsiteY36" fmla="*/ 9190 h 902323"/>
                  <a:gd name="connsiteX37" fmla="*/ 768792 w 989862"/>
                  <a:gd name="connsiteY37" fmla="*/ 24430 h 902323"/>
                  <a:gd name="connsiteX38" fmla="*/ 743392 w 989862"/>
                  <a:gd name="connsiteY38" fmla="*/ 34590 h 902323"/>
                  <a:gd name="connsiteX39" fmla="*/ 601152 w 989862"/>
                  <a:gd name="connsiteY39" fmla="*/ 95550 h 902323"/>
                  <a:gd name="connsiteX40" fmla="*/ 489392 w 989862"/>
                  <a:gd name="connsiteY40" fmla="*/ 100630 h 902323"/>
                  <a:gd name="connsiteX41" fmla="*/ 453832 w 989862"/>
                  <a:gd name="connsiteY41" fmla="*/ 90470 h 902323"/>
                  <a:gd name="connsiteX42" fmla="*/ 413192 w 989862"/>
                  <a:gd name="connsiteY42" fmla="*/ 85390 h 902323"/>
                  <a:gd name="connsiteX43" fmla="*/ 397952 w 989862"/>
                  <a:gd name="connsiteY43" fmla="*/ 80310 h 902323"/>
                  <a:gd name="connsiteX44" fmla="*/ 250632 w 989862"/>
                  <a:gd name="connsiteY44" fmla="*/ 105710 h 902323"/>
                  <a:gd name="connsiteX45" fmla="*/ 220152 w 989862"/>
                  <a:gd name="connsiteY45" fmla="*/ 126030 h 902323"/>
                  <a:gd name="connsiteX46" fmla="*/ 194752 w 989862"/>
                  <a:gd name="connsiteY46" fmla="*/ 156510 h 902323"/>
                  <a:gd name="connsiteX0" fmla="*/ 194752 w 989862"/>
                  <a:gd name="connsiteY0" fmla="*/ 156510 h 902323"/>
                  <a:gd name="connsiteX1" fmla="*/ 179512 w 989862"/>
                  <a:gd name="connsiteY1" fmla="*/ 176830 h 902323"/>
                  <a:gd name="connsiteX2" fmla="*/ 72832 w 989862"/>
                  <a:gd name="connsiteY2" fmla="*/ 283510 h 902323"/>
                  <a:gd name="connsiteX3" fmla="*/ 42352 w 989862"/>
                  <a:gd name="connsiteY3" fmla="*/ 308910 h 902323"/>
                  <a:gd name="connsiteX4" fmla="*/ 22032 w 989862"/>
                  <a:gd name="connsiteY4" fmla="*/ 339390 h 902323"/>
                  <a:gd name="connsiteX5" fmla="*/ 6792 w 989862"/>
                  <a:gd name="connsiteY5" fmla="*/ 374950 h 902323"/>
                  <a:gd name="connsiteX6" fmla="*/ 1712 w 989862"/>
                  <a:gd name="connsiteY6" fmla="*/ 400350 h 902323"/>
                  <a:gd name="connsiteX7" fmla="*/ 1712 w 989862"/>
                  <a:gd name="connsiteY7" fmla="*/ 461310 h 902323"/>
                  <a:gd name="connsiteX8" fmla="*/ 22032 w 989862"/>
                  <a:gd name="connsiteY8" fmla="*/ 496870 h 902323"/>
                  <a:gd name="connsiteX9" fmla="*/ 62672 w 989862"/>
                  <a:gd name="connsiteY9" fmla="*/ 537510 h 902323"/>
                  <a:gd name="connsiteX10" fmla="*/ 72832 w 989862"/>
                  <a:gd name="connsiteY10" fmla="*/ 552750 h 902323"/>
                  <a:gd name="connsiteX11" fmla="*/ 113472 w 989862"/>
                  <a:gd name="connsiteY11" fmla="*/ 578150 h 902323"/>
                  <a:gd name="connsiteX12" fmla="*/ 154112 w 989862"/>
                  <a:gd name="connsiteY12" fmla="*/ 623870 h 902323"/>
                  <a:gd name="connsiteX13" fmla="*/ 225232 w 989862"/>
                  <a:gd name="connsiteY13" fmla="*/ 679750 h 902323"/>
                  <a:gd name="connsiteX14" fmla="*/ 240472 w 989862"/>
                  <a:gd name="connsiteY14" fmla="*/ 694990 h 902323"/>
                  <a:gd name="connsiteX15" fmla="*/ 255712 w 989862"/>
                  <a:gd name="connsiteY15" fmla="*/ 725470 h 902323"/>
                  <a:gd name="connsiteX16" fmla="*/ 281112 w 989862"/>
                  <a:gd name="connsiteY16" fmla="*/ 771190 h 902323"/>
                  <a:gd name="connsiteX17" fmla="*/ 291272 w 989862"/>
                  <a:gd name="connsiteY17" fmla="*/ 786430 h 902323"/>
                  <a:gd name="connsiteX18" fmla="*/ 306512 w 989862"/>
                  <a:gd name="connsiteY18" fmla="*/ 816910 h 902323"/>
                  <a:gd name="connsiteX19" fmla="*/ 316672 w 989862"/>
                  <a:gd name="connsiteY19" fmla="*/ 847390 h 902323"/>
                  <a:gd name="connsiteX20" fmla="*/ 321752 w 989862"/>
                  <a:gd name="connsiteY20" fmla="*/ 862630 h 902323"/>
                  <a:gd name="connsiteX21" fmla="*/ 403032 w 989862"/>
                  <a:gd name="connsiteY21" fmla="*/ 898190 h 902323"/>
                  <a:gd name="connsiteX22" fmla="*/ 489392 w 989862"/>
                  <a:gd name="connsiteY22" fmla="*/ 898190 h 902323"/>
                  <a:gd name="connsiteX23" fmla="*/ 514792 w 989862"/>
                  <a:gd name="connsiteY23" fmla="*/ 867710 h 902323"/>
                  <a:gd name="connsiteX24" fmla="*/ 601152 w 989862"/>
                  <a:gd name="connsiteY24" fmla="*/ 761030 h 902323"/>
                  <a:gd name="connsiteX25" fmla="*/ 646872 w 989862"/>
                  <a:gd name="connsiteY25" fmla="*/ 720390 h 902323"/>
                  <a:gd name="connsiteX26" fmla="*/ 697672 w 989862"/>
                  <a:gd name="connsiteY26" fmla="*/ 710230 h 902323"/>
                  <a:gd name="connsiteX27" fmla="*/ 733232 w 989862"/>
                  <a:gd name="connsiteY27" fmla="*/ 700070 h 902323"/>
                  <a:gd name="connsiteX28" fmla="*/ 819592 w 989862"/>
                  <a:gd name="connsiteY28" fmla="*/ 694990 h 902323"/>
                  <a:gd name="connsiteX29" fmla="*/ 844992 w 989862"/>
                  <a:gd name="connsiteY29" fmla="*/ 669590 h 902323"/>
                  <a:gd name="connsiteX30" fmla="*/ 885632 w 989862"/>
                  <a:gd name="connsiteY30" fmla="*/ 628950 h 902323"/>
                  <a:gd name="connsiteX31" fmla="*/ 911032 w 989862"/>
                  <a:gd name="connsiteY31" fmla="*/ 593390 h 902323"/>
                  <a:gd name="connsiteX32" fmla="*/ 982152 w 989862"/>
                  <a:gd name="connsiteY32" fmla="*/ 273350 h 902323"/>
                  <a:gd name="connsiteX33" fmla="*/ 977072 w 989862"/>
                  <a:gd name="connsiteY33" fmla="*/ 75230 h 902323"/>
                  <a:gd name="connsiteX34" fmla="*/ 885632 w 989862"/>
                  <a:gd name="connsiteY34" fmla="*/ 4110 h 902323"/>
                  <a:gd name="connsiteX35" fmla="*/ 839912 w 989862"/>
                  <a:gd name="connsiteY35" fmla="*/ 9190 h 902323"/>
                  <a:gd name="connsiteX36" fmla="*/ 768792 w 989862"/>
                  <a:gd name="connsiteY36" fmla="*/ 24430 h 902323"/>
                  <a:gd name="connsiteX37" fmla="*/ 743392 w 989862"/>
                  <a:gd name="connsiteY37" fmla="*/ 34590 h 902323"/>
                  <a:gd name="connsiteX38" fmla="*/ 601152 w 989862"/>
                  <a:gd name="connsiteY38" fmla="*/ 95550 h 902323"/>
                  <a:gd name="connsiteX39" fmla="*/ 489392 w 989862"/>
                  <a:gd name="connsiteY39" fmla="*/ 100630 h 902323"/>
                  <a:gd name="connsiteX40" fmla="*/ 453832 w 989862"/>
                  <a:gd name="connsiteY40" fmla="*/ 90470 h 902323"/>
                  <a:gd name="connsiteX41" fmla="*/ 413192 w 989862"/>
                  <a:gd name="connsiteY41" fmla="*/ 85390 h 902323"/>
                  <a:gd name="connsiteX42" fmla="*/ 397952 w 989862"/>
                  <a:gd name="connsiteY42" fmla="*/ 80310 h 902323"/>
                  <a:gd name="connsiteX43" fmla="*/ 250632 w 989862"/>
                  <a:gd name="connsiteY43" fmla="*/ 105710 h 902323"/>
                  <a:gd name="connsiteX44" fmla="*/ 220152 w 989862"/>
                  <a:gd name="connsiteY44" fmla="*/ 126030 h 902323"/>
                  <a:gd name="connsiteX45" fmla="*/ 194752 w 989862"/>
                  <a:gd name="connsiteY45" fmla="*/ 156510 h 902323"/>
                  <a:gd name="connsiteX0" fmla="*/ 194752 w 989862"/>
                  <a:gd name="connsiteY0" fmla="*/ 156510 h 902323"/>
                  <a:gd name="connsiteX1" fmla="*/ 179512 w 989862"/>
                  <a:gd name="connsiteY1" fmla="*/ 176830 h 902323"/>
                  <a:gd name="connsiteX2" fmla="*/ 72832 w 989862"/>
                  <a:gd name="connsiteY2" fmla="*/ 283510 h 902323"/>
                  <a:gd name="connsiteX3" fmla="*/ 42352 w 989862"/>
                  <a:gd name="connsiteY3" fmla="*/ 308910 h 902323"/>
                  <a:gd name="connsiteX4" fmla="*/ 22032 w 989862"/>
                  <a:gd name="connsiteY4" fmla="*/ 339390 h 902323"/>
                  <a:gd name="connsiteX5" fmla="*/ 6792 w 989862"/>
                  <a:gd name="connsiteY5" fmla="*/ 374950 h 902323"/>
                  <a:gd name="connsiteX6" fmla="*/ 1712 w 989862"/>
                  <a:gd name="connsiteY6" fmla="*/ 400350 h 902323"/>
                  <a:gd name="connsiteX7" fmla="*/ 1712 w 989862"/>
                  <a:gd name="connsiteY7" fmla="*/ 461310 h 902323"/>
                  <a:gd name="connsiteX8" fmla="*/ 22032 w 989862"/>
                  <a:gd name="connsiteY8" fmla="*/ 496870 h 902323"/>
                  <a:gd name="connsiteX9" fmla="*/ 62672 w 989862"/>
                  <a:gd name="connsiteY9" fmla="*/ 537510 h 902323"/>
                  <a:gd name="connsiteX10" fmla="*/ 72832 w 989862"/>
                  <a:gd name="connsiteY10" fmla="*/ 552750 h 902323"/>
                  <a:gd name="connsiteX11" fmla="*/ 113472 w 989862"/>
                  <a:gd name="connsiteY11" fmla="*/ 578150 h 902323"/>
                  <a:gd name="connsiteX12" fmla="*/ 154112 w 989862"/>
                  <a:gd name="connsiteY12" fmla="*/ 623870 h 902323"/>
                  <a:gd name="connsiteX13" fmla="*/ 225232 w 989862"/>
                  <a:gd name="connsiteY13" fmla="*/ 679750 h 902323"/>
                  <a:gd name="connsiteX14" fmla="*/ 240472 w 989862"/>
                  <a:gd name="connsiteY14" fmla="*/ 694990 h 902323"/>
                  <a:gd name="connsiteX15" fmla="*/ 255712 w 989862"/>
                  <a:gd name="connsiteY15" fmla="*/ 725470 h 902323"/>
                  <a:gd name="connsiteX16" fmla="*/ 281112 w 989862"/>
                  <a:gd name="connsiteY16" fmla="*/ 771190 h 902323"/>
                  <a:gd name="connsiteX17" fmla="*/ 291272 w 989862"/>
                  <a:gd name="connsiteY17" fmla="*/ 786430 h 902323"/>
                  <a:gd name="connsiteX18" fmla="*/ 306512 w 989862"/>
                  <a:gd name="connsiteY18" fmla="*/ 816910 h 902323"/>
                  <a:gd name="connsiteX19" fmla="*/ 316672 w 989862"/>
                  <a:gd name="connsiteY19" fmla="*/ 847390 h 902323"/>
                  <a:gd name="connsiteX20" fmla="*/ 321752 w 989862"/>
                  <a:gd name="connsiteY20" fmla="*/ 862630 h 902323"/>
                  <a:gd name="connsiteX21" fmla="*/ 403032 w 989862"/>
                  <a:gd name="connsiteY21" fmla="*/ 898190 h 902323"/>
                  <a:gd name="connsiteX22" fmla="*/ 489392 w 989862"/>
                  <a:gd name="connsiteY22" fmla="*/ 898190 h 902323"/>
                  <a:gd name="connsiteX23" fmla="*/ 514792 w 989862"/>
                  <a:gd name="connsiteY23" fmla="*/ 867710 h 902323"/>
                  <a:gd name="connsiteX24" fmla="*/ 601152 w 989862"/>
                  <a:gd name="connsiteY24" fmla="*/ 761030 h 902323"/>
                  <a:gd name="connsiteX25" fmla="*/ 646872 w 989862"/>
                  <a:gd name="connsiteY25" fmla="*/ 720390 h 902323"/>
                  <a:gd name="connsiteX26" fmla="*/ 697672 w 989862"/>
                  <a:gd name="connsiteY26" fmla="*/ 710230 h 902323"/>
                  <a:gd name="connsiteX27" fmla="*/ 733232 w 989862"/>
                  <a:gd name="connsiteY27" fmla="*/ 700070 h 902323"/>
                  <a:gd name="connsiteX28" fmla="*/ 819592 w 989862"/>
                  <a:gd name="connsiteY28" fmla="*/ 694990 h 902323"/>
                  <a:gd name="connsiteX29" fmla="*/ 844992 w 989862"/>
                  <a:gd name="connsiteY29" fmla="*/ 669590 h 902323"/>
                  <a:gd name="connsiteX30" fmla="*/ 911032 w 989862"/>
                  <a:gd name="connsiteY30" fmla="*/ 593390 h 902323"/>
                  <a:gd name="connsiteX31" fmla="*/ 982152 w 989862"/>
                  <a:gd name="connsiteY31" fmla="*/ 273350 h 902323"/>
                  <a:gd name="connsiteX32" fmla="*/ 977072 w 989862"/>
                  <a:gd name="connsiteY32" fmla="*/ 75230 h 902323"/>
                  <a:gd name="connsiteX33" fmla="*/ 885632 w 989862"/>
                  <a:gd name="connsiteY33" fmla="*/ 4110 h 902323"/>
                  <a:gd name="connsiteX34" fmla="*/ 839912 w 989862"/>
                  <a:gd name="connsiteY34" fmla="*/ 9190 h 902323"/>
                  <a:gd name="connsiteX35" fmla="*/ 768792 w 989862"/>
                  <a:gd name="connsiteY35" fmla="*/ 24430 h 902323"/>
                  <a:gd name="connsiteX36" fmla="*/ 743392 w 989862"/>
                  <a:gd name="connsiteY36" fmla="*/ 34590 h 902323"/>
                  <a:gd name="connsiteX37" fmla="*/ 601152 w 989862"/>
                  <a:gd name="connsiteY37" fmla="*/ 95550 h 902323"/>
                  <a:gd name="connsiteX38" fmla="*/ 489392 w 989862"/>
                  <a:gd name="connsiteY38" fmla="*/ 100630 h 902323"/>
                  <a:gd name="connsiteX39" fmla="*/ 453832 w 989862"/>
                  <a:gd name="connsiteY39" fmla="*/ 90470 h 902323"/>
                  <a:gd name="connsiteX40" fmla="*/ 413192 w 989862"/>
                  <a:gd name="connsiteY40" fmla="*/ 85390 h 902323"/>
                  <a:gd name="connsiteX41" fmla="*/ 397952 w 989862"/>
                  <a:gd name="connsiteY41" fmla="*/ 80310 h 902323"/>
                  <a:gd name="connsiteX42" fmla="*/ 250632 w 989862"/>
                  <a:gd name="connsiteY42" fmla="*/ 105710 h 902323"/>
                  <a:gd name="connsiteX43" fmla="*/ 220152 w 989862"/>
                  <a:gd name="connsiteY43" fmla="*/ 126030 h 902323"/>
                  <a:gd name="connsiteX44" fmla="*/ 194752 w 989862"/>
                  <a:gd name="connsiteY44" fmla="*/ 156510 h 902323"/>
                  <a:gd name="connsiteX0" fmla="*/ 194752 w 989862"/>
                  <a:gd name="connsiteY0" fmla="*/ 156510 h 902323"/>
                  <a:gd name="connsiteX1" fmla="*/ 179512 w 989862"/>
                  <a:gd name="connsiteY1" fmla="*/ 176830 h 902323"/>
                  <a:gd name="connsiteX2" fmla="*/ 72832 w 989862"/>
                  <a:gd name="connsiteY2" fmla="*/ 283510 h 902323"/>
                  <a:gd name="connsiteX3" fmla="*/ 42352 w 989862"/>
                  <a:gd name="connsiteY3" fmla="*/ 308910 h 902323"/>
                  <a:gd name="connsiteX4" fmla="*/ 22032 w 989862"/>
                  <a:gd name="connsiteY4" fmla="*/ 339390 h 902323"/>
                  <a:gd name="connsiteX5" fmla="*/ 6792 w 989862"/>
                  <a:gd name="connsiteY5" fmla="*/ 374950 h 902323"/>
                  <a:gd name="connsiteX6" fmla="*/ 1712 w 989862"/>
                  <a:gd name="connsiteY6" fmla="*/ 400350 h 902323"/>
                  <a:gd name="connsiteX7" fmla="*/ 1712 w 989862"/>
                  <a:gd name="connsiteY7" fmla="*/ 461310 h 902323"/>
                  <a:gd name="connsiteX8" fmla="*/ 22032 w 989862"/>
                  <a:gd name="connsiteY8" fmla="*/ 496870 h 902323"/>
                  <a:gd name="connsiteX9" fmla="*/ 62672 w 989862"/>
                  <a:gd name="connsiteY9" fmla="*/ 537510 h 902323"/>
                  <a:gd name="connsiteX10" fmla="*/ 72832 w 989862"/>
                  <a:gd name="connsiteY10" fmla="*/ 552750 h 902323"/>
                  <a:gd name="connsiteX11" fmla="*/ 113472 w 989862"/>
                  <a:gd name="connsiteY11" fmla="*/ 578150 h 902323"/>
                  <a:gd name="connsiteX12" fmla="*/ 154112 w 989862"/>
                  <a:gd name="connsiteY12" fmla="*/ 623870 h 902323"/>
                  <a:gd name="connsiteX13" fmla="*/ 225232 w 989862"/>
                  <a:gd name="connsiteY13" fmla="*/ 679750 h 902323"/>
                  <a:gd name="connsiteX14" fmla="*/ 240472 w 989862"/>
                  <a:gd name="connsiteY14" fmla="*/ 694990 h 902323"/>
                  <a:gd name="connsiteX15" fmla="*/ 255712 w 989862"/>
                  <a:gd name="connsiteY15" fmla="*/ 725470 h 902323"/>
                  <a:gd name="connsiteX16" fmla="*/ 281112 w 989862"/>
                  <a:gd name="connsiteY16" fmla="*/ 771190 h 902323"/>
                  <a:gd name="connsiteX17" fmla="*/ 291272 w 989862"/>
                  <a:gd name="connsiteY17" fmla="*/ 786430 h 902323"/>
                  <a:gd name="connsiteX18" fmla="*/ 306512 w 989862"/>
                  <a:gd name="connsiteY18" fmla="*/ 816910 h 902323"/>
                  <a:gd name="connsiteX19" fmla="*/ 316672 w 989862"/>
                  <a:gd name="connsiteY19" fmla="*/ 847390 h 902323"/>
                  <a:gd name="connsiteX20" fmla="*/ 321752 w 989862"/>
                  <a:gd name="connsiteY20" fmla="*/ 862630 h 902323"/>
                  <a:gd name="connsiteX21" fmla="*/ 403032 w 989862"/>
                  <a:gd name="connsiteY21" fmla="*/ 898190 h 902323"/>
                  <a:gd name="connsiteX22" fmla="*/ 489392 w 989862"/>
                  <a:gd name="connsiteY22" fmla="*/ 898190 h 902323"/>
                  <a:gd name="connsiteX23" fmla="*/ 514792 w 989862"/>
                  <a:gd name="connsiteY23" fmla="*/ 867710 h 902323"/>
                  <a:gd name="connsiteX24" fmla="*/ 601152 w 989862"/>
                  <a:gd name="connsiteY24" fmla="*/ 761030 h 902323"/>
                  <a:gd name="connsiteX25" fmla="*/ 646872 w 989862"/>
                  <a:gd name="connsiteY25" fmla="*/ 720390 h 902323"/>
                  <a:gd name="connsiteX26" fmla="*/ 697672 w 989862"/>
                  <a:gd name="connsiteY26" fmla="*/ 710230 h 902323"/>
                  <a:gd name="connsiteX27" fmla="*/ 733232 w 989862"/>
                  <a:gd name="connsiteY27" fmla="*/ 700070 h 902323"/>
                  <a:gd name="connsiteX28" fmla="*/ 819592 w 989862"/>
                  <a:gd name="connsiteY28" fmla="*/ 694990 h 902323"/>
                  <a:gd name="connsiteX29" fmla="*/ 911032 w 989862"/>
                  <a:gd name="connsiteY29" fmla="*/ 593390 h 902323"/>
                  <a:gd name="connsiteX30" fmla="*/ 982152 w 989862"/>
                  <a:gd name="connsiteY30" fmla="*/ 273350 h 902323"/>
                  <a:gd name="connsiteX31" fmla="*/ 977072 w 989862"/>
                  <a:gd name="connsiteY31" fmla="*/ 75230 h 902323"/>
                  <a:gd name="connsiteX32" fmla="*/ 885632 w 989862"/>
                  <a:gd name="connsiteY32" fmla="*/ 4110 h 902323"/>
                  <a:gd name="connsiteX33" fmla="*/ 839912 w 989862"/>
                  <a:gd name="connsiteY33" fmla="*/ 9190 h 902323"/>
                  <a:gd name="connsiteX34" fmla="*/ 768792 w 989862"/>
                  <a:gd name="connsiteY34" fmla="*/ 24430 h 902323"/>
                  <a:gd name="connsiteX35" fmla="*/ 743392 w 989862"/>
                  <a:gd name="connsiteY35" fmla="*/ 34590 h 902323"/>
                  <a:gd name="connsiteX36" fmla="*/ 601152 w 989862"/>
                  <a:gd name="connsiteY36" fmla="*/ 95550 h 902323"/>
                  <a:gd name="connsiteX37" fmla="*/ 489392 w 989862"/>
                  <a:gd name="connsiteY37" fmla="*/ 100630 h 902323"/>
                  <a:gd name="connsiteX38" fmla="*/ 453832 w 989862"/>
                  <a:gd name="connsiteY38" fmla="*/ 90470 h 902323"/>
                  <a:gd name="connsiteX39" fmla="*/ 413192 w 989862"/>
                  <a:gd name="connsiteY39" fmla="*/ 85390 h 902323"/>
                  <a:gd name="connsiteX40" fmla="*/ 397952 w 989862"/>
                  <a:gd name="connsiteY40" fmla="*/ 80310 h 902323"/>
                  <a:gd name="connsiteX41" fmla="*/ 250632 w 989862"/>
                  <a:gd name="connsiteY41" fmla="*/ 105710 h 902323"/>
                  <a:gd name="connsiteX42" fmla="*/ 220152 w 989862"/>
                  <a:gd name="connsiteY42" fmla="*/ 126030 h 902323"/>
                  <a:gd name="connsiteX43" fmla="*/ 194752 w 989862"/>
                  <a:gd name="connsiteY43" fmla="*/ 156510 h 902323"/>
                  <a:gd name="connsiteX0" fmla="*/ 194752 w 989862"/>
                  <a:gd name="connsiteY0" fmla="*/ 156510 h 902323"/>
                  <a:gd name="connsiteX1" fmla="*/ 179512 w 989862"/>
                  <a:gd name="connsiteY1" fmla="*/ 176830 h 902323"/>
                  <a:gd name="connsiteX2" fmla="*/ 72832 w 989862"/>
                  <a:gd name="connsiteY2" fmla="*/ 283510 h 902323"/>
                  <a:gd name="connsiteX3" fmla="*/ 42352 w 989862"/>
                  <a:gd name="connsiteY3" fmla="*/ 308910 h 902323"/>
                  <a:gd name="connsiteX4" fmla="*/ 22032 w 989862"/>
                  <a:gd name="connsiteY4" fmla="*/ 339390 h 902323"/>
                  <a:gd name="connsiteX5" fmla="*/ 6792 w 989862"/>
                  <a:gd name="connsiteY5" fmla="*/ 374950 h 902323"/>
                  <a:gd name="connsiteX6" fmla="*/ 1712 w 989862"/>
                  <a:gd name="connsiteY6" fmla="*/ 400350 h 902323"/>
                  <a:gd name="connsiteX7" fmla="*/ 1712 w 989862"/>
                  <a:gd name="connsiteY7" fmla="*/ 461310 h 902323"/>
                  <a:gd name="connsiteX8" fmla="*/ 22032 w 989862"/>
                  <a:gd name="connsiteY8" fmla="*/ 496870 h 902323"/>
                  <a:gd name="connsiteX9" fmla="*/ 62672 w 989862"/>
                  <a:gd name="connsiteY9" fmla="*/ 537510 h 902323"/>
                  <a:gd name="connsiteX10" fmla="*/ 72832 w 989862"/>
                  <a:gd name="connsiteY10" fmla="*/ 552750 h 902323"/>
                  <a:gd name="connsiteX11" fmla="*/ 113472 w 989862"/>
                  <a:gd name="connsiteY11" fmla="*/ 578150 h 902323"/>
                  <a:gd name="connsiteX12" fmla="*/ 154112 w 989862"/>
                  <a:gd name="connsiteY12" fmla="*/ 623870 h 902323"/>
                  <a:gd name="connsiteX13" fmla="*/ 225232 w 989862"/>
                  <a:gd name="connsiteY13" fmla="*/ 679750 h 902323"/>
                  <a:gd name="connsiteX14" fmla="*/ 240472 w 989862"/>
                  <a:gd name="connsiteY14" fmla="*/ 694990 h 902323"/>
                  <a:gd name="connsiteX15" fmla="*/ 255712 w 989862"/>
                  <a:gd name="connsiteY15" fmla="*/ 725470 h 902323"/>
                  <a:gd name="connsiteX16" fmla="*/ 281112 w 989862"/>
                  <a:gd name="connsiteY16" fmla="*/ 771190 h 902323"/>
                  <a:gd name="connsiteX17" fmla="*/ 291272 w 989862"/>
                  <a:gd name="connsiteY17" fmla="*/ 786430 h 902323"/>
                  <a:gd name="connsiteX18" fmla="*/ 306512 w 989862"/>
                  <a:gd name="connsiteY18" fmla="*/ 816910 h 902323"/>
                  <a:gd name="connsiteX19" fmla="*/ 316672 w 989862"/>
                  <a:gd name="connsiteY19" fmla="*/ 847390 h 902323"/>
                  <a:gd name="connsiteX20" fmla="*/ 321752 w 989862"/>
                  <a:gd name="connsiteY20" fmla="*/ 862630 h 902323"/>
                  <a:gd name="connsiteX21" fmla="*/ 403032 w 989862"/>
                  <a:gd name="connsiteY21" fmla="*/ 898190 h 902323"/>
                  <a:gd name="connsiteX22" fmla="*/ 489392 w 989862"/>
                  <a:gd name="connsiteY22" fmla="*/ 898190 h 902323"/>
                  <a:gd name="connsiteX23" fmla="*/ 514792 w 989862"/>
                  <a:gd name="connsiteY23" fmla="*/ 867710 h 902323"/>
                  <a:gd name="connsiteX24" fmla="*/ 601152 w 989862"/>
                  <a:gd name="connsiteY24" fmla="*/ 761030 h 902323"/>
                  <a:gd name="connsiteX25" fmla="*/ 697672 w 989862"/>
                  <a:gd name="connsiteY25" fmla="*/ 710230 h 902323"/>
                  <a:gd name="connsiteX26" fmla="*/ 733232 w 989862"/>
                  <a:gd name="connsiteY26" fmla="*/ 700070 h 902323"/>
                  <a:gd name="connsiteX27" fmla="*/ 819592 w 989862"/>
                  <a:gd name="connsiteY27" fmla="*/ 694990 h 902323"/>
                  <a:gd name="connsiteX28" fmla="*/ 911032 w 989862"/>
                  <a:gd name="connsiteY28" fmla="*/ 593390 h 902323"/>
                  <a:gd name="connsiteX29" fmla="*/ 982152 w 989862"/>
                  <a:gd name="connsiteY29" fmla="*/ 273350 h 902323"/>
                  <a:gd name="connsiteX30" fmla="*/ 977072 w 989862"/>
                  <a:gd name="connsiteY30" fmla="*/ 75230 h 902323"/>
                  <a:gd name="connsiteX31" fmla="*/ 885632 w 989862"/>
                  <a:gd name="connsiteY31" fmla="*/ 4110 h 902323"/>
                  <a:gd name="connsiteX32" fmla="*/ 839912 w 989862"/>
                  <a:gd name="connsiteY32" fmla="*/ 9190 h 902323"/>
                  <a:gd name="connsiteX33" fmla="*/ 768792 w 989862"/>
                  <a:gd name="connsiteY33" fmla="*/ 24430 h 902323"/>
                  <a:gd name="connsiteX34" fmla="*/ 743392 w 989862"/>
                  <a:gd name="connsiteY34" fmla="*/ 34590 h 902323"/>
                  <a:gd name="connsiteX35" fmla="*/ 601152 w 989862"/>
                  <a:gd name="connsiteY35" fmla="*/ 95550 h 902323"/>
                  <a:gd name="connsiteX36" fmla="*/ 489392 w 989862"/>
                  <a:gd name="connsiteY36" fmla="*/ 100630 h 902323"/>
                  <a:gd name="connsiteX37" fmla="*/ 453832 w 989862"/>
                  <a:gd name="connsiteY37" fmla="*/ 90470 h 902323"/>
                  <a:gd name="connsiteX38" fmla="*/ 413192 w 989862"/>
                  <a:gd name="connsiteY38" fmla="*/ 85390 h 902323"/>
                  <a:gd name="connsiteX39" fmla="*/ 397952 w 989862"/>
                  <a:gd name="connsiteY39" fmla="*/ 80310 h 902323"/>
                  <a:gd name="connsiteX40" fmla="*/ 250632 w 989862"/>
                  <a:gd name="connsiteY40" fmla="*/ 105710 h 902323"/>
                  <a:gd name="connsiteX41" fmla="*/ 220152 w 989862"/>
                  <a:gd name="connsiteY41" fmla="*/ 126030 h 902323"/>
                  <a:gd name="connsiteX42" fmla="*/ 194752 w 989862"/>
                  <a:gd name="connsiteY42" fmla="*/ 156510 h 902323"/>
                  <a:gd name="connsiteX0" fmla="*/ 194752 w 989862"/>
                  <a:gd name="connsiteY0" fmla="*/ 156510 h 898247"/>
                  <a:gd name="connsiteX1" fmla="*/ 179512 w 989862"/>
                  <a:gd name="connsiteY1" fmla="*/ 176830 h 898247"/>
                  <a:gd name="connsiteX2" fmla="*/ 72832 w 989862"/>
                  <a:gd name="connsiteY2" fmla="*/ 283510 h 898247"/>
                  <a:gd name="connsiteX3" fmla="*/ 42352 w 989862"/>
                  <a:gd name="connsiteY3" fmla="*/ 308910 h 898247"/>
                  <a:gd name="connsiteX4" fmla="*/ 22032 w 989862"/>
                  <a:gd name="connsiteY4" fmla="*/ 339390 h 898247"/>
                  <a:gd name="connsiteX5" fmla="*/ 6792 w 989862"/>
                  <a:gd name="connsiteY5" fmla="*/ 374950 h 898247"/>
                  <a:gd name="connsiteX6" fmla="*/ 1712 w 989862"/>
                  <a:gd name="connsiteY6" fmla="*/ 400350 h 898247"/>
                  <a:gd name="connsiteX7" fmla="*/ 1712 w 989862"/>
                  <a:gd name="connsiteY7" fmla="*/ 461310 h 898247"/>
                  <a:gd name="connsiteX8" fmla="*/ 22032 w 989862"/>
                  <a:gd name="connsiteY8" fmla="*/ 496870 h 898247"/>
                  <a:gd name="connsiteX9" fmla="*/ 62672 w 989862"/>
                  <a:gd name="connsiteY9" fmla="*/ 537510 h 898247"/>
                  <a:gd name="connsiteX10" fmla="*/ 72832 w 989862"/>
                  <a:gd name="connsiteY10" fmla="*/ 552750 h 898247"/>
                  <a:gd name="connsiteX11" fmla="*/ 113472 w 989862"/>
                  <a:gd name="connsiteY11" fmla="*/ 578150 h 898247"/>
                  <a:gd name="connsiteX12" fmla="*/ 154112 w 989862"/>
                  <a:gd name="connsiteY12" fmla="*/ 623870 h 898247"/>
                  <a:gd name="connsiteX13" fmla="*/ 225232 w 989862"/>
                  <a:gd name="connsiteY13" fmla="*/ 679750 h 898247"/>
                  <a:gd name="connsiteX14" fmla="*/ 240472 w 989862"/>
                  <a:gd name="connsiteY14" fmla="*/ 694990 h 898247"/>
                  <a:gd name="connsiteX15" fmla="*/ 255712 w 989862"/>
                  <a:gd name="connsiteY15" fmla="*/ 725470 h 898247"/>
                  <a:gd name="connsiteX16" fmla="*/ 281112 w 989862"/>
                  <a:gd name="connsiteY16" fmla="*/ 771190 h 898247"/>
                  <a:gd name="connsiteX17" fmla="*/ 291272 w 989862"/>
                  <a:gd name="connsiteY17" fmla="*/ 786430 h 898247"/>
                  <a:gd name="connsiteX18" fmla="*/ 306512 w 989862"/>
                  <a:gd name="connsiteY18" fmla="*/ 816910 h 898247"/>
                  <a:gd name="connsiteX19" fmla="*/ 316672 w 989862"/>
                  <a:gd name="connsiteY19" fmla="*/ 847390 h 898247"/>
                  <a:gd name="connsiteX20" fmla="*/ 321752 w 989862"/>
                  <a:gd name="connsiteY20" fmla="*/ 862630 h 898247"/>
                  <a:gd name="connsiteX21" fmla="*/ 489392 w 989862"/>
                  <a:gd name="connsiteY21" fmla="*/ 898190 h 898247"/>
                  <a:gd name="connsiteX22" fmla="*/ 514792 w 989862"/>
                  <a:gd name="connsiteY22" fmla="*/ 867710 h 898247"/>
                  <a:gd name="connsiteX23" fmla="*/ 601152 w 989862"/>
                  <a:gd name="connsiteY23" fmla="*/ 761030 h 898247"/>
                  <a:gd name="connsiteX24" fmla="*/ 697672 w 989862"/>
                  <a:gd name="connsiteY24" fmla="*/ 710230 h 898247"/>
                  <a:gd name="connsiteX25" fmla="*/ 733232 w 989862"/>
                  <a:gd name="connsiteY25" fmla="*/ 700070 h 898247"/>
                  <a:gd name="connsiteX26" fmla="*/ 819592 w 989862"/>
                  <a:gd name="connsiteY26" fmla="*/ 694990 h 898247"/>
                  <a:gd name="connsiteX27" fmla="*/ 911032 w 989862"/>
                  <a:gd name="connsiteY27" fmla="*/ 593390 h 898247"/>
                  <a:gd name="connsiteX28" fmla="*/ 982152 w 989862"/>
                  <a:gd name="connsiteY28" fmla="*/ 273350 h 898247"/>
                  <a:gd name="connsiteX29" fmla="*/ 977072 w 989862"/>
                  <a:gd name="connsiteY29" fmla="*/ 75230 h 898247"/>
                  <a:gd name="connsiteX30" fmla="*/ 885632 w 989862"/>
                  <a:gd name="connsiteY30" fmla="*/ 4110 h 898247"/>
                  <a:gd name="connsiteX31" fmla="*/ 839912 w 989862"/>
                  <a:gd name="connsiteY31" fmla="*/ 9190 h 898247"/>
                  <a:gd name="connsiteX32" fmla="*/ 768792 w 989862"/>
                  <a:gd name="connsiteY32" fmla="*/ 24430 h 898247"/>
                  <a:gd name="connsiteX33" fmla="*/ 743392 w 989862"/>
                  <a:gd name="connsiteY33" fmla="*/ 34590 h 898247"/>
                  <a:gd name="connsiteX34" fmla="*/ 601152 w 989862"/>
                  <a:gd name="connsiteY34" fmla="*/ 95550 h 898247"/>
                  <a:gd name="connsiteX35" fmla="*/ 489392 w 989862"/>
                  <a:gd name="connsiteY35" fmla="*/ 100630 h 898247"/>
                  <a:gd name="connsiteX36" fmla="*/ 453832 w 989862"/>
                  <a:gd name="connsiteY36" fmla="*/ 90470 h 898247"/>
                  <a:gd name="connsiteX37" fmla="*/ 413192 w 989862"/>
                  <a:gd name="connsiteY37" fmla="*/ 85390 h 898247"/>
                  <a:gd name="connsiteX38" fmla="*/ 397952 w 989862"/>
                  <a:gd name="connsiteY38" fmla="*/ 80310 h 898247"/>
                  <a:gd name="connsiteX39" fmla="*/ 250632 w 989862"/>
                  <a:gd name="connsiteY39" fmla="*/ 105710 h 898247"/>
                  <a:gd name="connsiteX40" fmla="*/ 220152 w 989862"/>
                  <a:gd name="connsiteY40" fmla="*/ 126030 h 898247"/>
                  <a:gd name="connsiteX41" fmla="*/ 194752 w 989862"/>
                  <a:gd name="connsiteY41" fmla="*/ 156510 h 898247"/>
                  <a:gd name="connsiteX0" fmla="*/ 194752 w 989862"/>
                  <a:gd name="connsiteY0" fmla="*/ 156510 h 898247"/>
                  <a:gd name="connsiteX1" fmla="*/ 179512 w 989862"/>
                  <a:gd name="connsiteY1" fmla="*/ 176830 h 898247"/>
                  <a:gd name="connsiteX2" fmla="*/ 72832 w 989862"/>
                  <a:gd name="connsiteY2" fmla="*/ 283510 h 898247"/>
                  <a:gd name="connsiteX3" fmla="*/ 42352 w 989862"/>
                  <a:gd name="connsiteY3" fmla="*/ 308910 h 898247"/>
                  <a:gd name="connsiteX4" fmla="*/ 22032 w 989862"/>
                  <a:gd name="connsiteY4" fmla="*/ 339390 h 898247"/>
                  <a:gd name="connsiteX5" fmla="*/ 6792 w 989862"/>
                  <a:gd name="connsiteY5" fmla="*/ 374950 h 898247"/>
                  <a:gd name="connsiteX6" fmla="*/ 1712 w 989862"/>
                  <a:gd name="connsiteY6" fmla="*/ 400350 h 898247"/>
                  <a:gd name="connsiteX7" fmla="*/ 1712 w 989862"/>
                  <a:gd name="connsiteY7" fmla="*/ 461310 h 898247"/>
                  <a:gd name="connsiteX8" fmla="*/ 22032 w 989862"/>
                  <a:gd name="connsiteY8" fmla="*/ 496870 h 898247"/>
                  <a:gd name="connsiteX9" fmla="*/ 62672 w 989862"/>
                  <a:gd name="connsiteY9" fmla="*/ 537510 h 898247"/>
                  <a:gd name="connsiteX10" fmla="*/ 72832 w 989862"/>
                  <a:gd name="connsiteY10" fmla="*/ 552750 h 898247"/>
                  <a:gd name="connsiteX11" fmla="*/ 113472 w 989862"/>
                  <a:gd name="connsiteY11" fmla="*/ 578150 h 898247"/>
                  <a:gd name="connsiteX12" fmla="*/ 154112 w 989862"/>
                  <a:gd name="connsiteY12" fmla="*/ 623870 h 898247"/>
                  <a:gd name="connsiteX13" fmla="*/ 225232 w 989862"/>
                  <a:gd name="connsiteY13" fmla="*/ 679750 h 898247"/>
                  <a:gd name="connsiteX14" fmla="*/ 240472 w 989862"/>
                  <a:gd name="connsiteY14" fmla="*/ 694990 h 898247"/>
                  <a:gd name="connsiteX15" fmla="*/ 255712 w 989862"/>
                  <a:gd name="connsiteY15" fmla="*/ 725470 h 898247"/>
                  <a:gd name="connsiteX16" fmla="*/ 281112 w 989862"/>
                  <a:gd name="connsiteY16" fmla="*/ 771190 h 898247"/>
                  <a:gd name="connsiteX17" fmla="*/ 291272 w 989862"/>
                  <a:gd name="connsiteY17" fmla="*/ 786430 h 898247"/>
                  <a:gd name="connsiteX18" fmla="*/ 316672 w 989862"/>
                  <a:gd name="connsiteY18" fmla="*/ 847390 h 898247"/>
                  <a:gd name="connsiteX19" fmla="*/ 321752 w 989862"/>
                  <a:gd name="connsiteY19" fmla="*/ 862630 h 898247"/>
                  <a:gd name="connsiteX20" fmla="*/ 489392 w 989862"/>
                  <a:gd name="connsiteY20" fmla="*/ 898190 h 898247"/>
                  <a:gd name="connsiteX21" fmla="*/ 514792 w 989862"/>
                  <a:gd name="connsiteY21" fmla="*/ 867710 h 898247"/>
                  <a:gd name="connsiteX22" fmla="*/ 601152 w 989862"/>
                  <a:gd name="connsiteY22" fmla="*/ 761030 h 898247"/>
                  <a:gd name="connsiteX23" fmla="*/ 697672 w 989862"/>
                  <a:gd name="connsiteY23" fmla="*/ 710230 h 898247"/>
                  <a:gd name="connsiteX24" fmla="*/ 733232 w 989862"/>
                  <a:gd name="connsiteY24" fmla="*/ 700070 h 898247"/>
                  <a:gd name="connsiteX25" fmla="*/ 819592 w 989862"/>
                  <a:gd name="connsiteY25" fmla="*/ 694990 h 898247"/>
                  <a:gd name="connsiteX26" fmla="*/ 911032 w 989862"/>
                  <a:gd name="connsiteY26" fmla="*/ 593390 h 898247"/>
                  <a:gd name="connsiteX27" fmla="*/ 982152 w 989862"/>
                  <a:gd name="connsiteY27" fmla="*/ 273350 h 898247"/>
                  <a:gd name="connsiteX28" fmla="*/ 977072 w 989862"/>
                  <a:gd name="connsiteY28" fmla="*/ 75230 h 898247"/>
                  <a:gd name="connsiteX29" fmla="*/ 885632 w 989862"/>
                  <a:gd name="connsiteY29" fmla="*/ 4110 h 898247"/>
                  <a:gd name="connsiteX30" fmla="*/ 839912 w 989862"/>
                  <a:gd name="connsiteY30" fmla="*/ 9190 h 898247"/>
                  <a:gd name="connsiteX31" fmla="*/ 768792 w 989862"/>
                  <a:gd name="connsiteY31" fmla="*/ 24430 h 898247"/>
                  <a:gd name="connsiteX32" fmla="*/ 743392 w 989862"/>
                  <a:gd name="connsiteY32" fmla="*/ 34590 h 898247"/>
                  <a:gd name="connsiteX33" fmla="*/ 601152 w 989862"/>
                  <a:gd name="connsiteY33" fmla="*/ 95550 h 898247"/>
                  <a:gd name="connsiteX34" fmla="*/ 489392 w 989862"/>
                  <a:gd name="connsiteY34" fmla="*/ 100630 h 898247"/>
                  <a:gd name="connsiteX35" fmla="*/ 453832 w 989862"/>
                  <a:gd name="connsiteY35" fmla="*/ 90470 h 898247"/>
                  <a:gd name="connsiteX36" fmla="*/ 413192 w 989862"/>
                  <a:gd name="connsiteY36" fmla="*/ 85390 h 898247"/>
                  <a:gd name="connsiteX37" fmla="*/ 397952 w 989862"/>
                  <a:gd name="connsiteY37" fmla="*/ 80310 h 898247"/>
                  <a:gd name="connsiteX38" fmla="*/ 250632 w 989862"/>
                  <a:gd name="connsiteY38" fmla="*/ 105710 h 898247"/>
                  <a:gd name="connsiteX39" fmla="*/ 220152 w 989862"/>
                  <a:gd name="connsiteY39" fmla="*/ 126030 h 898247"/>
                  <a:gd name="connsiteX40" fmla="*/ 194752 w 989862"/>
                  <a:gd name="connsiteY40" fmla="*/ 156510 h 898247"/>
                  <a:gd name="connsiteX0" fmla="*/ 194752 w 989862"/>
                  <a:gd name="connsiteY0" fmla="*/ 156510 h 898791"/>
                  <a:gd name="connsiteX1" fmla="*/ 179512 w 989862"/>
                  <a:gd name="connsiteY1" fmla="*/ 176830 h 898791"/>
                  <a:gd name="connsiteX2" fmla="*/ 72832 w 989862"/>
                  <a:gd name="connsiteY2" fmla="*/ 283510 h 898791"/>
                  <a:gd name="connsiteX3" fmla="*/ 42352 w 989862"/>
                  <a:gd name="connsiteY3" fmla="*/ 308910 h 898791"/>
                  <a:gd name="connsiteX4" fmla="*/ 22032 w 989862"/>
                  <a:gd name="connsiteY4" fmla="*/ 339390 h 898791"/>
                  <a:gd name="connsiteX5" fmla="*/ 6792 w 989862"/>
                  <a:gd name="connsiteY5" fmla="*/ 374950 h 898791"/>
                  <a:gd name="connsiteX6" fmla="*/ 1712 w 989862"/>
                  <a:gd name="connsiteY6" fmla="*/ 400350 h 898791"/>
                  <a:gd name="connsiteX7" fmla="*/ 1712 w 989862"/>
                  <a:gd name="connsiteY7" fmla="*/ 461310 h 898791"/>
                  <a:gd name="connsiteX8" fmla="*/ 22032 w 989862"/>
                  <a:gd name="connsiteY8" fmla="*/ 496870 h 898791"/>
                  <a:gd name="connsiteX9" fmla="*/ 62672 w 989862"/>
                  <a:gd name="connsiteY9" fmla="*/ 537510 h 898791"/>
                  <a:gd name="connsiteX10" fmla="*/ 72832 w 989862"/>
                  <a:gd name="connsiteY10" fmla="*/ 552750 h 898791"/>
                  <a:gd name="connsiteX11" fmla="*/ 113472 w 989862"/>
                  <a:gd name="connsiteY11" fmla="*/ 578150 h 898791"/>
                  <a:gd name="connsiteX12" fmla="*/ 154112 w 989862"/>
                  <a:gd name="connsiteY12" fmla="*/ 623870 h 898791"/>
                  <a:gd name="connsiteX13" fmla="*/ 225232 w 989862"/>
                  <a:gd name="connsiteY13" fmla="*/ 679750 h 898791"/>
                  <a:gd name="connsiteX14" fmla="*/ 240472 w 989862"/>
                  <a:gd name="connsiteY14" fmla="*/ 694990 h 898791"/>
                  <a:gd name="connsiteX15" fmla="*/ 255712 w 989862"/>
                  <a:gd name="connsiteY15" fmla="*/ 725470 h 898791"/>
                  <a:gd name="connsiteX16" fmla="*/ 281112 w 989862"/>
                  <a:gd name="connsiteY16" fmla="*/ 771190 h 898791"/>
                  <a:gd name="connsiteX17" fmla="*/ 291272 w 989862"/>
                  <a:gd name="connsiteY17" fmla="*/ 786430 h 898791"/>
                  <a:gd name="connsiteX18" fmla="*/ 316672 w 989862"/>
                  <a:gd name="connsiteY18" fmla="*/ 847390 h 898791"/>
                  <a:gd name="connsiteX19" fmla="*/ 489392 w 989862"/>
                  <a:gd name="connsiteY19" fmla="*/ 898190 h 898791"/>
                  <a:gd name="connsiteX20" fmla="*/ 514792 w 989862"/>
                  <a:gd name="connsiteY20" fmla="*/ 867710 h 898791"/>
                  <a:gd name="connsiteX21" fmla="*/ 601152 w 989862"/>
                  <a:gd name="connsiteY21" fmla="*/ 761030 h 898791"/>
                  <a:gd name="connsiteX22" fmla="*/ 697672 w 989862"/>
                  <a:gd name="connsiteY22" fmla="*/ 710230 h 898791"/>
                  <a:gd name="connsiteX23" fmla="*/ 733232 w 989862"/>
                  <a:gd name="connsiteY23" fmla="*/ 700070 h 898791"/>
                  <a:gd name="connsiteX24" fmla="*/ 819592 w 989862"/>
                  <a:gd name="connsiteY24" fmla="*/ 694990 h 898791"/>
                  <a:gd name="connsiteX25" fmla="*/ 911032 w 989862"/>
                  <a:gd name="connsiteY25" fmla="*/ 593390 h 898791"/>
                  <a:gd name="connsiteX26" fmla="*/ 982152 w 989862"/>
                  <a:gd name="connsiteY26" fmla="*/ 273350 h 898791"/>
                  <a:gd name="connsiteX27" fmla="*/ 977072 w 989862"/>
                  <a:gd name="connsiteY27" fmla="*/ 75230 h 898791"/>
                  <a:gd name="connsiteX28" fmla="*/ 885632 w 989862"/>
                  <a:gd name="connsiteY28" fmla="*/ 4110 h 898791"/>
                  <a:gd name="connsiteX29" fmla="*/ 839912 w 989862"/>
                  <a:gd name="connsiteY29" fmla="*/ 9190 h 898791"/>
                  <a:gd name="connsiteX30" fmla="*/ 768792 w 989862"/>
                  <a:gd name="connsiteY30" fmla="*/ 24430 h 898791"/>
                  <a:gd name="connsiteX31" fmla="*/ 743392 w 989862"/>
                  <a:gd name="connsiteY31" fmla="*/ 34590 h 898791"/>
                  <a:gd name="connsiteX32" fmla="*/ 601152 w 989862"/>
                  <a:gd name="connsiteY32" fmla="*/ 95550 h 898791"/>
                  <a:gd name="connsiteX33" fmla="*/ 489392 w 989862"/>
                  <a:gd name="connsiteY33" fmla="*/ 100630 h 898791"/>
                  <a:gd name="connsiteX34" fmla="*/ 453832 w 989862"/>
                  <a:gd name="connsiteY34" fmla="*/ 90470 h 898791"/>
                  <a:gd name="connsiteX35" fmla="*/ 413192 w 989862"/>
                  <a:gd name="connsiteY35" fmla="*/ 85390 h 898791"/>
                  <a:gd name="connsiteX36" fmla="*/ 397952 w 989862"/>
                  <a:gd name="connsiteY36" fmla="*/ 80310 h 898791"/>
                  <a:gd name="connsiteX37" fmla="*/ 250632 w 989862"/>
                  <a:gd name="connsiteY37" fmla="*/ 105710 h 898791"/>
                  <a:gd name="connsiteX38" fmla="*/ 220152 w 989862"/>
                  <a:gd name="connsiteY38" fmla="*/ 126030 h 898791"/>
                  <a:gd name="connsiteX39" fmla="*/ 194752 w 989862"/>
                  <a:gd name="connsiteY39" fmla="*/ 156510 h 898791"/>
                  <a:gd name="connsiteX0" fmla="*/ 194752 w 989862"/>
                  <a:gd name="connsiteY0" fmla="*/ 156510 h 898791"/>
                  <a:gd name="connsiteX1" fmla="*/ 179512 w 989862"/>
                  <a:gd name="connsiteY1" fmla="*/ 176830 h 898791"/>
                  <a:gd name="connsiteX2" fmla="*/ 72832 w 989862"/>
                  <a:gd name="connsiteY2" fmla="*/ 283510 h 898791"/>
                  <a:gd name="connsiteX3" fmla="*/ 42352 w 989862"/>
                  <a:gd name="connsiteY3" fmla="*/ 308910 h 898791"/>
                  <a:gd name="connsiteX4" fmla="*/ 22032 w 989862"/>
                  <a:gd name="connsiteY4" fmla="*/ 339390 h 898791"/>
                  <a:gd name="connsiteX5" fmla="*/ 6792 w 989862"/>
                  <a:gd name="connsiteY5" fmla="*/ 374950 h 898791"/>
                  <a:gd name="connsiteX6" fmla="*/ 1712 w 989862"/>
                  <a:gd name="connsiteY6" fmla="*/ 400350 h 898791"/>
                  <a:gd name="connsiteX7" fmla="*/ 1712 w 989862"/>
                  <a:gd name="connsiteY7" fmla="*/ 461310 h 898791"/>
                  <a:gd name="connsiteX8" fmla="*/ 22032 w 989862"/>
                  <a:gd name="connsiteY8" fmla="*/ 496870 h 898791"/>
                  <a:gd name="connsiteX9" fmla="*/ 62672 w 989862"/>
                  <a:gd name="connsiteY9" fmla="*/ 537510 h 898791"/>
                  <a:gd name="connsiteX10" fmla="*/ 72832 w 989862"/>
                  <a:gd name="connsiteY10" fmla="*/ 552750 h 898791"/>
                  <a:gd name="connsiteX11" fmla="*/ 113472 w 989862"/>
                  <a:gd name="connsiteY11" fmla="*/ 578150 h 898791"/>
                  <a:gd name="connsiteX12" fmla="*/ 154112 w 989862"/>
                  <a:gd name="connsiteY12" fmla="*/ 623870 h 898791"/>
                  <a:gd name="connsiteX13" fmla="*/ 225232 w 989862"/>
                  <a:gd name="connsiteY13" fmla="*/ 679750 h 898791"/>
                  <a:gd name="connsiteX14" fmla="*/ 240472 w 989862"/>
                  <a:gd name="connsiteY14" fmla="*/ 694990 h 898791"/>
                  <a:gd name="connsiteX15" fmla="*/ 255712 w 989862"/>
                  <a:gd name="connsiteY15" fmla="*/ 725470 h 898791"/>
                  <a:gd name="connsiteX16" fmla="*/ 281112 w 989862"/>
                  <a:gd name="connsiteY16" fmla="*/ 771190 h 898791"/>
                  <a:gd name="connsiteX17" fmla="*/ 316672 w 989862"/>
                  <a:gd name="connsiteY17" fmla="*/ 847390 h 898791"/>
                  <a:gd name="connsiteX18" fmla="*/ 489392 w 989862"/>
                  <a:gd name="connsiteY18" fmla="*/ 898190 h 898791"/>
                  <a:gd name="connsiteX19" fmla="*/ 514792 w 989862"/>
                  <a:gd name="connsiteY19" fmla="*/ 867710 h 898791"/>
                  <a:gd name="connsiteX20" fmla="*/ 601152 w 989862"/>
                  <a:gd name="connsiteY20" fmla="*/ 761030 h 898791"/>
                  <a:gd name="connsiteX21" fmla="*/ 697672 w 989862"/>
                  <a:gd name="connsiteY21" fmla="*/ 710230 h 898791"/>
                  <a:gd name="connsiteX22" fmla="*/ 733232 w 989862"/>
                  <a:gd name="connsiteY22" fmla="*/ 700070 h 898791"/>
                  <a:gd name="connsiteX23" fmla="*/ 819592 w 989862"/>
                  <a:gd name="connsiteY23" fmla="*/ 694990 h 898791"/>
                  <a:gd name="connsiteX24" fmla="*/ 911032 w 989862"/>
                  <a:gd name="connsiteY24" fmla="*/ 593390 h 898791"/>
                  <a:gd name="connsiteX25" fmla="*/ 982152 w 989862"/>
                  <a:gd name="connsiteY25" fmla="*/ 273350 h 898791"/>
                  <a:gd name="connsiteX26" fmla="*/ 977072 w 989862"/>
                  <a:gd name="connsiteY26" fmla="*/ 75230 h 898791"/>
                  <a:gd name="connsiteX27" fmla="*/ 885632 w 989862"/>
                  <a:gd name="connsiteY27" fmla="*/ 4110 h 898791"/>
                  <a:gd name="connsiteX28" fmla="*/ 839912 w 989862"/>
                  <a:gd name="connsiteY28" fmla="*/ 9190 h 898791"/>
                  <a:gd name="connsiteX29" fmla="*/ 768792 w 989862"/>
                  <a:gd name="connsiteY29" fmla="*/ 24430 h 898791"/>
                  <a:gd name="connsiteX30" fmla="*/ 743392 w 989862"/>
                  <a:gd name="connsiteY30" fmla="*/ 34590 h 898791"/>
                  <a:gd name="connsiteX31" fmla="*/ 601152 w 989862"/>
                  <a:gd name="connsiteY31" fmla="*/ 95550 h 898791"/>
                  <a:gd name="connsiteX32" fmla="*/ 489392 w 989862"/>
                  <a:gd name="connsiteY32" fmla="*/ 100630 h 898791"/>
                  <a:gd name="connsiteX33" fmla="*/ 453832 w 989862"/>
                  <a:gd name="connsiteY33" fmla="*/ 90470 h 898791"/>
                  <a:gd name="connsiteX34" fmla="*/ 413192 w 989862"/>
                  <a:gd name="connsiteY34" fmla="*/ 85390 h 898791"/>
                  <a:gd name="connsiteX35" fmla="*/ 397952 w 989862"/>
                  <a:gd name="connsiteY35" fmla="*/ 80310 h 898791"/>
                  <a:gd name="connsiteX36" fmla="*/ 250632 w 989862"/>
                  <a:gd name="connsiteY36" fmla="*/ 105710 h 898791"/>
                  <a:gd name="connsiteX37" fmla="*/ 220152 w 989862"/>
                  <a:gd name="connsiteY37" fmla="*/ 126030 h 898791"/>
                  <a:gd name="connsiteX38" fmla="*/ 194752 w 989862"/>
                  <a:gd name="connsiteY38" fmla="*/ 156510 h 898791"/>
                  <a:gd name="connsiteX0" fmla="*/ 194752 w 989862"/>
                  <a:gd name="connsiteY0" fmla="*/ 156510 h 898791"/>
                  <a:gd name="connsiteX1" fmla="*/ 179512 w 989862"/>
                  <a:gd name="connsiteY1" fmla="*/ 176830 h 898791"/>
                  <a:gd name="connsiteX2" fmla="*/ 72832 w 989862"/>
                  <a:gd name="connsiteY2" fmla="*/ 283510 h 898791"/>
                  <a:gd name="connsiteX3" fmla="*/ 42352 w 989862"/>
                  <a:gd name="connsiteY3" fmla="*/ 308910 h 898791"/>
                  <a:gd name="connsiteX4" fmla="*/ 22032 w 989862"/>
                  <a:gd name="connsiteY4" fmla="*/ 339390 h 898791"/>
                  <a:gd name="connsiteX5" fmla="*/ 6792 w 989862"/>
                  <a:gd name="connsiteY5" fmla="*/ 374950 h 898791"/>
                  <a:gd name="connsiteX6" fmla="*/ 1712 w 989862"/>
                  <a:gd name="connsiteY6" fmla="*/ 400350 h 898791"/>
                  <a:gd name="connsiteX7" fmla="*/ 1712 w 989862"/>
                  <a:gd name="connsiteY7" fmla="*/ 461310 h 898791"/>
                  <a:gd name="connsiteX8" fmla="*/ 22032 w 989862"/>
                  <a:gd name="connsiteY8" fmla="*/ 496870 h 898791"/>
                  <a:gd name="connsiteX9" fmla="*/ 62672 w 989862"/>
                  <a:gd name="connsiteY9" fmla="*/ 537510 h 898791"/>
                  <a:gd name="connsiteX10" fmla="*/ 72832 w 989862"/>
                  <a:gd name="connsiteY10" fmla="*/ 552750 h 898791"/>
                  <a:gd name="connsiteX11" fmla="*/ 113472 w 989862"/>
                  <a:gd name="connsiteY11" fmla="*/ 578150 h 898791"/>
                  <a:gd name="connsiteX12" fmla="*/ 154112 w 989862"/>
                  <a:gd name="connsiteY12" fmla="*/ 623870 h 898791"/>
                  <a:gd name="connsiteX13" fmla="*/ 225232 w 989862"/>
                  <a:gd name="connsiteY13" fmla="*/ 679750 h 898791"/>
                  <a:gd name="connsiteX14" fmla="*/ 240472 w 989862"/>
                  <a:gd name="connsiteY14" fmla="*/ 694990 h 898791"/>
                  <a:gd name="connsiteX15" fmla="*/ 255712 w 989862"/>
                  <a:gd name="connsiteY15" fmla="*/ 725470 h 898791"/>
                  <a:gd name="connsiteX16" fmla="*/ 316672 w 989862"/>
                  <a:gd name="connsiteY16" fmla="*/ 847390 h 898791"/>
                  <a:gd name="connsiteX17" fmla="*/ 489392 w 989862"/>
                  <a:gd name="connsiteY17" fmla="*/ 898190 h 898791"/>
                  <a:gd name="connsiteX18" fmla="*/ 514792 w 989862"/>
                  <a:gd name="connsiteY18" fmla="*/ 867710 h 898791"/>
                  <a:gd name="connsiteX19" fmla="*/ 601152 w 989862"/>
                  <a:gd name="connsiteY19" fmla="*/ 761030 h 898791"/>
                  <a:gd name="connsiteX20" fmla="*/ 697672 w 989862"/>
                  <a:gd name="connsiteY20" fmla="*/ 710230 h 898791"/>
                  <a:gd name="connsiteX21" fmla="*/ 733232 w 989862"/>
                  <a:gd name="connsiteY21" fmla="*/ 700070 h 898791"/>
                  <a:gd name="connsiteX22" fmla="*/ 819592 w 989862"/>
                  <a:gd name="connsiteY22" fmla="*/ 694990 h 898791"/>
                  <a:gd name="connsiteX23" fmla="*/ 911032 w 989862"/>
                  <a:gd name="connsiteY23" fmla="*/ 593390 h 898791"/>
                  <a:gd name="connsiteX24" fmla="*/ 982152 w 989862"/>
                  <a:gd name="connsiteY24" fmla="*/ 273350 h 898791"/>
                  <a:gd name="connsiteX25" fmla="*/ 977072 w 989862"/>
                  <a:gd name="connsiteY25" fmla="*/ 75230 h 898791"/>
                  <a:gd name="connsiteX26" fmla="*/ 885632 w 989862"/>
                  <a:gd name="connsiteY26" fmla="*/ 4110 h 898791"/>
                  <a:gd name="connsiteX27" fmla="*/ 839912 w 989862"/>
                  <a:gd name="connsiteY27" fmla="*/ 9190 h 898791"/>
                  <a:gd name="connsiteX28" fmla="*/ 768792 w 989862"/>
                  <a:gd name="connsiteY28" fmla="*/ 24430 h 898791"/>
                  <a:gd name="connsiteX29" fmla="*/ 743392 w 989862"/>
                  <a:gd name="connsiteY29" fmla="*/ 34590 h 898791"/>
                  <a:gd name="connsiteX30" fmla="*/ 601152 w 989862"/>
                  <a:gd name="connsiteY30" fmla="*/ 95550 h 898791"/>
                  <a:gd name="connsiteX31" fmla="*/ 489392 w 989862"/>
                  <a:gd name="connsiteY31" fmla="*/ 100630 h 898791"/>
                  <a:gd name="connsiteX32" fmla="*/ 453832 w 989862"/>
                  <a:gd name="connsiteY32" fmla="*/ 90470 h 898791"/>
                  <a:gd name="connsiteX33" fmla="*/ 413192 w 989862"/>
                  <a:gd name="connsiteY33" fmla="*/ 85390 h 898791"/>
                  <a:gd name="connsiteX34" fmla="*/ 397952 w 989862"/>
                  <a:gd name="connsiteY34" fmla="*/ 80310 h 898791"/>
                  <a:gd name="connsiteX35" fmla="*/ 250632 w 989862"/>
                  <a:gd name="connsiteY35" fmla="*/ 105710 h 898791"/>
                  <a:gd name="connsiteX36" fmla="*/ 220152 w 989862"/>
                  <a:gd name="connsiteY36" fmla="*/ 126030 h 898791"/>
                  <a:gd name="connsiteX37" fmla="*/ 194752 w 989862"/>
                  <a:gd name="connsiteY37" fmla="*/ 156510 h 898791"/>
                  <a:gd name="connsiteX0" fmla="*/ 194752 w 989862"/>
                  <a:gd name="connsiteY0" fmla="*/ 156510 h 906644"/>
                  <a:gd name="connsiteX1" fmla="*/ 179512 w 989862"/>
                  <a:gd name="connsiteY1" fmla="*/ 176830 h 906644"/>
                  <a:gd name="connsiteX2" fmla="*/ 72832 w 989862"/>
                  <a:gd name="connsiteY2" fmla="*/ 283510 h 906644"/>
                  <a:gd name="connsiteX3" fmla="*/ 42352 w 989862"/>
                  <a:gd name="connsiteY3" fmla="*/ 308910 h 906644"/>
                  <a:gd name="connsiteX4" fmla="*/ 22032 w 989862"/>
                  <a:gd name="connsiteY4" fmla="*/ 339390 h 906644"/>
                  <a:gd name="connsiteX5" fmla="*/ 6792 w 989862"/>
                  <a:gd name="connsiteY5" fmla="*/ 374950 h 906644"/>
                  <a:gd name="connsiteX6" fmla="*/ 1712 w 989862"/>
                  <a:gd name="connsiteY6" fmla="*/ 400350 h 906644"/>
                  <a:gd name="connsiteX7" fmla="*/ 1712 w 989862"/>
                  <a:gd name="connsiteY7" fmla="*/ 461310 h 906644"/>
                  <a:gd name="connsiteX8" fmla="*/ 22032 w 989862"/>
                  <a:gd name="connsiteY8" fmla="*/ 496870 h 906644"/>
                  <a:gd name="connsiteX9" fmla="*/ 62672 w 989862"/>
                  <a:gd name="connsiteY9" fmla="*/ 537510 h 906644"/>
                  <a:gd name="connsiteX10" fmla="*/ 72832 w 989862"/>
                  <a:gd name="connsiteY10" fmla="*/ 552750 h 906644"/>
                  <a:gd name="connsiteX11" fmla="*/ 113472 w 989862"/>
                  <a:gd name="connsiteY11" fmla="*/ 578150 h 906644"/>
                  <a:gd name="connsiteX12" fmla="*/ 154112 w 989862"/>
                  <a:gd name="connsiteY12" fmla="*/ 623870 h 906644"/>
                  <a:gd name="connsiteX13" fmla="*/ 225232 w 989862"/>
                  <a:gd name="connsiteY13" fmla="*/ 679750 h 906644"/>
                  <a:gd name="connsiteX14" fmla="*/ 240472 w 989862"/>
                  <a:gd name="connsiteY14" fmla="*/ 694990 h 906644"/>
                  <a:gd name="connsiteX15" fmla="*/ 255712 w 989862"/>
                  <a:gd name="connsiteY15" fmla="*/ 725470 h 906644"/>
                  <a:gd name="connsiteX16" fmla="*/ 489392 w 989862"/>
                  <a:gd name="connsiteY16" fmla="*/ 898190 h 906644"/>
                  <a:gd name="connsiteX17" fmla="*/ 514792 w 989862"/>
                  <a:gd name="connsiteY17" fmla="*/ 867710 h 906644"/>
                  <a:gd name="connsiteX18" fmla="*/ 601152 w 989862"/>
                  <a:gd name="connsiteY18" fmla="*/ 761030 h 906644"/>
                  <a:gd name="connsiteX19" fmla="*/ 697672 w 989862"/>
                  <a:gd name="connsiteY19" fmla="*/ 710230 h 906644"/>
                  <a:gd name="connsiteX20" fmla="*/ 733232 w 989862"/>
                  <a:gd name="connsiteY20" fmla="*/ 700070 h 906644"/>
                  <a:gd name="connsiteX21" fmla="*/ 819592 w 989862"/>
                  <a:gd name="connsiteY21" fmla="*/ 694990 h 906644"/>
                  <a:gd name="connsiteX22" fmla="*/ 911032 w 989862"/>
                  <a:gd name="connsiteY22" fmla="*/ 593390 h 906644"/>
                  <a:gd name="connsiteX23" fmla="*/ 982152 w 989862"/>
                  <a:gd name="connsiteY23" fmla="*/ 273350 h 906644"/>
                  <a:gd name="connsiteX24" fmla="*/ 977072 w 989862"/>
                  <a:gd name="connsiteY24" fmla="*/ 75230 h 906644"/>
                  <a:gd name="connsiteX25" fmla="*/ 885632 w 989862"/>
                  <a:gd name="connsiteY25" fmla="*/ 4110 h 906644"/>
                  <a:gd name="connsiteX26" fmla="*/ 839912 w 989862"/>
                  <a:gd name="connsiteY26" fmla="*/ 9190 h 906644"/>
                  <a:gd name="connsiteX27" fmla="*/ 768792 w 989862"/>
                  <a:gd name="connsiteY27" fmla="*/ 24430 h 906644"/>
                  <a:gd name="connsiteX28" fmla="*/ 743392 w 989862"/>
                  <a:gd name="connsiteY28" fmla="*/ 34590 h 906644"/>
                  <a:gd name="connsiteX29" fmla="*/ 601152 w 989862"/>
                  <a:gd name="connsiteY29" fmla="*/ 95550 h 906644"/>
                  <a:gd name="connsiteX30" fmla="*/ 489392 w 989862"/>
                  <a:gd name="connsiteY30" fmla="*/ 100630 h 906644"/>
                  <a:gd name="connsiteX31" fmla="*/ 453832 w 989862"/>
                  <a:gd name="connsiteY31" fmla="*/ 90470 h 906644"/>
                  <a:gd name="connsiteX32" fmla="*/ 413192 w 989862"/>
                  <a:gd name="connsiteY32" fmla="*/ 85390 h 906644"/>
                  <a:gd name="connsiteX33" fmla="*/ 397952 w 989862"/>
                  <a:gd name="connsiteY33" fmla="*/ 80310 h 906644"/>
                  <a:gd name="connsiteX34" fmla="*/ 250632 w 989862"/>
                  <a:gd name="connsiteY34" fmla="*/ 105710 h 906644"/>
                  <a:gd name="connsiteX35" fmla="*/ 220152 w 989862"/>
                  <a:gd name="connsiteY35" fmla="*/ 126030 h 906644"/>
                  <a:gd name="connsiteX36" fmla="*/ 194752 w 989862"/>
                  <a:gd name="connsiteY36" fmla="*/ 156510 h 906644"/>
                  <a:gd name="connsiteX0" fmla="*/ 194752 w 989862"/>
                  <a:gd name="connsiteY0" fmla="*/ 156510 h 906644"/>
                  <a:gd name="connsiteX1" fmla="*/ 179512 w 989862"/>
                  <a:gd name="connsiteY1" fmla="*/ 176830 h 906644"/>
                  <a:gd name="connsiteX2" fmla="*/ 72832 w 989862"/>
                  <a:gd name="connsiteY2" fmla="*/ 283510 h 906644"/>
                  <a:gd name="connsiteX3" fmla="*/ 42352 w 989862"/>
                  <a:gd name="connsiteY3" fmla="*/ 308910 h 906644"/>
                  <a:gd name="connsiteX4" fmla="*/ 22032 w 989862"/>
                  <a:gd name="connsiteY4" fmla="*/ 339390 h 906644"/>
                  <a:gd name="connsiteX5" fmla="*/ 6792 w 989862"/>
                  <a:gd name="connsiteY5" fmla="*/ 374950 h 906644"/>
                  <a:gd name="connsiteX6" fmla="*/ 1712 w 989862"/>
                  <a:gd name="connsiteY6" fmla="*/ 400350 h 906644"/>
                  <a:gd name="connsiteX7" fmla="*/ 1712 w 989862"/>
                  <a:gd name="connsiteY7" fmla="*/ 461310 h 906644"/>
                  <a:gd name="connsiteX8" fmla="*/ 22032 w 989862"/>
                  <a:gd name="connsiteY8" fmla="*/ 496870 h 906644"/>
                  <a:gd name="connsiteX9" fmla="*/ 62672 w 989862"/>
                  <a:gd name="connsiteY9" fmla="*/ 537510 h 906644"/>
                  <a:gd name="connsiteX10" fmla="*/ 72832 w 989862"/>
                  <a:gd name="connsiteY10" fmla="*/ 552750 h 906644"/>
                  <a:gd name="connsiteX11" fmla="*/ 113472 w 989862"/>
                  <a:gd name="connsiteY11" fmla="*/ 578150 h 906644"/>
                  <a:gd name="connsiteX12" fmla="*/ 154112 w 989862"/>
                  <a:gd name="connsiteY12" fmla="*/ 623870 h 906644"/>
                  <a:gd name="connsiteX13" fmla="*/ 225232 w 989862"/>
                  <a:gd name="connsiteY13" fmla="*/ 679750 h 906644"/>
                  <a:gd name="connsiteX14" fmla="*/ 255712 w 989862"/>
                  <a:gd name="connsiteY14" fmla="*/ 725470 h 906644"/>
                  <a:gd name="connsiteX15" fmla="*/ 489392 w 989862"/>
                  <a:gd name="connsiteY15" fmla="*/ 898190 h 906644"/>
                  <a:gd name="connsiteX16" fmla="*/ 514792 w 989862"/>
                  <a:gd name="connsiteY16" fmla="*/ 867710 h 906644"/>
                  <a:gd name="connsiteX17" fmla="*/ 601152 w 989862"/>
                  <a:gd name="connsiteY17" fmla="*/ 761030 h 906644"/>
                  <a:gd name="connsiteX18" fmla="*/ 697672 w 989862"/>
                  <a:gd name="connsiteY18" fmla="*/ 710230 h 906644"/>
                  <a:gd name="connsiteX19" fmla="*/ 733232 w 989862"/>
                  <a:gd name="connsiteY19" fmla="*/ 700070 h 906644"/>
                  <a:gd name="connsiteX20" fmla="*/ 819592 w 989862"/>
                  <a:gd name="connsiteY20" fmla="*/ 694990 h 906644"/>
                  <a:gd name="connsiteX21" fmla="*/ 911032 w 989862"/>
                  <a:gd name="connsiteY21" fmla="*/ 593390 h 906644"/>
                  <a:gd name="connsiteX22" fmla="*/ 982152 w 989862"/>
                  <a:gd name="connsiteY22" fmla="*/ 273350 h 906644"/>
                  <a:gd name="connsiteX23" fmla="*/ 977072 w 989862"/>
                  <a:gd name="connsiteY23" fmla="*/ 75230 h 906644"/>
                  <a:gd name="connsiteX24" fmla="*/ 885632 w 989862"/>
                  <a:gd name="connsiteY24" fmla="*/ 4110 h 906644"/>
                  <a:gd name="connsiteX25" fmla="*/ 839912 w 989862"/>
                  <a:gd name="connsiteY25" fmla="*/ 9190 h 906644"/>
                  <a:gd name="connsiteX26" fmla="*/ 768792 w 989862"/>
                  <a:gd name="connsiteY26" fmla="*/ 24430 h 906644"/>
                  <a:gd name="connsiteX27" fmla="*/ 743392 w 989862"/>
                  <a:gd name="connsiteY27" fmla="*/ 34590 h 906644"/>
                  <a:gd name="connsiteX28" fmla="*/ 601152 w 989862"/>
                  <a:gd name="connsiteY28" fmla="*/ 95550 h 906644"/>
                  <a:gd name="connsiteX29" fmla="*/ 489392 w 989862"/>
                  <a:gd name="connsiteY29" fmla="*/ 100630 h 906644"/>
                  <a:gd name="connsiteX30" fmla="*/ 453832 w 989862"/>
                  <a:gd name="connsiteY30" fmla="*/ 90470 h 906644"/>
                  <a:gd name="connsiteX31" fmla="*/ 413192 w 989862"/>
                  <a:gd name="connsiteY31" fmla="*/ 85390 h 906644"/>
                  <a:gd name="connsiteX32" fmla="*/ 397952 w 989862"/>
                  <a:gd name="connsiteY32" fmla="*/ 80310 h 906644"/>
                  <a:gd name="connsiteX33" fmla="*/ 250632 w 989862"/>
                  <a:gd name="connsiteY33" fmla="*/ 105710 h 906644"/>
                  <a:gd name="connsiteX34" fmla="*/ 220152 w 989862"/>
                  <a:gd name="connsiteY34" fmla="*/ 126030 h 906644"/>
                  <a:gd name="connsiteX35" fmla="*/ 194752 w 989862"/>
                  <a:gd name="connsiteY35" fmla="*/ 156510 h 906644"/>
                  <a:gd name="connsiteX0" fmla="*/ 194752 w 989862"/>
                  <a:gd name="connsiteY0" fmla="*/ 156510 h 868000"/>
                  <a:gd name="connsiteX1" fmla="*/ 179512 w 989862"/>
                  <a:gd name="connsiteY1" fmla="*/ 176830 h 868000"/>
                  <a:gd name="connsiteX2" fmla="*/ 72832 w 989862"/>
                  <a:gd name="connsiteY2" fmla="*/ 283510 h 868000"/>
                  <a:gd name="connsiteX3" fmla="*/ 42352 w 989862"/>
                  <a:gd name="connsiteY3" fmla="*/ 308910 h 868000"/>
                  <a:gd name="connsiteX4" fmla="*/ 22032 w 989862"/>
                  <a:gd name="connsiteY4" fmla="*/ 339390 h 868000"/>
                  <a:gd name="connsiteX5" fmla="*/ 6792 w 989862"/>
                  <a:gd name="connsiteY5" fmla="*/ 374950 h 868000"/>
                  <a:gd name="connsiteX6" fmla="*/ 1712 w 989862"/>
                  <a:gd name="connsiteY6" fmla="*/ 400350 h 868000"/>
                  <a:gd name="connsiteX7" fmla="*/ 1712 w 989862"/>
                  <a:gd name="connsiteY7" fmla="*/ 461310 h 868000"/>
                  <a:gd name="connsiteX8" fmla="*/ 22032 w 989862"/>
                  <a:gd name="connsiteY8" fmla="*/ 496870 h 868000"/>
                  <a:gd name="connsiteX9" fmla="*/ 62672 w 989862"/>
                  <a:gd name="connsiteY9" fmla="*/ 537510 h 868000"/>
                  <a:gd name="connsiteX10" fmla="*/ 72832 w 989862"/>
                  <a:gd name="connsiteY10" fmla="*/ 552750 h 868000"/>
                  <a:gd name="connsiteX11" fmla="*/ 113472 w 989862"/>
                  <a:gd name="connsiteY11" fmla="*/ 578150 h 868000"/>
                  <a:gd name="connsiteX12" fmla="*/ 154112 w 989862"/>
                  <a:gd name="connsiteY12" fmla="*/ 623870 h 868000"/>
                  <a:gd name="connsiteX13" fmla="*/ 225232 w 989862"/>
                  <a:gd name="connsiteY13" fmla="*/ 679750 h 868000"/>
                  <a:gd name="connsiteX14" fmla="*/ 255712 w 989862"/>
                  <a:gd name="connsiteY14" fmla="*/ 725470 h 868000"/>
                  <a:gd name="connsiteX15" fmla="*/ 514792 w 989862"/>
                  <a:gd name="connsiteY15" fmla="*/ 867710 h 868000"/>
                  <a:gd name="connsiteX16" fmla="*/ 601152 w 989862"/>
                  <a:gd name="connsiteY16" fmla="*/ 761030 h 868000"/>
                  <a:gd name="connsiteX17" fmla="*/ 697672 w 989862"/>
                  <a:gd name="connsiteY17" fmla="*/ 710230 h 868000"/>
                  <a:gd name="connsiteX18" fmla="*/ 733232 w 989862"/>
                  <a:gd name="connsiteY18" fmla="*/ 700070 h 868000"/>
                  <a:gd name="connsiteX19" fmla="*/ 819592 w 989862"/>
                  <a:gd name="connsiteY19" fmla="*/ 694990 h 868000"/>
                  <a:gd name="connsiteX20" fmla="*/ 911032 w 989862"/>
                  <a:gd name="connsiteY20" fmla="*/ 593390 h 868000"/>
                  <a:gd name="connsiteX21" fmla="*/ 982152 w 989862"/>
                  <a:gd name="connsiteY21" fmla="*/ 273350 h 868000"/>
                  <a:gd name="connsiteX22" fmla="*/ 977072 w 989862"/>
                  <a:gd name="connsiteY22" fmla="*/ 75230 h 868000"/>
                  <a:gd name="connsiteX23" fmla="*/ 885632 w 989862"/>
                  <a:gd name="connsiteY23" fmla="*/ 4110 h 868000"/>
                  <a:gd name="connsiteX24" fmla="*/ 839912 w 989862"/>
                  <a:gd name="connsiteY24" fmla="*/ 9190 h 868000"/>
                  <a:gd name="connsiteX25" fmla="*/ 768792 w 989862"/>
                  <a:gd name="connsiteY25" fmla="*/ 24430 h 868000"/>
                  <a:gd name="connsiteX26" fmla="*/ 743392 w 989862"/>
                  <a:gd name="connsiteY26" fmla="*/ 34590 h 868000"/>
                  <a:gd name="connsiteX27" fmla="*/ 601152 w 989862"/>
                  <a:gd name="connsiteY27" fmla="*/ 95550 h 868000"/>
                  <a:gd name="connsiteX28" fmla="*/ 489392 w 989862"/>
                  <a:gd name="connsiteY28" fmla="*/ 100630 h 868000"/>
                  <a:gd name="connsiteX29" fmla="*/ 453832 w 989862"/>
                  <a:gd name="connsiteY29" fmla="*/ 90470 h 868000"/>
                  <a:gd name="connsiteX30" fmla="*/ 413192 w 989862"/>
                  <a:gd name="connsiteY30" fmla="*/ 85390 h 868000"/>
                  <a:gd name="connsiteX31" fmla="*/ 397952 w 989862"/>
                  <a:gd name="connsiteY31" fmla="*/ 80310 h 868000"/>
                  <a:gd name="connsiteX32" fmla="*/ 250632 w 989862"/>
                  <a:gd name="connsiteY32" fmla="*/ 105710 h 868000"/>
                  <a:gd name="connsiteX33" fmla="*/ 220152 w 989862"/>
                  <a:gd name="connsiteY33" fmla="*/ 126030 h 868000"/>
                  <a:gd name="connsiteX34" fmla="*/ 194752 w 989862"/>
                  <a:gd name="connsiteY34" fmla="*/ 156510 h 868000"/>
                  <a:gd name="connsiteX0" fmla="*/ 194752 w 989862"/>
                  <a:gd name="connsiteY0" fmla="*/ 156510 h 868000"/>
                  <a:gd name="connsiteX1" fmla="*/ 179512 w 989862"/>
                  <a:gd name="connsiteY1" fmla="*/ 176830 h 868000"/>
                  <a:gd name="connsiteX2" fmla="*/ 72832 w 989862"/>
                  <a:gd name="connsiteY2" fmla="*/ 283510 h 868000"/>
                  <a:gd name="connsiteX3" fmla="*/ 42352 w 989862"/>
                  <a:gd name="connsiteY3" fmla="*/ 308910 h 868000"/>
                  <a:gd name="connsiteX4" fmla="*/ 22032 w 989862"/>
                  <a:gd name="connsiteY4" fmla="*/ 339390 h 868000"/>
                  <a:gd name="connsiteX5" fmla="*/ 6792 w 989862"/>
                  <a:gd name="connsiteY5" fmla="*/ 374950 h 868000"/>
                  <a:gd name="connsiteX6" fmla="*/ 1712 w 989862"/>
                  <a:gd name="connsiteY6" fmla="*/ 400350 h 868000"/>
                  <a:gd name="connsiteX7" fmla="*/ 1712 w 989862"/>
                  <a:gd name="connsiteY7" fmla="*/ 461310 h 868000"/>
                  <a:gd name="connsiteX8" fmla="*/ 22032 w 989862"/>
                  <a:gd name="connsiteY8" fmla="*/ 496870 h 868000"/>
                  <a:gd name="connsiteX9" fmla="*/ 62672 w 989862"/>
                  <a:gd name="connsiteY9" fmla="*/ 537510 h 868000"/>
                  <a:gd name="connsiteX10" fmla="*/ 113472 w 989862"/>
                  <a:gd name="connsiteY10" fmla="*/ 578150 h 868000"/>
                  <a:gd name="connsiteX11" fmla="*/ 154112 w 989862"/>
                  <a:gd name="connsiteY11" fmla="*/ 623870 h 868000"/>
                  <a:gd name="connsiteX12" fmla="*/ 225232 w 989862"/>
                  <a:gd name="connsiteY12" fmla="*/ 679750 h 868000"/>
                  <a:gd name="connsiteX13" fmla="*/ 255712 w 989862"/>
                  <a:gd name="connsiteY13" fmla="*/ 725470 h 868000"/>
                  <a:gd name="connsiteX14" fmla="*/ 514792 w 989862"/>
                  <a:gd name="connsiteY14" fmla="*/ 867710 h 868000"/>
                  <a:gd name="connsiteX15" fmla="*/ 601152 w 989862"/>
                  <a:gd name="connsiteY15" fmla="*/ 761030 h 868000"/>
                  <a:gd name="connsiteX16" fmla="*/ 697672 w 989862"/>
                  <a:gd name="connsiteY16" fmla="*/ 710230 h 868000"/>
                  <a:gd name="connsiteX17" fmla="*/ 733232 w 989862"/>
                  <a:gd name="connsiteY17" fmla="*/ 700070 h 868000"/>
                  <a:gd name="connsiteX18" fmla="*/ 819592 w 989862"/>
                  <a:gd name="connsiteY18" fmla="*/ 694990 h 868000"/>
                  <a:gd name="connsiteX19" fmla="*/ 911032 w 989862"/>
                  <a:gd name="connsiteY19" fmla="*/ 593390 h 868000"/>
                  <a:gd name="connsiteX20" fmla="*/ 982152 w 989862"/>
                  <a:gd name="connsiteY20" fmla="*/ 273350 h 868000"/>
                  <a:gd name="connsiteX21" fmla="*/ 977072 w 989862"/>
                  <a:gd name="connsiteY21" fmla="*/ 75230 h 868000"/>
                  <a:gd name="connsiteX22" fmla="*/ 885632 w 989862"/>
                  <a:gd name="connsiteY22" fmla="*/ 4110 h 868000"/>
                  <a:gd name="connsiteX23" fmla="*/ 839912 w 989862"/>
                  <a:gd name="connsiteY23" fmla="*/ 9190 h 868000"/>
                  <a:gd name="connsiteX24" fmla="*/ 768792 w 989862"/>
                  <a:gd name="connsiteY24" fmla="*/ 24430 h 868000"/>
                  <a:gd name="connsiteX25" fmla="*/ 743392 w 989862"/>
                  <a:gd name="connsiteY25" fmla="*/ 34590 h 868000"/>
                  <a:gd name="connsiteX26" fmla="*/ 601152 w 989862"/>
                  <a:gd name="connsiteY26" fmla="*/ 95550 h 868000"/>
                  <a:gd name="connsiteX27" fmla="*/ 489392 w 989862"/>
                  <a:gd name="connsiteY27" fmla="*/ 100630 h 868000"/>
                  <a:gd name="connsiteX28" fmla="*/ 453832 w 989862"/>
                  <a:gd name="connsiteY28" fmla="*/ 90470 h 868000"/>
                  <a:gd name="connsiteX29" fmla="*/ 413192 w 989862"/>
                  <a:gd name="connsiteY29" fmla="*/ 85390 h 868000"/>
                  <a:gd name="connsiteX30" fmla="*/ 397952 w 989862"/>
                  <a:gd name="connsiteY30" fmla="*/ 80310 h 868000"/>
                  <a:gd name="connsiteX31" fmla="*/ 250632 w 989862"/>
                  <a:gd name="connsiteY31" fmla="*/ 105710 h 868000"/>
                  <a:gd name="connsiteX32" fmla="*/ 220152 w 989862"/>
                  <a:gd name="connsiteY32" fmla="*/ 126030 h 868000"/>
                  <a:gd name="connsiteX33" fmla="*/ 194752 w 989862"/>
                  <a:gd name="connsiteY33" fmla="*/ 156510 h 868000"/>
                  <a:gd name="connsiteX0" fmla="*/ 193815 w 988925"/>
                  <a:gd name="connsiteY0" fmla="*/ 156510 h 868000"/>
                  <a:gd name="connsiteX1" fmla="*/ 178575 w 988925"/>
                  <a:gd name="connsiteY1" fmla="*/ 176830 h 868000"/>
                  <a:gd name="connsiteX2" fmla="*/ 71895 w 988925"/>
                  <a:gd name="connsiteY2" fmla="*/ 283510 h 868000"/>
                  <a:gd name="connsiteX3" fmla="*/ 41415 w 988925"/>
                  <a:gd name="connsiteY3" fmla="*/ 308910 h 868000"/>
                  <a:gd name="connsiteX4" fmla="*/ 21095 w 988925"/>
                  <a:gd name="connsiteY4" fmla="*/ 339390 h 868000"/>
                  <a:gd name="connsiteX5" fmla="*/ 5855 w 988925"/>
                  <a:gd name="connsiteY5" fmla="*/ 374950 h 868000"/>
                  <a:gd name="connsiteX6" fmla="*/ 775 w 988925"/>
                  <a:gd name="connsiteY6" fmla="*/ 461310 h 868000"/>
                  <a:gd name="connsiteX7" fmla="*/ 21095 w 988925"/>
                  <a:gd name="connsiteY7" fmla="*/ 496870 h 868000"/>
                  <a:gd name="connsiteX8" fmla="*/ 61735 w 988925"/>
                  <a:gd name="connsiteY8" fmla="*/ 537510 h 868000"/>
                  <a:gd name="connsiteX9" fmla="*/ 112535 w 988925"/>
                  <a:gd name="connsiteY9" fmla="*/ 578150 h 868000"/>
                  <a:gd name="connsiteX10" fmla="*/ 153175 w 988925"/>
                  <a:gd name="connsiteY10" fmla="*/ 623870 h 868000"/>
                  <a:gd name="connsiteX11" fmla="*/ 224295 w 988925"/>
                  <a:gd name="connsiteY11" fmla="*/ 679750 h 868000"/>
                  <a:gd name="connsiteX12" fmla="*/ 254775 w 988925"/>
                  <a:gd name="connsiteY12" fmla="*/ 725470 h 868000"/>
                  <a:gd name="connsiteX13" fmla="*/ 513855 w 988925"/>
                  <a:gd name="connsiteY13" fmla="*/ 867710 h 868000"/>
                  <a:gd name="connsiteX14" fmla="*/ 600215 w 988925"/>
                  <a:gd name="connsiteY14" fmla="*/ 761030 h 868000"/>
                  <a:gd name="connsiteX15" fmla="*/ 696735 w 988925"/>
                  <a:gd name="connsiteY15" fmla="*/ 710230 h 868000"/>
                  <a:gd name="connsiteX16" fmla="*/ 732295 w 988925"/>
                  <a:gd name="connsiteY16" fmla="*/ 700070 h 868000"/>
                  <a:gd name="connsiteX17" fmla="*/ 818655 w 988925"/>
                  <a:gd name="connsiteY17" fmla="*/ 694990 h 868000"/>
                  <a:gd name="connsiteX18" fmla="*/ 910095 w 988925"/>
                  <a:gd name="connsiteY18" fmla="*/ 593390 h 868000"/>
                  <a:gd name="connsiteX19" fmla="*/ 981215 w 988925"/>
                  <a:gd name="connsiteY19" fmla="*/ 273350 h 868000"/>
                  <a:gd name="connsiteX20" fmla="*/ 976135 w 988925"/>
                  <a:gd name="connsiteY20" fmla="*/ 75230 h 868000"/>
                  <a:gd name="connsiteX21" fmla="*/ 884695 w 988925"/>
                  <a:gd name="connsiteY21" fmla="*/ 4110 h 868000"/>
                  <a:gd name="connsiteX22" fmla="*/ 838975 w 988925"/>
                  <a:gd name="connsiteY22" fmla="*/ 9190 h 868000"/>
                  <a:gd name="connsiteX23" fmla="*/ 767855 w 988925"/>
                  <a:gd name="connsiteY23" fmla="*/ 24430 h 868000"/>
                  <a:gd name="connsiteX24" fmla="*/ 742455 w 988925"/>
                  <a:gd name="connsiteY24" fmla="*/ 34590 h 868000"/>
                  <a:gd name="connsiteX25" fmla="*/ 600215 w 988925"/>
                  <a:gd name="connsiteY25" fmla="*/ 95550 h 868000"/>
                  <a:gd name="connsiteX26" fmla="*/ 488455 w 988925"/>
                  <a:gd name="connsiteY26" fmla="*/ 100630 h 868000"/>
                  <a:gd name="connsiteX27" fmla="*/ 452895 w 988925"/>
                  <a:gd name="connsiteY27" fmla="*/ 90470 h 868000"/>
                  <a:gd name="connsiteX28" fmla="*/ 412255 w 988925"/>
                  <a:gd name="connsiteY28" fmla="*/ 85390 h 868000"/>
                  <a:gd name="connsiteX29" fmla="*/ 397015 w 988925"/>
                  <a:gd name="connsiteY29" fmla="*/ 80310 h 868000"/>
                  <a:gd name="connsiteX30" fmla="*/ 249695 w 988925"/>
                  <a:gd name="connsiteY30" fmla="*/ 105710 h 868000"/>
                  <a:gd name="connsiteX31" fmla="*/ 219215 w 988925"/>
                  <a:gd name="connsiteY31" fmla="*/ 126030 h 868000"/>
                  <a:gd name="connsiteX32" fmla="*/ 193815 w 988925"/>
                  <a:gd name="connsiteY32" fmla="*/ 156510 h 868000"/>
                  <a:gd name="connsiteX0" fmla="*/ 194356 w 989466"/>
                  <a:gd name="connsiteY0" fmla="*/ 156510 h 868000"/>
                  <a:gd name="connsiteX1" fmla="*/ 179116 w 989466"/>
                  <a:gd name="connsiteY1" fmla="*/ 176830 h 868000"/>
                  <a:gd name="connsiteX2" fmla="*/ 72436 w 989466"/>
                  <a:gd name="connsiteY2" fmla="*/ 283510 h 868000"/>
                  <a:gd name="connsiteX3" fmla="*/ 41956 w 989466"/>
                  <a:gd name="connsiteY3" fmla="*/ 308910 h 868000"/>
                  <a:gd name="connsiteX4" fmla="*/ 6396 w 989466"/>
                  <a:gd name="connsiteY4" fmla="*/ 374950 h 868000"/>
                  <a:gd name="connsiteX5" fmla="*/ 1316 w 989466"/>
                  <a:gd name="connsiteY5" fmla="*/ 461310 h 868000"/>
                  <a:gd name="connsiteX6" fmla="*/ 21636 w 989466"/>
                  <a:gd name="connsiteY6" fmla="*/ 496870 h 868000"/>
                  <a:gd name="connsiteX7" fmla="*/ 62276 w 989466"/>
                  <a:gd name="connsiteY7" fmla="*/ 537510 h 868000"/>
                  <a:gd name="connsiteX8" fmla="*/ 113076 w 989466"/>
                  <a:gd name="connsiteY8" fmla="*/ 578150 h 868000"/>
                  <a:gd name="connsiteX9" fmla="*/ 153716 w 989466"/>
                  <a:gd name="connsiteY9" fmla="*/ 623870 h 868000"/>
                  <a:gd name="connsiteX10" fmla="*/ 224836 w 989466"/>
                  <a:gd name="connsiteY10" fmla="*/ 679750 h 868000"/>
                  <a:gd name="connsiteX11" fmla="*/ 255316 w 989466"/>
                  <a:gd name="connsiteY11" fmla="*/ 725470 h 868000"/>
                  <a:gd name="connsiteX12" fmla="*/ 514396 w 989466"/>
                  <a:gd name="connsiteY12" fmla="*/ 867710 h 868000"/>
                  <a:gd name="connsiteX13" fmla="*/ 600756 w 989466"/>
                  <a:gd name="connsiteY13" fmla="*/ 761030 h 868000"/>
                  <a:gd name="connsiteX14" fmla="*/ 697276 w 989466"/>
                  <a:gd name="connsiteY14" fmla="*/ 710230 h 868000"/>
                  <a:gd name="connsiteX15" fmla="*/ 732836 w 989466"/>
                  <a:gd name="connsiteY15" fmla="*/ 700070 h 868000"/>
                  <a:gd name="connsiteX16" fmla="*/ 819196 w 989466"/>
                  <a:gd name="connsiteY16" fmla="*/ 694990 h 868000"/>
                  <a:gd name="connsiteX17" fmla="*/ 910636 w 989466"/>
                  <a:gd name="connsiteY17" fmla="*/ 593390 h 868000"/>
                  <a:gd name="connsiteX18" fmla="*/ 981756 w 989466"/>
                  <a:gd name="connsiteY18" fmla="*/ 273350 h 868000"/>
                  <a:gd name="connsiteX19" fmla="*/ 976676 w 989466"/>
                  <a:gd name="connsiteY19" fmla="*/ 75230 h 868000"/>
                  <a:gd name="connsiteX20" fmla="*/ 885236 w 989466"/>
                  <a:gd name="connsiteY20" fmla="*/ 4110 h 868000"/>
                  <a:gd name="connsiteX21" fmla="*/ 839516 w 989466"/>
                  <a:gd name="connsiteY21" fmla="*/ 9190 h 868000"/>
                  <a:gd name="connsiteX22" fmla="*/ 768396 w 989466"/>
                  <a:gd name="connsiteY22" fmla="*/ 24430 h 868000"/>
                  <a:gd name="connsiteX23" fmla="*/ 742996 w 989466"/>
                  <a:gd name="connsiteY23" fmla="*/ 34590 h 868000"/>
                  <a:gd name="connsiteX24" fmla="*/ 600756 w 989466"/>
                  <a:gd name="connsiteY24" fmla="*/ 95550 h 868000"/>
                  <a:gd name="connsiteX25" fmla="*/ 488996 w 989466"/>
                  <a:gd name="connsiteY25" fmla="*/ 100630 h 868000"/>
                  <a:gd name="connsiteX26" fmla="*/ 453436 w 989466"/>
                  <a:gd name="connsiteY26" fmla="*/ 90470 h 868000"/>
                  <a:gd name="connsiteX27" fmla="*/ 412796 w 989466"/>
                  <a:gd name="connsiteY27" fmla="*/ 85390 h 868000"/>
                  <a:gd name="connsiteX28" fmla="*/ 397556 w 989466"/>
                  <a:gd name="connsiteY28" fmla="*/ 80310 h 868000"/>
                  <a:gd name="connsiteX29" fmla="*/ 250236 w 989466"/>
                  <a:gd name="connsiteY29" fmla="*/ 105710 h 868000"/>
                  <a:gd name="connsiteX30" fmla="*/ 219756 w 989466"/>
                  <a:gd name="connsiteY30" fmla="*/ 126030 h 868000"/>
                  <a:gd name="connsiteX31" fmla="*/ 194356 w 989466"/>
                  <a:gd name="connsiteY31" fmla="*/ 156510 h 868000"/>
                  <a:gd name="connsiteX0" fmla="*/ 195902 w 991012"/>
                  <a:gd name="connsiteY0" fmla="*/ 156510 h 868000"/>
                  <a:gd name="connsiteX1" fmla="*/ 180662 w 991012"/>
                  <a:gd name="connsiteY1" fmla="*/ 176830 h 868000"/>
                  <a:gd name="connsiteX2" fmla="*/ 73982 w 991012"/>
                  <a:gd name="connsiteY2" fmla="*/ 283510 h 868000"/>
                  <a:gd name="connsiteX3" fmla="*/ 7942 w 991012"/>
                  <a:gd name="connsiteY3" fmla="*/ 374950 h 868000"/>
                  <a:gd name="connsiteX4" fmla="*/ 2862 w 991012"/>
                  <a:gd name="connsiteY4" fmla="*/ 461310 h 868000"/>
                  <a:gd name="connsiteX5" fmla="*/ 23182 w 991012"/>
                  <a:gd name="connsiteY5" fmla="*/ 496870 h 868000"/>
                  <a:gd name="connsiteX6" fmla="*/ 63822 w 991012"/>
                  <a:gd name="connsiteY6" fmla="*/ 537510 h 868000"/>
                  <a:gd name="connsiteX7" fmla="*/ 114622 w 991012"/>
                  <a:gd name="connsiteY7" fmla="*/ 578150 h 868000"/>
                  <a:gd name="connsiteX8" fmla="*/ 155262 w 991012"/>
                  <a:gd name="connsiteY8" fmla="*/ 623870 h 868000"/>
                  <a:gd name="connsiteX9" fmla="*/ 226382 w 991012"/>
                  <a:gd name="connsiteY9" fmla="*/ 679750 h 868000"/>
                  <a:gd name="connsiteX10" fmla="*/ 256862 w 991012"/>
                  <a:gd name="connsiteY10" fmla="*/ 725470 h 868000"/>
                  <a:gd name="connsiteX11" fmla="*/ 515942 w 991012"/>
                  <a:gd name="connsiteY11" fmla="*/ 867710 h 868000"/>
                  <a:gd name="connsiteX12" fmla="*/ 602302 w 991012"/>
                  <a:gd name="connsiteY12" fmla="*/ 761030 h 868000"/>
                  <a:gd name="connsiteX13" fmla="*/ 698822 w 991012"/>
                  <a:gd name="connsiteY13" fmla="*/ 710230 h 868000"/>
                  <a:gd name="connsiteX14" fmla="*/ 734382 w 991012"/>
                  <a:gd name="connsiteY14" fmla="*/ 700070 h 868000"/>
                  <a:gd name="connsiteX15" fmla="*/ 820742 w 991012"/>
                  <a:gd name="connsiteY15" fmla="*/ 694990 h 868000"/>
                  <a:gd name="connsiteX16" fmla="*/ 912182 w 991012"/>
                  <a:gd name="connsiteY16" fmla="*/ 593390 h 868000"/>
                  <a:gd name="connsiteX17" fmla="*/ 983302 w 991012"/>
                  <a:gd name="connsiteY17" fmla="*/ 273350 h 868000"/>
                  <a:gd name="connsiteX18" fmla="*/ 978222 w 991012"/>
                  <a:gd name="connsiteY18" fmla="*/ 75230 h 868000"/>
                  <a:gd name="connsiteX19" fmla="*/ 886782 w 991012"/>
                  <a:gd name="connsiteY19" fmla="*/ 4110 h 868000"/>
                  <a:gd name="connsiteX20" fmla="*/ 841062 w 991012"/>
                  <a:gd name="connsiteY20" fmla="*/ 9190 h 868000"/>
                  <a:gd name="connsiteX21" fmla="*/ 769942 w 991012"/>
                  <a:gd name="connsiteY21" fmla="*/ 24430 h 868000"/>
                  <a:gd name="connsiteX22" fmla="*/ 744542 w 991012"/>
                  <a:gd name="connsiteY22" fmla="*/ 34590 h 868000"/>
                  <a:gd name="connsiteX23" fmla="*/ 602302 w 991012"/>
                  <a:gd name="connsiteY23" fmla="*/ 95550 h 868000"/>
                  <a:gd name="connsiteX24" fmla="*/ 490542 w 991012"/>
                  <a:gd name="connsiteY24" fmla="*/ 100630 h 868000"/>
                  <a:gd name="connsiteX25" fmla="*/ 454982 w 991012"/>
                  <a:gd name="connsiteY25" fmla="*/ 90470 h 868000"/>
                  <a:gd name="connsiteX26" fmla="*/ 414342 w 991012"/>
                  <a:gd name="connsiteY26" fmla="*/ 85390 h 868000"/>
                  <a:gd name="connsiteX27" fmla="*/ 399102 w 991012"/>
                  <a:gd name="connsiteY27" fmla="*/ 80310 h 868000"/>
                  <a:gd name="connsiteX28" fmla="*/ 251782 w 991012"/>
                  <a:gd name="connsiteY28" fmla="*/ 105710 h 868000"/>
                  <a:gd name="connsiteX29" fmla="*/ 221302 w 991012"/>
                  <a:gd name="connsiteY29" fmla="*/ 126030 h 868000"/>
                  <a:gd name="connsiteX30" fmla="*/ 195902 w 991012"/>
                  <a:gd name="connsiteY30" fmla="*/ 156510 h 868000"/>
                  <a:gd name="connsiteX0" fmla="*/ 221302 w 991012"/>
                  <a:gd name="connsiteY0" fmla="*/ 126030 h 868000"/>
                  <a:gd name="connsiteX1" fmla="*/ 180662 w 991012"/>
                  <a:gd name="connsiteY1" fmla="*/ 176830 h 868000"/>
                  <a:gd name="connsiteX2" fmla="*/ 73982 w 991012"/>
                  <a:gd name="connsiteY2" fmla="*/ 283510 h 868000"/>
                  <a:gd name="connsiteX3" fmla="*/ 7942 w 991012"/>
                  <a:gd name="connsiteY3" fmla="*/ 374950 h 868000"/>
                  <a:gd name="connsiteX4" fmla="*/ 2862 w 991012"/>
                  <a:gd name="connsiteY4" fmla="*/ 461310 h 868000"/>
                  <a:gd name="connsiteX5" fmla="*/ 23182 w 991012"/>
                  <a:gd name="connsiteY5" fmla="*/ 496870 h 868000"/>
                  <a:gd name="connsiteX6" fmla="*/ 63822 w 991012"/>
                  <a:gd name="connsiteY6" fmla="*/ 537510 h 868000"/>
                  <a:gd name="connsiteX7" fmla="*/ 114622 w 991012"/>
                  <a:gd name="connsiteY7" fmla="*/ 578150 h 868000"/>
                  <a:gd name="connsiteX8" fmla="*/ 155262 w 991012"/>
                  <a:gd name="connsiteY8" fmla="*/ 623870 h 868000"/>
                  <a:gd name="connsiteX9" fmla="*/ 226382 w 991012"/>
                  <a:gd name="connsiteY9" fmla="*/ 679750 h 868000"/>
                  <a:gd name="connsiteX10" fmla="*/ 256862 w 991012"/>
                  <a:gd name="connsiteY10" fmla="*/ 725470 h 868000"/>
                  <a:gd name="connsiteX11" fmla="*/ 515942 w 991012"/>
                  <a:gd name="connsiteY11" fmla="*/ 867710 h 868000"/>
                  <a:gd name="connsiteX12" fmla="*/ 602302 w 991012"/>
                  <a:gd name="connsiteY12" fmla="*/ 761030 h 868000"/>
                  <a:gd name="connsiteX13" fmla="*/ 698822 w 991012"/>
                  <a:gd name="connsiteY13" fmla="*/ 710230 h 868000"/>
                  <a:gd name="connsiteX14" fmla="*/ 734382 w 991012"/>
                  <a:gd name="connsiteY14" fmla="*/ 700070 h 868000"/>
                  <a:gd name="connsiteX15" fmla="*/ 820742 w 991012"/>
                  <a:gd name="connsiteY15" fmla="*/ 694990 h 868000"/>
                  <a:gd name="connsiteX16" fmla="*/ 912182 w 991012"/>
                  <a:gd name="connsiteY16" fmla="*/ 593390 h 868000"/>
                  <a:gd name="connsiteX17" fmla="*/ 983302 w 991012"/>
                  <a:gd name="connsiteY17" fmla="*/ 273350 h 868000"/>
                  <a:gd name="connsiteX18" fmla="*/ 978222 w 991012"/>
                  <a:gd name="connsiteY18" fmla="*/ 75230 h 868000"/>
                  <a:gd name="connsiteX19" fmla="*/ 886782 w 991012"/>
                  <a:gd name="connsiteY19" fmla="*/ 4110 h 868000"/>
                  <a:gd name="connsiteX20" fmla="*/ 841062 w 991012"/>
                  <a:gd name="connsiteY20" fmla="*/ 9190 h 868000"/>
                  <a:gd name="connsiteX21" fmla="*/ 769942 w 991012"/>
                  <a:gd name="connsiteY21" fmla="*/ 24430 h 868000"/>
                  <a:gd name="connsiteX22" fmla="*/ 744542 w 991012"/>
                  <a:gd name="connsiteY22" fmla="*/ 34590 h 868000"/>
                  <a:gd name="connsiteX23" fmla="*/ 602302 w 991012"/>
                  <a:gd name="connsiteY23" fmla="*/ 95550 h 868000"/>
                  <a:gd name="connsiteX24" fmla="*/ 490542 w 991012"/>
                  <a:gd name="connsiteY24" fmla="*/ 100630 h 868000"/>
                  <a:gd name="connsiteX25" fmla="*/ 454982 w 991012"/>
                  <a:gd name="connsiteY25" fmla="*/ 90470 h 868000"/>
                  <a:gd name="connsiteX26" fmla="*/ 414342 w 991012"/>
                  <a:gd name="connsiteY26" fmla="*/ 85390 h 868000"/>
                  <a:gd name="connsiteX27" fmla="*/ 399102 w 991012"/>
                  <a:gd name="connsiteY27" fmla="*/ 80310 h 868000"/>
                  <a:gd name="connsiteX28" fmla="*/ 251782 w 991012"/>
                  <a:gd name="connsiteY28" fmla="*/ 105710 h 868000"/>
                  <a:gd name="connsiteX29" fmla="*/ 221302 w 991012"/>
                  <a:gd name="connsiteY29" fmla="*/ 126030 h 868000"/>
                  <a:gd name="connsiteX0" fmla="*/ 251782 w 991012"/>
                  <a:gd name="connsiteY0" fmla="*/ 105710 h 868000"/>
                  <a:gd name="connsiteX1" fmla="*/ 180662 w 991012"/>
                  <a:gd name="connsiteY1" fmla="*/ 176830 h 868000"/>
                  <a:gd name="connsiteX2" fmla="*/ 73982 w 991012"/>
                  <a:gd name="connsiteY2" fmla="*/ 283510 h 868000"/>
                  <a:gd name="connsiteX3" fmla="*/ 7942 w 991012"/>
                  <a:gd name="connsiteY3" fmla="*/ 374950 h 868000"/>
                  <a:gd name="connsiteX4" fmla="*/ 2862 w 991012"/>
                  <a:gd name="connsiteY4" fmla="*/ 461310 h 868000"/>
                  <a:gd name="connsiteX5" fmla="*/ 23182 w 991012"/>
                  <a:gd name="connsiteY5" fmla="*/ 496870 h 868000"/>
                  <a:gd name="connsiteX6" fmla="*/ 63822 w 991012"/>
                  <a:gd name="connsiteY6" fmla="*/ 537510 h 868000"/>
                  <a:gd name="connsiteX7" fmla="*/ 114622 w 991012"/>
                  <a:gd name="connsiteY7" fmla="*/ 578150 h 868000"/>
                  <a:gd name="connsiteX8" fmla="*/ 155262 w 991012"/>
                  <a:gd name="connsiteY8" fmla="*/ 623870 h 868000"/>
                  <a:gd name="connsiteX9" fmla="*/ 226382 w 991012"/>
                  <a:gd name="connsiteY9" fmla="*/ 679750 h 868000"/>
                  <a:gd name="connsiteX10" fmla="*/ 256862 w 991012"/>
                  <a:gd name="connsiteY10" fmla="*/ 725470 h 868000"/>
                  <a:gd name="connsiteX11" fmla="*/ 515942 w 991012"/>
                  <a:gd name="connsiteY11" fmla="*/ 867710 h 868000"/>
                  <a:gd name="connsiteX12" fmla="*/ 602302 w 991012"/>
                  <a:gd name="connsiteY12" fmla="*/ 761030 h 868000"/>
                  <a:gd name="connsiteX13" fmla="*/ 698822 w 991012"/>
                  <a:gd name="connsiteY13" fmla="*/ 710230 h 868000"/>
                  <a:gd name="connsiteX14" fmla="*/ 734382 w 991012"/>
                  <a:gd name="connsiteY14" fmla="*/ 700070 h 868000"/>
                  <a:gd name="connsiteX15" fmla="*/ 820742 w 991012"/>
                  <a:gd name="connsiteY15" fmla="*/ 694990 h 868000"/>
                  <a:gd name="connsiteX16" fmla="*/ 912182 w 991012"/>
                  <a:gd name="connsiteY16" fmla="*/ 593390 h 868000"/>
                  <a:gd name="connsiteX17" fmla="*/ 983302 w 991012"/>
                  <a:gd name="connsiteY17" fmla="*/ 273350 h 868000"/>
                  <a:gd name="connsiteX18" fmla="*/ 978222 w 991012"/>
                  <a:gd name="connsiteY18" fmla="*/ 75230 h 868000"/>
                  <a:gd name="connsiteX19" fmla="*/ 886782 w 991012"/>
                  <a:gd name="connsiteY19" fmla="*/ 4110 h 868000"/>
                  <a:gd name="connsiteX20" fmla="*/ 841062 w 991012"/>
                  <a:gd name="connsiteY20" fmla="*/ 9190 h 868000"/>
                  <a:gd name="connsiteX21" fmla="*/ 769942 w 991012"/>
                  <a:gd name="connsiteY21" fmla="*/ 24430 h 868000"/>
                  <a:gd name="connsiteX22" fmla="*/ 744542 w 991012"/>
                  <a:gd name="connsiteY22" fmla="*/ 34590 h 868000"/>
                  <a:gd name="connsiteX23" fmla="*/ 602302 w 991012"/>
                  <a:gd name="connsiteY23" fmla="*/ 95550 h 868000"/>
                  <a:gd name="connsiteX24" fmla="*/ 490542 w 991012"/>
                  <a:gd name="connsiteY24" fmla="*/ 100630 h 868000"/>
                  <a:gd name="connsiteX25" fmla="*/ 454982 w 991012"/>
                  <a:gd name="connsiteY25" fmla="*/ 90470 h 868000"/>
                  <a:gd name="connsiteX26" fmla="*/ 414342 w 991012"/>
                  <a:gd name="connsiteY26" fmla="*/ 85390 h 868000"/>
                  <a:gd name="connsiteX27" fmla="*/ 399102 w 991012"/>
                  <a:gd name="connsiteY27" fmla="*/ 80310 h 868000"/>
                  <a:gd name="connsiteX28" fmla="*/ 251782 w 991012"/>
                  <a:gd name="connsiteY28" fmla="*/ 105710 h 868000"/>
                  <a:gd name="connsiteX0" fmla="*/ 251782 w 991012"/>
                  <a:gd name="connsiteY0" fmla="*/ 103410 h 865700"/>
                  <a:gd name="connsiteX1" fmla="*/ 180662 w 991012"/>
                  <a:gd name="connsiteY1" fmla="*/ 174530 h 865700"/>
                  <a:gd name="connsiteX2" fmla="*/ 73982 w 991012"/>
                  <a:gd name="connsiteY2" fmla="*/ 281210 h 865700"/>
                  <a:gd name="connsiteX3" fmla="*/ 7942 w 991012"/>
                  <a:gd name="connsiteY3" fmla="*/ 372650 h 865700"/>
                  <a:gd name="connsiteX4" fmla="*/ 2862 w 991012"/>
                  <a:gd name="connsiteY4" fmla="*/ 459010 h 865700"/>
                  <a:gd name="connsiteX5" fmla="*/ 23182 w 991012"/>
                  <a:gd name="connsiteY5" fmla="*/ 494570 h 865700"/>
                  <a:gd name="connsiteX6" fmla="*/ 63822 w 991012"/>
                  <a:gd name="connsiteY6" fmla="*/ 535210 h 865700"/>
                  <a:gd name="connsiteX7" fmla="*/ 114622 w 991012"/>
                  <a:gd name="connsiteY7" fmla="*/ 575850 h 865700"/>
                  <a:gd name="connsiteX8" fmla="*/ 155262 w 991012"/>
                  <a:gd name="connsiteY8" fmla="*/ 621570 h 865700"/>
                  <a:gd name="connsiteX9" fmla="*/ 226382 w 991012"/>
                  <a:gd name="connsiteY9" fmla="*/ 677450 h 865700"/>
                  <a:gd name="connsiteX10" fmla="*/ 256862 w 991012"/>
                  <a:gd name="connsiteY10" fmla="*/ 723170 h 865700"/>
                  <a:gd name="connsiteX11" fmla="*/ 515942 w 991012"/>
                  <a:gd name="connsiteY11" fmla="*/ 865410 h 865700"/>
                  <a:gd name="connsiteX12" fmla="*/ 602302 w 991012"/>
                  <a:gd name="connsiteY12" fmla="*/ 758730 h 865700"/>
                  <a:gd name="connsiteX13" fmla="*/ 698822 w 991012"/>
                  <a:gd name="connsiteY13" fmla="*/ 707930 h 865700"/>
                  <a:gd name="connsiteX14" fmla="*/ 734382 w 991012"/>
                  <a:gd name="connsiteY14" fmla="*/ 697770 h 865700"/>
                  <a:gd name="connsiteX15" fmla="*/ 820742 w 991012"/>
                  <a:gd name="connsiteY15" fmla="*/ 692690 h 865700"/>
                  <a:gd name="connsiteX16" fmla="*/ 912182 w 991012"/>
                  <a:gd name="connsiteY16" fmla="*/ 591090 h 865700"/>
                  <a:gd name="connsiteX17" fmla="*/ 983302 w 991012"/>
                  <a:gd name="connsiteY17" fmla="*/ 271050 h 865700"/>
                  <a:gd name="connsiteX18" fmla="*/ 978222 w 991012"/>
                  <a:gd name="connsiteY18" fmla="*/ 72930 h 865700"/>
                  <a:gd name="connsiteX19" fmla="*/ 886782 w 991012"/>
                  <a:gd name="connsiteY19" fmla="*/ 1810 h 865700"/>
                  <a:gd name="connsiteX20" fmla="*/ 769942 w 991012"/>
                  <a:gd name="connsiteY20" fmla="*/ 22130 h 865700"/>
                  <a:gd name="connsiteX21" fmla="*/ 744542 w 991012"/>
                  <a:gd name="connsiteY21" fmla="*/ 32290 h 865700"/>
                  <a:gd name="connsiteX22" fmla="*/ 602302 w 991012"/>
                  <a:gd name="connsiteY22" fmla="*/ 93250 h 865700"/>
                  <a:gd name="connsiteX23" fmla="*/ 490542 w 991012"/>
                  <a:gd name="connsiteY23" fmla="*/ 98330 h 865700"/>
                  <a:gd name="connsiteX24" fmla="*/ 454982 w 991012"/>
                  <a:gd name="connsiteY24" fmla="*/ 88170 h 865700"/>
                  <a:gd name="connsiteX25" fmla="*/ 414342 w 991012"/>
                  <a:gd name="connsiteY25" fmla="*/ 83090 h 865700"/>
                  <a:gd name="connsiteX26" fmla="*/ 399102 w 991012"/>
                  <a:gd name="connsiteY26" fmla="*/ 78010 h 865700"/>
                  <a:gd name="connsiteX27" fmla="*/ 251782 w 991012"/>
                  <a:gd name="connsiteY27" fmla="*/ 103410 h 865700"/>
                  <a:gd name="connsiteX0" fmla="*/ 251782 w 998616"/>
                  <a:gd name="connsiteY0" fmla="*/ 84314 h 846604"/>
                  <a:gd name="connsiteX1" fmla="*/ 180662 w 998616"/>
                  <a:gd name="connsiteY1" fmla="*/ 155434 h 846604"/>
                  <a:gd name="connsiteX2" fmla="*/ 73982 w 998616"/>
                  <a:gd name="connsiteY2" fmla="*/ 262114 h 846604"/>
                  <a:gd name="connsiteX3" fmla="*/ 7942 w 998616"/>
                  <a:gd name="connsiteY3" fmla="*/ 353554 h 846604"/>
                  <a:gd name="connsiteX4" fmla="*/ 2862 w 998616"/>
                  <a:gd name="connsiteY4" fmla="*/ 439914 h 846604"/>
                  <a:gd name="connsiteX5" fmla="*/ 23182 w 998616"/>
                  <a:gd name="connsiteY5" fmla="*/ 475474 h 846604"/>
                  <a:gd name="connsiteX6" fmla="*/ 63822 w 998616"/>
                  <a:gd name="connsiteY6" fmla="*/ 516114 h 846604"/>
                  <a:gd name="connsiteX7" fmla="*/ 114622 w 998616"/>
                  <a:gd name="connsiteY7" fmla="*/ 556754 h 846604"/>
                  <a:gd name="connsiteX8" fmla="*/ 155262 w 998616"/>
                  <a:gd name="connsiteY8" fmla="*/ 602474 h 846604"/>
                  <a:gd name="connsiteX9" fmla="*/ 226382 w 998616"/>
                  <a:gd name="connsiteY9" fmla="*/ 658354 h 846604"/>
                  <a:gd name="connsiteX10" fmla="*/ 256862 w 998616"/>
                  <a:gd name="connsiteY10" fmla="*/ 704074 h 846604"/>
                  <a:gd name="connsiteX11" fmla="*/ 515942 w 998616"/>
                  <a:gd name="connsiteY11" fmla="*/ 846314 h 846604"/>
                  <a:gd name="connsiteX12" fmla="*/ 602302 w 998616"/>
                  <a:gd name="connsiteY12" fmla="*/ 739634 h 846604"/>
                  <a:gd name="connsiteX13" fmla="*/ 698822 w 998616"/>
                  <a:gd name="connsiteY13" fmla="*/ 688834 h 846604"/>
                  <a:gd name="connsiteX14" fmla="*/ 734382 w 998616"/>
                  <a:gd name="connsiteY14" fmla="*/ 678674 h 846604"/>
                  <a:gd name="connsiteX15" fmla="*/ 820742 w 998616"/>
                  <a:gd name="connsiteY15" fmla="*/ 673594 h 846604"/>
                  <a:gd name="connsiteX16" fmla="*/ 912182 w 998616"/>
                  <a:gd name="connsiteY16" fmla="*/ 571994 h 846604"/>
                  <a:gd name="connsiteX17" fmla="*/ 983302 w 998616"/>
                  <a:gd name="connsiteY17" fmla="*/ 251954 h 846604"/>
                  <a:gd name="connsiteX18" fmla="*/ 978222 w 998616"/>
                  <a:gd name="connsiteY18" fmla="*/ 53834 h 846604"/>
                  <a:gd name="connsiteX19" fmla="*/ 769942 w 998616"/>
                  <a:gd name="connsiteY19" fmla="*/ 3034 h 846604"/>
                  <a:gd name="connsiteX20" fmla="*/ 744542 w 998616"/>
                  <a:gd name="connsiteY20" fmla="*/ 13194 h 846604"/>
                  <a:gd name="connsiteX21" fmla="*/ 602302 w 998616"/>
                  <a:gd name="connsiteY21" fmla="*/ 74154 h 846604"/>
                  <a:gd name="connsiteX22" fmla="*/ 490542 w 998616"/>
                  <a:gd name="connsiteY22" fmla="*/ 79234 h 846604"/>
                  <a:gd name="connsiteX23" fmla="*/ 454982 w 998616"/>
                  <a:gd name="connsiteY23" fmla="*/ 69074 h 846604"/>
                  <a:gd name="connsiteX24" fmla="*/ 414342 w 998616"/>
                  <a:gd name="connsiteY24" fmla="*/ 63994 h 846604"/>
                  <a:gd name="connsiteX25" fmla="*/ 399102 w 998616"/>
                  <a:gd name="connsiteY25" fmla="*/ 58914 h 846604"/>
                  <a:gd name="connsiteX26" fmla="*/ 251782 w 998616"/>
                  <a:gd name="connsiteY26" fmla="*/ 84314 h 846604"/>
                  <a:gd name="connsiteX0" fmla="*/ 251782 w 998616"/>
                  <a:gd name="connsiteY0" fmla="*/ 81801 h 844091"/>
                  <a:gd name="connsiteX1" fmla="*/ 180662 w 998616"/>
                  <a:gd name="connsiteY1" fmla="*/ 152921 h 844091"/>
                  <a:gd name="connsiteX2" fmla="*/ 73982 w 998616"/>
                  <a:gd name="connsiteY2" fmla="*/ 259601 h 844091"/>
                  <a:gd name="connsiteX3" fmla="*/ 7942 w 998616"/>
                  <a:gd name="connsiteY3" fmla="*/ 351041 h 844091"/>
                  <a:gd name="connsiteX4" fmla="*/ 2862 w 998616"/>
                  <a:gd name="connsiteY4" fmla="*/ 437401 h 844091"/>
                  <a:gd name="connsiteX5" fmla="*/ 23182 w 998616"/>
                  <a:gd name="connsiteY5" fmla="*/ 472961 h 844091"/>
                  <a:gd name="connsiteX6" fmla="*/ 63822 w 998616"/>
                  <a:gd name="connsiteY6" fmla="*/ 513601 h 844091"/>
                  <a:gd name="connsiteX7" fmla="*/ 114622 w 998616"/>
                  <a:gd name="connsiteY7" fmla="*/ 554241 h 844091"/>
                  <a:gd name="connsiteX8" fmla="*/ 155262 w 998616"/>
                  <a:gd name="connsiteY8" fmla="*/ 599961 h 844091"/>
                  <a:gd name="connsiteX9" fmla="*/ 226382 w 998616"/>
                  <a:gd name="connsiteY9" fmla="*/ 655841 h 844091"/>
                  <a:gd name="connsiteX10" fmla="*/ 256862 w 998616"/>
                  <a:gd name="connsiteY10" fmla="*/ 701561 h 844091"/>
                  <a:gd name="connsiteX11" fmla="*/ 515942 w 998616"/>
                  <a:gd name="connsiteY11" fmla="*/ 843801 h 844091"/>
                  <a:gd name="connsiteX12" fmla="*/ 602302 w 998616"/>
                  <a:gd name="connsiteY12" fmla="*/ 737121 h 844091"/>
                  <a:gd name="connsiteX13" fmla="*/ 698822 w 998616"/>
                  <a:gd name="connsiteY13" fmla="*/ 686321 h 844091"/>
                  <a:gd name="connsiteX14" fmla="*/ 734382 w 998616"/>
                  <a:gd name="connsiteY14" fmla="*/ 676161 h 844091"/>
                  <a:gd name="connsiteX15" fmla="*/ 820742 w 998616"/>
                  <a:gd name="connsiteY15" fmla="*/ 671081 h 844091"/>
                  <a:gd name="connsiteX16" fmla="*/ 912182 w 998616"/>
                  <a:gd name="connsiteY16" fmla="*/ 569481 h 844091"/>
                  <a:gd name="connsiteX17" fmla="*/ 983302 w 998616"/>
                  <a:gd name="connsiteY17" fmla="*/ 249441 h 844091"/>
                  <a:gd name="connsiteX18" fmla="*/ 978222 w 998616"/>
                  <a:gd name="connsiteY18" fmla="*/ 51321 h 844091"/>
                  <a:gd name="connsiteX19" fmla="*/ 769942 w 998616"/>
                  <a:gd name="connsiteY19" fmla="*/ 521 h 844091"/>
                  <a:gd name="connsiteX20" fmla="*/ 602302 w 998616"/>
                  <a:gd name="connsiteY20" fmla="*/ 71641 h 844091"/>
                  <a:gd name="connsiteX21" fmla="*/ 490542 w 998616"/>
                  <a:gd name="connsiteY21" fmla="*/ 76721 h 844091"/>
                  <a:gd name="connsiteX22" fmla="*/ 454982 w 998616"/>
                  <a:gd name="connsiteY22" fmla="*/ 66561 h 844091"/>
                  <a:gd name="connsiteX23" fmla="*/ 414342 w 998616"/>
                  <a:gd name="connsiteY23" fmla="*/ 61481 h 844091"/>
                  <a:gd name="connsiteX24" fmla="*/ 399102 w 998616"/>
                  <a:gd name="connsiteY24" fmla="*/ 56401 h 844091"/>
                  <a:gd name="connsiteX25" fmla="*/ 251782 w 998616"/>
                  <a:gd name="connsiteY25" fmla="*/ 81801 h 844091"/>
                  <a:gd name="connsiteX0" fmla="*/ 251782 w 998616"/>
                  <a:gd name="connsiteY0" fmla="*/ 81801 h 844091"/>
                  <a:gd name="connsiteX1" fmla="*/ 180662 w 998616"/>
                  <a:gd name="connsiteY1" fmla="*/ 152921 h 844091"/>
                  <a:gd name="connsiteX2" fmla="*/ 73982 w 998616"/>
                  <a:gd name="connsiteY2" fmla="*/ 259601 h 844091"/>
                  <a:gd name="connsiteX3" fmla="*/ 7942 w 998616"/>
                  <a:gd name="connsiteY3" fmla="*/ 351041 h 844091"/>
                  <a:gd name="connsiteX4" fmla="*/ 2862 w 998616"/>
                  <a:gd name="connsiteY4" fmla="*/ 437401 h 844091"/>
                  <a:gd name="connsiteX5" fmla="*/ 23182 w 998616"/>
                  <a:gd name="connsiteY5" fmla="*/ 472961 h 844091"/>
                  <a:gd name="connsiteX6" fmla="*/ 63822 w 998616"/>
                  <a:gd name="connsiteY6" fmla="*/ 513601 h 844091"/>
                  <a:gd name="connsiteX7" fmla="*/ 114622 w 998616"/>
                  <a:gd name="connsiteY7" fmla="*/ 554241 h 844091"/>
                  <a:gd name="connsiteX8" fmla="*/ 155262 w 998616"/>
                  <a:gd name="connsiteY8" fmla="*/ 599961 h 844091"/>
                  <a:gd name="connsiteX9" fmla="*/ 226382 w 998616"/>
                  <a:gd name="connsiteY9" fmla="*/ 655841 h 844091"/>
                  <a:gd name="connsiteX10" fmla="*/ 256862 w 998616"/>
                  <a:gd name="connsiteY10" fmla="*/ 701561 h 844091"/>
                  <a:gd name="connsiteX11" fmla="*/ 515942 w 998616"/>
                  <a:gd name="connsiteY11" fmla="*/ 843801 h 844091"/>
                  <a:gd name="connsiteX12" fmla="*/ 602302 w 998616"/>
                  <a:gd name="connsiteY12" fmla="*/ 737121 h 844091"/>
                  <a:gd name="connsiteX13" fmla="*/ 698822 w 998616"/>
                  <a:gd name="connsiteY13" fmla="*/ 686321 h 844091"/>
                  <a:gd name="connsiteX14" fmla="*/ 820742 w 998616"/>
                  <a:gd name="connsiteY14" fmla="*/ 671081 h 844091"/>
                  <a:gd name="connsiteX15" fmla="*/ 912182 w 998616"/>
                  <a:gd name="connsiteY15" fmla="*/ 569481 h 844091"/>
                  <a:gd name="connsiteX16" fmla="*/ 983302 w 998616"/>
                  <a:gd name="connsiteY16" fmla="*/ 249441 h 844091"/>
                  <a:gd name="connsiteX17" fmla="*/ 978222 w 998616"/>
                  <a:gd name="connsiteY17" fmla="*/ 51321 h 844091"/>
                  <a:gd name="connsiteX18" fmla="*/ 769942 w 998616"/>
                  <a:gd name="connsiteY18" fmla="*/ 521 h 844091"/>
                  <a:gd name="connsiteX19" fmla="*/ 602302 w 998616"/>
                  <a:gd name="connsiteY19" fmla="*/ 71641 h 844091"/>
                  <a:gd name="connsiteX20" fmla="*/ 490542 w 998616"/>
                  <a:gd name="connsiteY20" fmla="*/ 76721 h 844091"/>
                  <a:gd name="connsiteX21" fmla="*/ 454982 w 998616"/>
                  <a:gd name="connsiteY21" fmla="*/ 66561 h 844091"/>
                  <a:gd name="connsiteX22" fmla="*/ 414342 w 998616"/>
                  <a:gd name="connsiteY22" fmla="*/ 61481 h 844091"/>
                  <a:gd name="connsiteX23" fmla="*/ 399102 w 998616"/>
                  <a:gd name="connsiteY23" fmla="*/ 56401 h 844091"/>
                  <a:gd name="connsiteX24" fmla="*/ 251782 w 998616"/>
                  <a:gd name="connsiteY24" fmla="*/ 81801 h 844091"/>
                  <a:gd name="connsiteX0" fmla="*/ 251782 w 998616"/>
                  <a:gd name="connsiteY0" fmla="*/ 81801 h 844091"/>
                  <a:gd name="connsiteX1" fmla="*/ 180662 w 998616"/>
                  <a:gd name="connsiteY1" fmla="*/ 152921 h 844091"/>
                  <a:gd name="connsiteX2" fmla="*/ 73982 w 998616"/>
                  <a:gd name="connsiteY2" fmla="*/ 259601 h 844091"/>
                  <a:gd name="connsiteX3" fmla="*/ 7942 w 998616"/>
                  <a:gd name="connsiteY3" fmla="*/ 351041 h 844091"/>
                  <a:gd name="connsiteX4" fmla="*/ 2862 w 998616"/>
                  <a:gd name="connsiteY4" fmla="*/ 437401 h 844091"/>
                  <a:gd name="connsiteX5" fmla="*/ 23182 w 998616"/>
                  <a:gd name="connsiteY5" fmla="*/ 472961 h 844091"/>
                  <a:gd name="connsiteX6" fmla="*/ 63822 w 998616"/>
                  <a:gd name="connsiteY6" fmla="*/ 513601 h 844091"/>
                  <a:gd name="connsiteX7" fmla="*/ 155262 w 998616"/>
                  <a:gd name="connsiteY7" fmla="*/ 599961 h 844091"/>
                  <a:gd name="connsiteX8" fmla="*/ 226382 w 998616"/>
                  <a:gd name="connsiteY8" fmla="*/ 655841 h 844091"/>
                  <a:gd name="connsiteX9" fmla="*/ 256862 w 998616"/>
                  <a:gd name="connsiteY9" fmla="*/ 701561 h 844091"/>
                  <a:gd name="connsiteX10" fmla="*/ 515942 w 998616"/>
                  <a:gd name="connsiteY10" fmla="*/ 843801 h 844091"/>
                  <a:gd name="connsiteX11" fmla="*/ 602302 w 998616"/>
                  <a:gd name="connsiteY11" fmla="*/ 737121 h 844091"/>
                  <a:gd name="connsiteX12" fmla="*/ 698822 w 998616"/>
                  <a:gd name="connsiteY12" fmla="*/ 686321 h 844091"/>
                  <a:gd name="connsiteX13" fmla="*/ 820742 w 998616"/>
                  <a:gd name="connsiteY13" fmla="*/ 671081 h 844091"/>
                  <a:gd name="connsiteX14" fmla="*/ 912182 w 998616"/>
                  <a:gd name="connsiteY14" fmla="*/ 569481 h 844091"/>
                  <a:gd name="connsiteX15" fmla="*/ 983302 w 998616"/>
                  <a:gd name="connsiteY15" fmla="*/ 249441 h 844091"/>
                  <a:gd name="connsiteX16" fmla="*/ 978222 w 998616"/>
                  <a:gd name="connsiteY16" fmla="*/ 51321 h 844091"/>
                  <a:gd name="connsiteX17" fmla="*/ 769942 w 998616"/>
                  <a:gd name="connsiteY17" fmla="*/ 521 h 844091"/>
                  <a:gd name="connsiteX18" fmla="*/ 602302 w 998616"/>
                  <a:gd name="connsiteY18" fmla="*/ 71641 h 844091"/>
                  <a:gd name="connsiteX19" fmla="*/ 490542 w 998616"/>
                  <a:gd name="connsiteY19" fmla="*/ 76721 h 844091"/>
                  <a:gd name="connsiteX20" fmla="*/ 454982 w 998616"/>
                  <a:gd name="connsiteY20" fmla="*/ 66561 h 844091"/>
                  <a:gd name="connsiteX21" fmla="*/ 414342 w 998616"/>
                  <a:gd name="connsiteY21" fmla="*/ 61481 h 844091"/>
                  <a:gd name="connsiteX22" fmla="*/ 399102 w 998616"/>
                  <a:gd name="connsiteY22" fmla="*/ 56401 h 844091"/>
                  <a:gd name="connsiteX23" fmla="*/ 251782 w 998616"/>
                  <a:gd name="connsiteY23" fmla="*/ 81801 h 844091"/>
                  <a:gd name="connsiteX0" fmla="*/ 254572 w 1001406"/>
                  <a:gd name="connsiteY0" fmla="*/ 81801 h 844091"/>
                  <a:gd name="connsiteX1" fmla="*/ 183452 w 1001406"/>
                  <a:gd name="connsiteY1" fmla="*/ 152921 h 844091"/>
                  <a:gd name="connsiteX2" fmla="*/ 76772 w 1001406"/>
                  <a:gd name="connsiteY2" fmla="*/ 259601 h 844091"/>
                  <a:gd name="connsiteX3" fmla="*/ 10732 w 1001406"/>
                  <a:gd name="connsiteY3" fmla="*/ 351041 h 844091"/>
                  <a:gd name="connsiteX4" fmla="*/ 5652 w 1001406"/>
                  <a:gd name="connsiteY4" fmla="*/ 437401 h 844091"/>
                  <a:gd name="connsiteX5" fmla="*/ 66612 w 1001406"/>
                  <a:gd name="connsiteY5" fmla="*/ 513601 h 844091"/>
                  <a:gd name="connsiteX6" fmla="*/ 158052 w 1001406"/>
                  <a:gd name="connsiteY6" fmla="*/ 599961 h 844091"/>
                  <a:gd name="connsiteX7" fmla="*/ 229172 w 1001406"/>
                  <a:gd name="connsiteY7" fmla="*/ 655841 h 844091"/>
                  <a:gd name="connsiteX8" fmla="*/ 259652 w 1001406"/>
                  <a:gd name="connsiteY8" fmla="*/ 701561 h 844091"/>
                  <a:gd name="connsiteX9" fmla="*/ 518732 w 1001406"/>
                  <a:gd name="connsiteY9" fmla="*/ 843801 h 844091"/>
                  <a:gd name="connsiteX10" fmla="*/ 605092 w 1001406"/>
                  <a:gd name="connsiteY10" fmla="*/ 737121 h 844091"/>
                  <a:gd name="connsiteX11" fmla="*/ 701612 w 1001406"/>
                  <a:gd name="connsiteY11" fmla="*/ 686321 h 844091"/>
                  <a:gd name="connsiteX12" fmla="*/ 823532 w 1001406"/>
                  <a:gd name="connsiteY12" fmla="*/ 671081 h 844091"/>
                  <a:gd name="connsiteX13" fmla="*/ 914972 w 1001406"/>
                  <a:gd name="connsiteY13" fmla="*/ 569481 h 844091"/>
                  <a:gd name="connsiteX14" fmla="*/ 986092 w 1001406"/>
                  <a:gd name="connsiteY14" fmla="*/ 249441 h 844091"/>
                  <a:gd name="connsiteX15" fmla="*/ 981012 w 1001406"/>
                  <a:gd name="connsiteY15" fmla="*/ 51321 h 844091"/>
                  <a:gd name="connsiteX16" fmla="*/ 772732 w 1001406"/>
                  <a:gd name="connsiteY16" fmla="*/ 521 h 844091"/>
                  <a:gd name="connsiteX17" fmla="*/ 605092 w 1001406"/>
                  <a:gd name="connsiteY17" fmla="*/ 71641 h 844091"/>
                  <a:gd name="connsiteX18" fmla="*/ 493332 w 1001406"/>
                  <a:gd name="connsiteY18" fmla="*/ 76721 h 844091"/>
                  <a:gd name="connsiteX19" fmla="*/ 457772 w 1001406"/>
                  <a:gd name="connsiteY19" fmla="*/ 66561 h 844091"/>
                  <a:gd name="connsiteX20" fmla="*/ 417132 w 1001406"/>
                  <a:gd name="connsiteY20" fmla="*/ 61481 h 844091"/>
                  <a:gd name="connsiteX21" fmla="*/ 401892 w 1001406"/>
                  <a:gd name="connsiteY21" fmla="*/ 56401 h 844091"/>
                  <a:gd name="connsiteX22" fmla="*/ 254572 w 1001406"/>
                  <a:gd name="connsiteY22" fmla="*/ 81801 h 844091"/>
                  <a:gd name="connsiteX0" fmla="*/ 261220 w 1008054"/>
                  <a:gd name="connsiteY0" fmla="*/ 81801 h 844091"/>
                  <a:gd name="connsiteX1" fmla="*/ 190100 w 1008054"/>
                  <a:gd name="connsiteY1" fmla="*/ 152921 h 844091"/>
                  <a:gd name="connsiteX2" fmla="*/ 17380 w 1008054"/>
                  <a:gd name="connsiteY2" fmla="*/ 351041 h 844091"/>
                  <a:gd name="connsiteX3" fmla="*/ 12300 w 1008054"/>
                  <a:gd name="connsiteY3" fmla="*/ 437401 h 844091"/>
                  <a:gd name="connsiteX4" fmla="*/ 73260 w 1008054"/>
                  <a:gd name="connsiteY4" fmla="*/ 513601 h 844091"/>
                  <a:gd name="connsiteX5" fmla="*/ 164700 w 1008054"/>
                  <a:gd name="connsiteY5" fmla="*/ 599961 h 844091"/>
                  <a:gd name="connsiteX6" fmla="*/ 235820 w 1008054"/>
                  <a:gd name="connsiteY6" fmla="*/ 655841 h 844091"/>
                  <a:gd name="connsiteX7" fmla="*/ 266300 w 1008054"/>
                  <a:gd name="connsiteY7" fmla="*/ 701561 h 844091"/>
                  <a:gd name="connsiteX8" fmla="*/ 525380 w 1008054"/>
                  <a:gd name="connsiteY8" fmla="*/ 843801 h 844091"/>
                  <a:gd name="connsiteX9" fmla="*/ 611740 w 1008054"/>
                  <a:gd name="connsiteY9" fmla="*/ 737121 h 844091"/>
                  <a:gd name="connsiteX10" fmla="*/ 708260 w 1008054"/>
                  <a:gd name="connsiteY10" fmla="*/ 686321 h 844091"/>
                  <a:gd name="connsiteX11" fmla="*/ 830180 w 1008054"/>
                  <a:gd name="connsiteY11" fmla="*/ 671081 h 844091"/>
                  <a:gd name="connsiteX12" fmla="*/ 921620 w 1008054"/>
                  <a:gd name="connsiteY12" fmla="*/ 569481 h 844091"/>
                  <a:gd name="connsiteX13" fmla="*/ 992740 w 1008054"/>
                  <a:gd name="connsiteY13" fmla="*/ 249441 h 844091"/>
                  <a:gd name="connsiteX14" fmla="*/ 987660 w 1008054"/>
                  <a:gd name="connsiteY14" fmla="*/ 51321 h 844091"/>
                  <a:gd name="connsiteX15" fmla="*/ 779380 w 1008054"/>
                  <a:gd name="connsiteY15" fmla="*/ 521 h 844091"/>
                  <a:gd name="connsiteX16" fmla="*/ 611740 w 1008054"/>
                  <a:gd name="connsiteY16" fmla="*/ 71641 h 844091"/>
                  <a:gd name="connsiteX17" fmla="*/ 499980 w 1008054"/>
                  <a:gd name="connsiteY17" fmla="*/ 76721 h 844091"/>
                  <a:gd name="connsiteX18" fmla="*/ 464420 w 1008054"/>
                  <a:gd name="connsiteY18" fmla="*/ 66561 h 844091"/>
                  <a:gd name="connsiteX19" fmla="*/ 423780 w 1008054"/>
                  <a:gd name="connsiteY19" fmla="*/ 61481 h 844091"/>
                  <a:gd name="connsiteX20" fmla="*/ 408540 w 1008054"/>
                  <a:gd name="connsiteY20" fmla="*/ 56401 h 844091"/>
                  <a:gd name="connsiteX21" fmla="*/ 261220 w 1008054"/>
                  <a:gd name="connsiteY21" fmla="*/ 81801 h 844091"/>
                  <a:gd name="connsiteX0" fmla="*/ 408540 w 1008054"/>
                  <a:gd name="connsiteY0" fmla="*/ 56401 h 844091"/>
                  <a:gd name="connsiteX1" fmla="*/ 190100 w 1008054"/>
                  <a:gd name="connsiteY1" fmla="*/ 152921 h 844091"/>
                  <a:gd name="connsiteX2" fmla="*/ 17380 w 1008054"/>
                  <a:gd name="connsiteY2" fmla="*/ 351041 h 844091"/>
                  <a:gd name="connsiteX3" fmla="*/ 12300 w 1008054"/>
                  <a:gd name="connsiteY3" fmla="*/ 437401 h 844091"/>
                  <a:gd name="connsiteX4" fmla="*/ 73260 w 1008054"/>
                  <a:gd name="connsiteY4" fmla="*/ 513601 h 844091"/>
                  <a:gd name="connsiteX5" fmla="*/ 164700 w 1008054"/>
                  <a:gd name="connsiteY5" fmla="*/ 599961 h 844091"/>
                  <a:gd name="connsiteX6" fmla="*/ 235820 w 1008054"/>
                  <a:gd name="connsiteY6" fmla="*/ 655841 h 844091"/>
                  <a:gd name="connsiteX7" fmla="*/ 266300 w 1008054"/>
                  <a:gd name="connsiteY7" fmla="*/ 701561 h 844091"/>
                  <a:gd name="connsiteX8" fmla="*/ 525380 w 1008054"/>
                  <a:gd name="connsiteY8" fmla="*/ 843801 h 844091"/>
                  <a:gd name="connsiteX9" fmla="*/ 611740 w 1008054"/>
                  <a:gd name="connsiteY9" fmla="*/ 737121 h 844091"/>
                  <a:gd name="connsiteX10" fmla="*/ 708260 w 1008054"/>
                  <a:gd name="connsiteY10" fmla="*/ 686321 h 844091"/>
                  <a:gd name="connsiteX11" fmla="*/ 830180 w 1008054"/>
                  <a:gd name="connsiteY11" fmla="*/ 671081 h 844091"/>
                  <a:gd name="connsiteX12" fmla="*/ 921620 w 1008054"/>
                  <a:gd name="connsiteY12" fmla="*/ 569481 h 844091"/>
                  <a:gd name="connsiteX13" fmla="*/ 992740 w 1008054"/>
                  <a:gd name="connsiteY13" fmla="*/ 249441 h 844091"/>
                  <a:gd name="connsiteX14" fmla="*/ 987660 w 1008054"/>
                  <a:gd name="connsiteY14" fmla="*/ 51321 h 844091"/>
                  <a:gd name="connsiteX15" fmla="*/ 779380 w 1008054"/>
                  <a:gd name="connsiteY15" fmla="*/ 521 h 844091"/>
                  <a:gd name="connsiteX16" fmla="*/ 611740 w 1008054"/>
                  <a:gd name="connsiteY16" fmla="*/ 71641 h 844091"/>
                  <a:gd name="connsiteX17" fmla="*/ 499980 w 1008054"/>
                  <a:gd name="connsiteY17" fmla="*/ 76721 h 844091"/>
                  <a:gd name="connsiteX18" fmla="*/ 464420 w 1008054"/>
                  <a:gd name="connsiteY18" fmla="*/ 66561 h 844091"/>
                  <a:gd name="connsiteX19" fmla="*/ 423780 w 1008054"/>
                  <a:gd name="connsiteY19" fmla="*/ 61481 h 844091"/>
                  <a:gd name="connsiteX20" fmla="*/ 408540 w 1008054"/>
                  <a:gd name="connsiteY20" fmla="*/ 56401 h 844091"/>
                  <a:gd name="connsiteX0" fmla="*/ 408540 w 1008054"/>
                  <a:gd name="connsiteY0" fmla="*/ 56401 h 844091"/>
                  <a:gd name="connsiteX1" fmla="*/ 190100 w 1008054"/>
                  <a:gd name="connsiteY1" fmla="*/ 152921 h 844091"/>
                  <a:gd name="connsiteX2" fmla="*/ 17380 w 1008054"/>
                  <a:gd name="connsiteY2" fmla="*/ 351041 h 844091"/>
                  <a:gd name="connsiteX3" fmla="*/ 12300 w 1008054"/>
                  <a:gd name="connsiteY3" fmla="*/ 437401 h 844091"/>
                  <a:gd name="connsiteX4" fmla="*/ 73260 w 1008054"/>
                  <a:gd name="connsiteY4" fmla="*/ 513601 h 844091"/>
                  <a:gd name="connsiteX5" fmla="*/ 164700 w 1008054"/>
                  <a:gd name="connsiteY5" fmla="*/ 599961 h 844091"/>
                  <a:gd name="connsiteX6" fmla="*/ 235820 w 1008054"/>
                  <a:gd name="connsiteY6" fmla="*/ 655841 h 844091"/>
                  <a:gd name="connsiteX7" fmla="*/ 266300 w 1008054"/>
                  <a:gd name="connsiteY7" fmla="*/ 701561 h 844091"/>
                  <a:gd name="connsiteX8" fmla="*/ 525380 w 1008054"/>
                  <a:gd name="connsiteY8" fmla="*/ 843801 h 844091"/>
                  <a:gd name="connsiteX9" fmla="*/ 611740 w 1008054"/>
                  <a:gd name="connsiteY9" fmla="*/ 737121 h 844091"/>
                  <a:gd name="connsiteX10" fmla="*/ 708260 w 1008054"/>
                  <a:gd name="connsiteY10" fmla="*/ 686321 h 844091"/>
                  <a:gd name="connsiteX11" fmla="*/ 830180 w 1008054"/>
                  <a:gd name="connsiteY11" fmla="*/ 671081 h 844091"/>
                  <a:gd name="connsiteX12" fmla="*/ 921620 w 1008054"/>
                  <a:gd name="connsiteY12" fmla="*/ 569481 h 844091"/>
                  <a:gd name="connsiteX13" fmla="*/ 992740 w 1008054"/>
                  <a:gd name="connsiteY13" fmla="*/ 249441 h 844091"/>
                  <a:gd name="connsiteX14" fmla="*/ 987660 w 1008054"/>
                  <a:gd name="connsiteY14" fmla="*/ 51321 h 844091"/>
                  <a:gd name="connsiteX15" fmla="*/ 779380 w 1008054"/>
                  <a:gd name="connsiteY15" fmla="*/ 521 h 844091"/>
                  <a:gd name="connsiteX16" fmla="*/ 611740 w 1008054"/>
                  <a:gd name="connsiteY16" fmla="*/ 71641 h 844091"/>
                  <a:gd name="connsiteX17" fmla="*/ 499980 w 1008054"/>
                  <a:gd name="connsiteY17" fmla="*/ 76721 h 844091"/>
                  <a:gd name="connsiteX18" fmla="*/ 464420 w 1008054"/>
                  <a:gd name="connsiteY18" fmla="*/ 66561 h 844091"/>
                  <a:gd name="connsiteX19" fmla="*/ 408540 w 1008054"/>
                  <a:gd name="connsiteY19" fmla="*/ 56401 h 844091"/>
                  <a:gd name="connsiteX0" fmla="*/ 408540 w 1008054"/>
                  <a:gd name="connsiteY0" fmla="*/ 56401 h 844091"/>
                  <a:gd name="connsiteX1" fmla="*/ 190100 w 1008054"/>
                  <a:gd name="connsiteY1" fmla="*/ 152921 h 844091"/>
                  <a:gd name="connsiteX2" fmla="*/ 17380 w 1008054"/>
                  <a:gd name="connsiteY2" fmla="*/ 351041 h 844091"/>
                  <a:gd name="connsiteX3" fmla="*/ 12300 w 1008054"/>
                  <a:gd name="connsiteY3" fmla="*/ 437401 h 844091"/>
                  <a:gd name="connsiteX4" fmla="*/ 73260 w 1008054"/>
                  <a:gd name="connsiteY4" fmla="*/ 513601 h 844091"/>
                  <a:gd name="connsiteX5" fmla="*/ 164700 w 1008054"/>
                  <a:gd name="connsiteY5" fmla="*/ 599961 h 844091"/>
                  <a:gd name="connsiteX6" fmla="*/ 235820 w 1008054"/>
                  <a:gd name="connsiteY6" fmla="*/ 655841 h 844091"/>
                  <a:gd name="connsiteX7" fmla="*/ 266300 w 1008054"/>
                  <a:gd name="connsiteY7" fmla="*/ 701561 h 844091"/>
                  <a:gd name="connsiteX8" fmla="*/ 525380 w 1008054"/>
                  <a:gd name="connsiteY8" fmla="*/ 843801 h 844091"/>
                  <a:gd name="connsiteX9" fmla="*/ 611740 w 1008054"/>
                  <a:gd name="connsiteY9" fmla="*/ 737121 h 844091"/>
                  <a:gd name="connsiteX10" fmla="*/ 708260 w 1008054"/>
                  <a:gd name="connsiteY10" fmla="*/ 686321 h 844091"/>
                  <a:gd name="connsiteX11" fmla="*/ 830180 w 1008054"/>
                  <a:gd name="connsiteY11" fmla="*/ 671081 h 844091"/>
                  <a:gd name="connsiteX12" fmla="*/ 921620 w 1008054"/>
                  <a:gd name="connsiteY12" fmla="*/ 569481 h 844091"/>
                  <a:gd name="connsiteX13" fmla="*/ 992740 w 1008054"/>
                  <a:gd name="connsiteY13" fmla="*/ 249441 h 844091"/>
                  <a:gd name="connsiteX14" fmla="*/ 987660 w 1008054"/>
                  <a:gd name="connsiteY14" fmla="*/ 51321 h 844091"/>
                  <a:gd name="connsiteX15" fmla="*/ 779380 w 1008054"/>
                  <a:gd name="connsiteY15" fmla="*/ 521 h 844091"/>
                  <a:gd name="connsiteX16" fmla="*/ 611740 w 1008054"/>
                  <a:gd name="connsiteY16" fmla="*/ 71641 h 844091"/>
                  <a:gd name="connsiteX17" fmla="*/ 499980 w 1008054"/>
                  <a:gd name="connsiteY17" fmla="*/ 76721 h 844091"/>
                  <a:gd name="connsiteX18" fmla="*/ 408540 w 1008054"/>
                  <a:gd name="connsiteY18" fmla="*/ 56401 h 844091"/>
                  <a:gd name="connsiteX0" fmla="*/ 408540 w 1008054"/>
                  <a:gd name="connsiteY0" fmla="*/ 56401 h 844091"/>
                  <a:gd name="connsiteX1" fmla="*/ 190100 w 1008054"/>
                  <a:gd name="connsiteY1" fmla="*/ 152921 h 844091"/>
                  <a:gd name="connsiteX2" fmla="*/ 17380 w 1008054"/>
                  <a:gd name="connsiteY2" fmla="*/ 351041 h 844091"/>
                  <a:gd name="connsiteX3" fmla="*/ 12300 w 1008054"/>
                  <a:gd name="connsiteY3" fmla="*/ 437401 h 844091"/>
                  <a:gd name="connsiteX4" fmla="*/ 73260 w 1008054"/>
                  <a:gd name="connsiteY4" fmla="*/ 513601 h 844091"/>
                  <a:gd name="connsiteX5" fmla="*/ 164700 w 1008054"/>
                  <a:gd name="connsiteY5" fmla="*/ 599961 h 844091"/>
                  <a:gd name="connsiteX6" fmla="*/ 235820 w 1008054"/>
                  <a:gd name="connsiteY6" fmla="*/ 655841 h 844091"/>
                  <a:gd name="connsiteX7" fmla="*/ 266300 w 1008054"/>
                  <a:gd name="connsiteY7" fmla="*/ 701561 h 844091"/>
                  <a:gd name="connsiteX8" fmla="*/ 525380 w 1008054"/>
                  <a:gd name="connsiteY8" fmla="*/ 843801 h 844091"/>
                  <a:gd name="connsiteX9" fmla="*/ 611740 w 1008054"/>
                  <a:gd name="connsiteY9" fmla="*/ 737121 h 844091"/>
                  <a:gd name="connsiteX10" fmla="*/ 708260 w 1008054"/>
                  <a:gd name="connsiteY10" fmla="*/ 686321 h 844091"/>
                  <a:gd name="connsiteX11" fmla="*/ 830180 w 1008054"/>
                  <a:gd name="connsiteY11" fmla="*/ 671081 h 844091"/>
                  <a:gd name="connsiteX12" fmla="*/ 921620 w 1008054"/>
                  <a:gd name="connsiteY12" fmla="*/ 569481 h 844091"/>
                  <a:gd name="connsiteX13" fmla="*/ 992740 w 1008054"/>
                  <a:gd name="connsiteY13" fmla="*/ 249441 h 844091"/>
                  <a:gd name="connsiteX14" fmla="*/ 987660 w 1008054"/>
                  <a:gd name="connsiteY14" fmla="*/ 51321 h 844091"/>
                  <a:gd name="connsiteX15" fmla="*/ 779380 w 1008054"/>
                  <a:gd name="connsiteY15" fmla="*/ 521 h 844091"/>
                  <a:gd name="connsiteX16" fmla="*/ 611740 w 1008054"/>
                  <a:gd name="connsiteY16" fmla="*/ 71641 h 844091"/>
                  <a:gd name="connsiteX17" fmla="*/ 408540 w 1008054"/>
                  <a:gd name="connsiteY17" fmla="*/ 56401 h 844091"/>
                  <a:gd name="connsiteX0" fmla="*/ 408540 w 1008054"/>
                  <a:gd name="connsiteY0" fmla="*/ 56401 h 844091"/>
                  <a:gd name="connsiteX1" fmla="*/ 190100 w 1008054"/>
                  <a:gd name="connsiteY1" fmla="*/ 152921 h 844091"/>
                  <a:gd name="connsiteX2" fmla="*/ 17380 w 1008054"/>
                  <a:gd name="connsiteY2" fmla="*/ 351041 h 844091"/>
                  <a:gd name="connsiteX3" fmla="*/ 12300 w 1008054"/>
                  <a:gd name="connsiteY3" fmla="*/ 437401 h 844091"/>
                  <a:gd name="connsiteX4" fmla="*/ 73260 w 1008054"/>
                  <a:gd name="connsiteY4" fmla="*/ 513601 h 844091"/>
                  <a:gd name="connsiteX5" fmla="*/ 164700 w 1008054"/>
                  <a:gd name="connsiteY5" fmla="*/ 599961 h 844091"/>
                  <a:gd name="connsiteX6" fmla="*/ 266300 w 1008054"/>
                  <a:gd name="connsiteY6" fmla="*/ 701561 h 844091"/>
                  <a:gd name="connsiteX7" fmla="*/ 525380 w 1008054"/>
                  <a:gd name="connsiteY7" fmla="*/ 843801 h 844091"/>
                  <a:gd name="connsiteX8" fmla="*/ 611740 w 1008054"/>
                  <a:gd name="connsiteY8" fmla="*/ 737121 h 844091"/>
                  <a:gd name="connsiteX9" fmla="*/ 708260 w 1008054"/>
                  <a:gd name="connsiteY9" fmla="*/ 686321 h 844091"/>
                  <a:gd name="connsiteX10" fmla="*/ 830180 w 1008054"/>
                  <a:gd name="connsiteY10" fmla="*/ 671081 h 844091"/>
                  <a:gd name="connsiteX11" fmla="*/ 921620 w 1008054"/>
                  <a:gd name="connsiteY11" fmla="*/ 569481 h 844091"/>
                  <a:gd name="connsiteX12" fmla="*/ 992740 w 1008054"/>
                  <a:gd name="connsiteY12" fmla="*/ 249441 h 844091"/>
                  <a:gd name="connsiteX13" fmla="*/ 987660 w 1008054"/>
                  <a:gd name="connsiteY13" fmla="*/ 51321 h 844091"/>
                  <a:gd name="connsiteX14" fmla="*/ 779380 w 1008054"/>
                  <a:gd name="connsiteY14" fmla="*/ 521 h 844091"/>
                  <a:gd name="connsiteX15" fmla="*/ 611740 w 1008054"/>
                  <a:gd name="connsiteY15" fmla="*/ 71641 h 844091"/>
                  <a:gd name="connsiteX16" fmla="*/ 408540 w 1008054"/>
                  <a:gd name="connsiteY16" fmla="*/ 56401 h 844091"/>
                  <a:gd name="connsiteX0" fmla="*/ 408540 w 1008054"/>
                  <a:gd name="connsiteY0" fmla="*/ 56401 h 844091"/>
                  <a:gd name="connsiteX1" fmla="*/ 190100 w 1008054"/>
                  <a:gd name="connsiteY1" fmla="*/ 152921 h 844091"/>
                  <a:gd name="connsiteX2" fmla="*/ 17380 w 1008054"/>
                  <a:gd name="connsiteY2" fmla="*/ 351041 h 844091"/>
                  <a:gd name="connsiteX3" fmla="*/ 12300 w 1008054"/>
                  <a:gd name="connsiteY3" fmla="*/ 437401 h 844091"/>
                  <a:gd name="connsiteX4" fmla="*/ 73260 w 1008054"/>
                  <a:gd name="connsiteY4" fmla="*/ 513601 h 844091"/>
                  <a:gd name="connsiteX5" fmla="*/ 266300 w 1008054"/>
                  <a:gd name="connsiteY5" fmla="*/ 701561 h 844091"/>
                  <a:gd name="connsiteX6" fmla="*/ 525380 w 1008054"/>
                  <a:gd name="connsiteY6" fmla="*/ 843801 h 844091"/>
                  <a:gd name="connsiteX7" fmla="*/ 611740 w 1008054"/>
                  <a:gd name="connsiteY7" fmla="*/ 737121 h 844091"/>
                  <a:gd name="connsiteX8" fmla="*/ 708260 w 1008054"/>
                  <a:gd name="connsiteY8" fmla="*/ 686321 h 844091"/>
                  <a:gd name="connsiteX9" fmla="*/ 830180 w 1008054"/>
                  <a:gd name="connsiteY9" fmla="*/ 671081 h 844091"/>
                  <a:gd name="connsiteX10" fmla="*/ 921620 w 1008054"/>
                  <a:gd name="connsiteY10" fmla="*/ 569481 h 844091"/>
                  <a:gd name="connsiteX11" fmla="*/ 992740 w 1008054"/>
                  <a:gd name="connsiteY11" fmla="*/ 249441 h 844091"/>
                  <a:gd name="connsiteX12" fmla="*/ 987660 w 1008054"/>
                  <a:gd name="connsiteY12" fmla="*/ 51321 h 844091"/>
                  <a:gd name="connsiteX13" fmla="*/ 779380 w 1008054"/>
                  <a:gd name="connsiteY13" fmla="*/ 521 h 844091"/>
                  <a:gd name="connsiteX14" fmla="*/ 611740 w 1008054"/>
                  <a:gd name="connsiteY14" fmla="*/ 71641 h 844091"/>
                  <a:gd name="connsiteX15" fmla="*/ 408540 w 1008054"/>
                  <a:gd name="connsiteY15" fmla="*/ 56401 h 844091"/>
                  <a:gd name="connsiteX0" fmla="*/ 420989 w 1020503"/>
                  <a:gd name="connsiteY0" fmla="*/ 56401 h 844091"/>
                  <a:gd name="connsiteX1" fmla="*/ 202549 w 1020503"/>
                  <a:gd name="connsiteY1" fmla="*/ 152921 h 844091"/>
                  <a:gd name="connsiteX2" fmla="*/ 29829 w 1020503"/>
                  <a:gd name="connsiteY2" fmla="*/ 351041 h 844091"/>
                  <a:gd name="connsiteX3" fmla="*/ 24749 w 1020503"/>
                  <a:gd name="connsiteY3" fmla="*/ 437401 h 844091"/>
                  <a:gd name="connsiteX4" fmla="*/ 278749 w 1020503"/>
                  <a:gd name="connsiteY4" fmla="*/ 701561 h 844091"/>
                  <a:gd name="connsiteX5" fmla="*/ 537829 w 1020503"/>
                  <a:gd name="connsiteY5" fmla="*/ 843801 h 844091"/>
                  <a:gd name="connsiteX6" fmla="*/ 624189 w 1020503"/>
                  <a:gd name="connsiteY6" fmla="*/ 737121 h 844091"/>
                  <a:gd name="connsiteX7" fmla="*/ 720709 w 1020503"/>
                  <a:gd name="connsiteY7" fmla="*/ 686321 h 844091"/>
                  <a:gd name="connsiteX8" fmla="*/ 842629 w 1020503"/>
                  <a:gd name="connsiteY8" fmla="*/ 671081 h 844091"/>
                  <a:gd name="connsiteX9" fmla="*/ 934069 w 1020503"/>
                  <a:gd name="connsiteY9" fmla="*/ 569481 h 844091"/>
                  <a:gd name="connsiteX10" fmla="*/ 1005189 w 1020503"/>
                  <a:gd name="connsiteY10" fmla="*/ 249441 h 844091"/>
                  <a:gd name="connsiteX11" fmla="*/ 1000109 w 1020503"/>
                  <a:gd name="connsiteY11" fmla="*/ 51321 h 844091"/>
                  <a:gd name="connsiteX12" fmla="*/ 791829 w 1020503"/>
                  <a:gd name="connsiteY12" fmla="*/ 521 h 844091"/>
                  <a:gd name="connsiteX13" fmla="*/ 624189 w 1020503"/>
                  <a:gd name="connsiteY13" fmla="*/ 71641 h 844091"/>
                  <a:gd name="connsiteX14" fmla="*/ 420989 w 1020503"/>
                  <a:gd name="connsiteY14" fmla="*/ 56401 h 844091"/>
                  <a:gd name="connsiteX0" fmla="*/ 397143 w 996657"/>
                  <a:gd name="connsiteY0" fmla="*/ 56401 h 844091"/>
                  <a:gd name="connsiteX1" fmla="*/ 178703 w 996657"/>
                  <a:gd name="connsiteY1" fmla="*/ 152921 h 844091"/>
                  <a:gd name="connsiteX2" fmla="*/ 903 w 996657"/>
                  <a:gd name="connsiteY2" fmla="*/ 437401 h 844091"/>
                  <a:gd name="connsiteX3" fmla="*/ 254903 w 996657"/>
                  <a:gd name="connsiteY3" fmla="*/ 701561 h 844091"/>
                  <a:gd name="connsiteX4" fmla="*/ 513983 w 996657"/>
                  <a:gd name="connsiteY4" fmla="*/ 843801 h 844091"/>
                  <a:gd name="connsiteX5" fmla="*/ 600343 w 996657"/>
                  <a:gd name="connsiteY5" fmla="*/ 737121 h 844091"/>
                  <a:gd name="connsiteX6" fmla="*/ 696863 w 996657"/>
                  <a:gd name="connsiteY6" fmla="*/ 686321 h 844091"/>
                  <a:gd name="connsiteX7" fmla="*/ 818783 w 996657"/>
                  <a:gd name="connsiteY7" fmla="*/ 671081 h 844091"/>
                  <a:gd name="connsiteX8" fmla="*/ 910223 w 996657"/>
                  <a:gd name="connsiteY8" fmla="*/ 569481 h 844091"/>
                  <a:gd name="connsiteX9" fmla="*/ 981343 w 996657"/>
                  <a:gd name="connsiteY9" fmla="*/ 249441 h 844091"/>
                  <a:gd name="connsiteX10" fmla="*/ 976263 w 996657"/>
                  <a:gd name="connsiteY10" fmla="*/ 51321 h 844091"/>
                  <a:gd name="connsiteX11" fmla="*/ 767983 w 996657"/>
                  <a:gd name="connsiteY11" fmla="*/ 521 h 844091"/>
                  <a:gd name="connsiteX12" fmla="*/ 600343 w 996657"/>
                  <a:gd name="connsiteY12" fmla="*/ 71641 h 844091"/>
                  <a:gd name="connsiteX13" fmla="*/ 397143 w 996657"/>
                  <a:gd name="connsiteY13" fmla="*/ 56401 h 844091"/>
                  <a:gd name="connsiteX0" fmla="*/ 397143 w 996657"/>
                  <a:gd name="connsiteY0" fmla="*/ 56401 h 844091"/>
                  <a:gd name="connsiteX1" fmla="*/ 178703 w 996657"/>
                  <a:gd name="connsiteY1" fmla="*/ 152921 h 844091"/>
                  <a:gd name="connsiteX2" fmla="*/ 903 w 996657"/>
                  <a:gd name="connsiteY2" fmla="*/ 437401 h 844091"/>
                  <a:gd name="connsiteX3" fmla="*/ 254903 w 996657"/>
                  <a:gd name="connsiteY3" fmla="*/ 701561 h 844091"/>
                  <a:gd name="connsiteX4" fmla="*/ 513983 w 996657"/>
                  <a:gd name="connsiteY4" fmla="*/ 843801 h 844091"/>
                  <a:gd name="connsiteX5" fmla="*/ 600343 w 996657"/>
                  <a:gd name="connsiteY5" fmla="*/ 737121 h 844091"/>
                  <a:gd name="connsiteX6" fmla="*/ 696863 w 996657"/>
                  <a:gd name="connsiteY6" fmla="*/ 686321 h 844091"/>
                  <a:gd name="connsiteX7" fmla="*/ 818783 w 996657"/>
                  <a:gd name="connsiteY7" fmla="*/ 671081 h 844091"/>
                  <a:gd name="connsiteX8" fmla="*/ 910223 w 996657"/>
                  <a:gd name="connsiteY8" fmla="*/ 569481 h 844091"/>
                  <a:gd name="connsiteX9" fmla="*/ 981343 w 996657"/>
                  <a:gd name="connsiteY9" fmla="*/ 249441 h 844091"/>
                  <a:gd name="connsiteX10" fmla="*/ 976263 w 996657"/>
                  <a:gd name="connsiteY10" fmla="*/ 51321 h 844091"/>
                  <a:gd name="connsiteX11" fmla="*/ 767983 w 996657"/>
                  <a:gd name="connsiteY11" fmla="*/ 521 h 844091"/>
                  <a:gd name="connsiteX12" fmla="*/ 605423 w 996657"/>
                  <a:gd name="connsiteY12" fmla="*/ 89421 h 844091"/>
                  <a:gd name="connsiteX13" fmla="*/ 397143 w 996657"/>
                  <a:gd name="connsiteY13" fmla="*/ 56401 h 844091"/>
                  <a:gd name="connsiteX0" fmla="*/ 397143 w 996657"/>
                  <a:gd name="connsiteY0" fmla="*/ 56401 h 844091"/>
                  <a:gd name="connsiteX1" fmla="*/ 178703 w 996657"/>
                  <a:gd name="connsiteY1" fmla="*/ 152921 h 844091"/>
                  <a:gd name="connsiteX2" fmla="*/ 903 w 996657"/>
                  <a:gd name="connsiteY2" fmla="*/ 437401 h 844091"/>
                  <a:gd name="connsiteX3" fmla="*/ 254903 w 996657"/>
                  <a:gd name="connsiteY3" fmla="*/ 701561 h 844091"/>
                  <a:gd name="connsiteX4" fmla="*/ 513983 w 996657"/>
                  <a:gd name="connsiteY4" fmla="*/ 843801 h 844091"/>
                  <a:gd name="connsiteX5" fmla="*/ 600343 w 996657"/>
                  <a:gd name="connsiteY5" fmla="*/ 737121 h 844091"/>
                  <a:gd name="connsiteX6" fmla="*/ 696863 w 996657"/>
                  <a:gd name="connsiteY6" fmla="*/ 686321 h 844091"/>
                  <a:gd name="connsiteX7" fmla="*/ 818783 w 996657"/>
                  <a:gd name="connsiteY7" fmla="*/ 671081 h 844091"/>
                  <a:gd name="connsiteX8" fmla="*/ 910223 w 996657"/>
                  <a:gd name="connsiteY8" fmla="*/ 569481 h 844091"/>
                  <a:gd name="connsiteX9" fmla="*/ 981343 w 996657"/>
                  <a:gd name="connsiteY9" fmla="*/ 249441 h 844091"/>
                  <a:gd name="connsiteX10" fmla="*/ 976263 w 996657"/>
                  <a:gd name="connsiteY10" fmla="*/ 51321 h 844091"/>
                  <a:gd name="connsiteX11" fmla="*/ 767983 w 996657"/>
                  <a:gd name="connsiteY11" fmla="*/ 521 h 844091"/>
                  <a:gd name="connsiteX12" fmla="*/ 602883 w 996657"/>
                  <a:gd name="connsiteY12" fmla="*/ 69101 h 844091"/>
                  <a:gd name="connsiteX13" fmla="*/ 397143 w 996657"/>
                  <a:gd name="connsiteY13" fmla="*/ 56401 h 844091"/>
                  <a:gd name="connsiteX0" fmla="*/ 361903 w 961417"/>
                  <a:gd name="connsiteY0" fmla="*/ 56401 h 844091"/>
                  <a:gd name="connsiteX1" fmla="*/ 143463 w 961417"/>
                  <a:gd name="connsiteY1" fmla="*/ 152921 h 844091"/>
                  <a:gd name="connsiteX2" fmla="*/ 1223 w 961417"/>
                  <a:gd name="connsiteY2" fmla="*/ 399301 h 844091"/>
                  <a:gd name="connsiteX3" fmla="*/ 219663 w 961417"/>
                  <a:gd name="connsiteY3" fmla="*/ 701561 h 844091"/>
                  <a:gd name="connsiteX4" fmla="*/ 478743 w 961417"/>
                  <a:gd name="connsiteY4" fmla="*/ 843801 h 844091"/>
                  <a:gd name="connsiteX5" fmla="*/ 565103 w 961417"/>
                  <a:gd name="connsiteY5" fmla="*/ 737121 h 844091"/>
                  <a:gd name="connsiteX6" fmla="*/ 661623 w 961417"/>
                  <a:gd name="connsiteY6" fmla="*/ 686321 h 844091"/>
                  <a:gd name="connsiteX7" fmla="*/ 783543 w 961417"/>
                  <a:gd name="connsiteY7" fmla="*/ 671081 h 844091"/>
                  <a:gd name="connsiteX8" fmla="*/ 874983 w 961417"/>
                  <a:gd name="connsiteY8" fmla="*/ 569481 h 844091"/>
                  <a:gd name="connsiteX9" fmla="*/ 946103 w 961417"/>
                  <a:gd name="connsiteY9" fmla="*/ 249441 h 844091"/>
                  <a:gd name="connsiteX10" fmla="*/ 941023 w 961417"/>
                  <a:gd name="connsiteY10" fmla="*/ 51321 h 844091"/>
                  <a:gd name="connsiteX11" fmla="*/ 732743 w 961417"/>
                  <a:gd name="connsiteY11" fmla="*/ 521 h 844091"/>
                  <a:gd name="connsiteX12" fmla="*/ 567643 w 961417"/>
                  <a:gd name="connsiteY12" fmla="*/ 69101 h 844091"/>
                  <a:gd name="connsiteX13" fmla="*/ 361903 w 961417"/>
                  <a:gd name="connsiteY13" fmla="*/ 56401 h 844091"/>
                  <a:gd name="connsiteX0" fmla="*/ 361903 w 961417"/>
                  <a:gd name="connsiteY0" fmla="*/ 56401 h 776003"/>
                  <a:gd name="connsiteX1" fmla="*/ 143463 w 961417"/>
                  <a:gd name="connsiteY1" fmla="*/ 152921 h 776003"/>
                  <a:gd name="connsiteX2" fmla="*/ 1223 w 961417"/>
                  <a:gd name="connsiteY2" fmla="*/ 399301 h 776003"/>
                  <a:gd name="connsiteX3" fmla="*/ 219663 w 961417"/>
                  <a:gd name="connsiteY3" fmla="*/ 701561 h 776003"/>
                  <a:gd name="connsiteX4" fmla="*/ 445723 w 961417"/>
                  <a:gd name="connsiteY4" fmla="*/ 775221 h 776003"/>
                  <a:gd name="connsiteX5" fmla="*/ 565103 w 961417"/>
                  <a:gd name="connsiteY5" fmla="*/ 737121 h 776003"/>
                  <a:gd name="connsiteX6" fmla="*/ 661623 w 961417"/>
                  <a:gd name="connsiteY6" fmla="*/ 686321 h 776003"/>
                  <a:gd name="connsiteX7" fmla="*/ 783543 w 961417"/>
                  <a:gd name="connsiteY7" fmla="*/ 671081 h 776003"/>
                  <a:gd name="connsiteX8" fmla="*/ 874983 w 961417"/>
                  <a:gd name="connsiteY8" fmla="*/ 569481 h 776003"/>
                  <a:gd name="connsiteX9" fmla="*/ 946103 w 961417"/>
                  <a:gd name="connsiteY9" fmla="*/ 249441 h 776003"/>
                  <a:gd name="connsiteX10" fmla="*/ 941023 w 961417"/>
                  <a:gd name="connsiteY10" fmla="*/ 51321 h 776003"/>
                  <a:gd name="connsiteX11" fmla="*/ 732743 w 961417"/>
                  <a:gd name="connsiteY11" fmla="*/ 521 h 776003"/>
                  <a:gd name="connsiteX12" fmla="*/ 567643 w 961417"/>
                  <a:gd name="connsiteY12" fmla="*/ 69101 h 776003"/>
                  <a:gd name="connsiteX13" fmla="*/ 361903 w 961417"/>
                  <a:gd name="connsiteY13" fmla="*/ 56401 h 776003"/>
                  <a:gd name="connsiteX0" fmla="*/ 361903 w 961417"/>
                  <a:gd name="connsiteY0" fmla="*/ 56401 h 775927"/>
                  <a:gd name="connsiteX1" fmla="*/ 143463 w 961417"/>
                  <a:gd name="connsiteY1" fmla="*/ 152921 h 775927"/>
                  <a:gd name="connsiteX2" fmla="*/ 1223 w 961417"/>
                  <a:gd name="connsiteY2" fmla="*/ 399301 h 775927"/>
                  <a:gd name="connsiteX3" fmla="*/ 219663 w 961417"/>
                  <a:gd name="connsiteY3" fmla="*/ 701561 h 775927"/>
                  <a:gd name="connsiteX4" fmla="*/ 445723 w 961417"/>
                  <a:gd name="connsiteY4" fmla="*/ 775221 h 775927"/>
                  <a:gd name="connsiteX5" fmla="*/ 565103 w 961417"/>
                  <a:gd name="connsiteY5" fmla="*/ 737121 h 775927"/>
                  <a:gd name="connsiteX6" fmla="*/ 582884 w 961417"/>
                  <a:gd name="connsiteY6" fmla="*/ 709181 h 775927"/>
                  <a:gd name="connsiteX7" fmla="*/ 661623 w 961417"/>
                  <a:gd name="connsiteY7" fmla="*/ 686321 h 775927"/>
                  <a:gd name="connsiteX8" fmla="*/ 783543 w 961417"/>
                  <a:gd name="connsiteY8" fmla="*/ 671081 h 775927"/>
                  <a:gd name="connsiteX9" fmla="*/ 874983 w 961417"/>
                  <a:gd name="connsiteY9" fmla="*/ 569481 h 775927"/>
                  <a:gd name="connsiteX10" fmla="*/ 946103 w 961417"/>
                  <a:gd name="connsiteY10" fmla="*/ 249441 h 775927"/>
                  <a:gd name="connsiteX11" fmla="*/ 941023 w 961417"/>
                  <a:gd name="connsiteY11" fmla="*/ 51321 h 775927"/>
                  <a:gd name="connsiteX12" fmla="*/ 732743 w 961417"/>
                  <a:gd name="connsiteY12" fmla="*/ 521 h 775927"/>
                  <a:gd name="connsiteX13" fmla="*/ 567643 w 961417"/>
                  <a:gd name="connsiteY13" fmla="*/ 69101 h 775927"/>
                  <a:gd name="connsiteX14" fmla="*/ 361903 w 961417"/>
                  <a:gd name="connsiteY14" fmla="*/ 56401 h 775927"/>
                  <a:gd name="connsiteX0" fmla="*/ 361903 w 961417"/>
                  <a:gd name="connsiteY0" fmla="*/ 56401 h 775927"/>
                  <a:gd name="connsiteX1" fmla="*/ 143463 w 961417"/>
                  <a:gd name="connsiteY1" fmla="*/ 152921 h 775927"/>
                  <a:gd name="connsiteX2" fmla="*/ 1223 w 961417"/>
                  <a:gd name="connsiteY2" fmla="*/ 399301 h 775927"/>
                  <a:gd name="connsiteX3" fmla="*/ 219663 w 961417"/>
                  <a:gd name="connsiteY3" fmla="*/ 701561 h 775927"/>
                  <a:gd name="connsiteX4" fmla="*/ 445723 w 961417"/>
                  <a:gd name="connsiteY4" fmla="*/ 775221 h 775927"/>
                  <a:gd name="connsiteX5" fmla="*/ 565103 w 961417"/>
                  <a:gd name="connsiteY5" fmla="*/ 737121 h 775927"/>
                  <a:gd name="connsiteX6" fmla="*/ 582884 w 961417"/>
                  <a:gd name="connsiteY6" fmla="*/ 709181 h 775927"/>
                  <a:gd name="connsiteX7" fmla="*/ 674323 w 961417"/>
                  <a:gd name="connsiteY7" fmla="*/ 681241 h 775927"/>
                  <a:gd name="connsiteX8" fmla="*/ 783543 w 961417"/>
                  <a:gd name="connsiteY8" fmla="*/ 671081 h 775927"/>
                  <a:gd name="connsiteX9" fmla="*/ 874983 w 961417"/>
                  <a:gd name="connsiteY9" fmla="*/ 569481 h 775927"/>
                  <a:gd name="connsiteX10" fmla="*/ 946103 w 961417"/>
                  <a:gd name="connsiteY10" fmla="*/ 249441 h 775927"/>
                  <a:gd name="connsiteX11" fmla="*/ 941023 w 961417"/>
                  <a:gd name="connsiteY11" fmla="*/ 51321 h 775927"/>
                  <a:gd name="connsiteX12" fmla="*/ 732743 w 961417"/>
                  <a:gd name="connsiteY12" fmla="*/ 521 h 775927"/>
                  <a:gd name="connsiteX13" fmla="*/ 567643 w 961417"/>
                  <a:gd name="connsiteY13" fmla="*/ 69101 h 775927"/>
                  <a:gd name="connsiteX14" fmla="*/ 361903 w 961417"/>
                  <a:gd name="connsiteY14" fmla="*/ 56401 h 775927"/>
                  <a:gd name="connsiteX0" fmla="*/ 361903 w 961020"/>
                  <a:gd name="connsiteY0" fmla="*/ 56401 h 775927"/>
                  <a:gd name="connsiteX1" fmla="*/ 143463 w 961020"/>
                  <a:gd name="connsiteY1" fmla="*/ 152921 h 775927"/>
                  <a:gd name="connsiteX2" fmla="*/ 1223 w 961020"/>
                  <a:gd name="connsiteY2" fmla="*/ 399301 h 775927"/>
                  <a:gd name="connsiteX3" fmla="*/ 219663 w 961020"/>
                  <a:gd name="connsiteY3" fmla="*/ 701561 h 775927"/>
                  <a:gd name="connsiteX4" fmla="*/ 445723 w 961020"/>
                  <a:gd name="connsiteY4" fmla="*/ 775221 h 775927"/>
                  <a:gd name="connsiteX5" fmla="*/ 565103 w 961020"/>
                  <a:gd name="connsiteY5" fmla="*/ 737121 h 775927"/>
                  <a:gd name="connsiteX6" fmla="*/ 582884 w 961020"/>
                  <a:gd name="connsiteY6" fmla="*/ 709181 h 775927"/>
                  <a:gd name="connsiteX7" fmla="*/ 674323 w 961020"/>
                  <a:gd name="connsiteY7" fmla="*/ 681241 h 775927"/>
                  <a:gd name="connsiteX8" fmla="*/ 783543 w 961020"/>
                  <a:gd name="connsiteY8" fmla="*/ 671081 h 775927"/>
                  <a:gd name="connsiteX9" fmla="*/ 882603 w 961020"/>
                  <a:gd name="connsiteY9" fmla="*/ 572021 h 775927"/>
                  <a:gd name="connsiteX10" fmla="*/ 946103 w 961020"/>
                  <a:gd name="connsiteY10" fmla="*/ 249441 h 775927"/>
                  <a:gd name="connsiteX11" fmla="*/ 941023 w 961020"/>
                  <a:gd name="connsiteY11" fmla="*/ 51321 h 775927"/>
                  <a:gd name="connsiteX12" fmla="*/ 732743 w 961020"/>
                  <a:gd name="connsiteY12" fmla="*/ 521 h 775927"/>
                  <a:gd name="connsiteX13" fmla="*/ 567643 w 961020"/>
                  <a:gd name="connsiteY13" fmla="*/ 69101 h 775927"/>
                  <a:gd name="connsiteX14" fmla="*/ 361903 w 961020"/>
                  <a:gd name="connsiteY14" fmla="*/ 56401 h 775927"/>
                  <a:gd name="connsiteX0" fmla="*/ 361903 w 968259"/>
                  <a:gd name="connsiteY0" fmla="*/ 56068 h 775594"/>
                  <a:gd name="connsiteX1" fmla="*/ 143463 w 968259"/>
                  <a:gd name="connsiteY1" fmla="*/ 152588 h 775594"/>
                  <a:gd name="connsiteX2" fmla="*/ 1223 w 968259"/>
                  <a:gd name="connsiteY2" fmla="*/ 398968 h 775594"/>
                  <a:gd name="connsiteX3" fmla="*/ 219663 w 968259"/>
                  <a:gd name="connsiteY3" fmla="*/ 701228 h 775594"/>
                  <a:gd name="connsiteX4" fmla="*/ 445723 w 968259"/>
                  <a:gd name="connsiteY4" fmla="*/ 774888 h 775594"/>
                  <a:gd name="connsiteX5" fmla="*/ 565103 w 968259"/>
                  <a:gd name="connsiteY5" fmla="*/ 736788 h 775594"/>
                  <a:gd name="connsiteX6" fmla="*/ 582884 w 968259"/>
                  <a:gd name="connsiteY6" fmla="*/ 708848 h 775594"/>
                  <a:gd name="connsiteX7" fmla="*/ 674323 w 968259"/>
                  <a:gd name="connsiteY7" fmla="*/ 680908 h 775594"/>
                  <a:gd name="connsiteX8" fmla="*/ 783543 w 968259"/>
                  <a:gd name="connsiteY8" fmla="*/ 670748 h 775594"/>
                  <a:gd name="connsiteX9" fmla="*/ 882603 w 968259"/>
                  <a:gd name="connsiteY9" fmla="*/ 571688 h 775594"/>
                  <a:gd name="connsiteX10" fmla="*/ 946103 w 968259"/>
                  <a:gd name="connsiteY10" fmla="*/ 249108 h 775594"/>
                  <a:gd name="connsiteX11" fmla="*/ 951183 w 968259"/>
                  <a:gd name="connsiteY11" fmla="*/ 81468 h 775594"/>
                  <a:gd name="connsiteX12" fmla="*/ 732743 w 968259"/>
                  <a:gd name="connsiteY12" fmla="*/ 188 h 775594"/>
                  <a:gd name="connsiteX13" fmla="*/ 567643 w 968259"/>
                  <a:gd name="connsiteY13" fmla="*/ 68768 h 775594"/>
                  <a:gd name="connsiteX14" fmla="*/ 361903 w 968259"/>
                  <a:gd name="connsiteY14" fmla="*/ 56068 h 775594"/>
                  <a:gd name="connsiteX0" fmla="*/ 361903 w 968259"/>
                  <a:gd name="connsiteY0" fmla="*/ 56068 h 775689"/>
                  <a:gd name="connsiteX1" fmla="*/ 143463 w 968259"/>
                  <a:gd name="connsiteY1" fmla="*/ 152588 h 775689"/>
                  <a:gd name="connsiteX2" fmla="*/ 1223 w 968259"/>
                  <a:gd name="connsiteY2" fmla="*/ 398968 h 775689"/>
                  <a:gd name="connsiteX3" fmla="*/ 219663 w 968259"/>
                  <a:gd name="connsiteY3" fmla="*/ 701228 h 775689"/>
                  <a:gd name="connsiteX4" fmla="*/ 445723 w 968259"/>
                  <a:gd name="connsiteY4" fmla="*/ 774888 h 775689"/>
                  <a:gd name="connsiteX5" fmla="*/ 565103 w 968259"/>
                  <a:gd name="connsiteY5" fmla="*/ 736788 h 775689"/>
                  <a:gd name="connsiteX6" fmla="*/ 674323 w 968259"/>
                  <a:gd name="connsiteY6" fmla="*/ 680908 h 775689"/>
                  <a:gd name="connsiteX7" fmla="*/ 783543 w 968259"/>
                  <a:gd name="connsiteY7" fmla="*/ 670748 h 775689"/>
                  <a:gd name="connsiteX8" fmla="*/ 882603 w 968259"/>
                  <a:gd name="connsiteY8" fmla="*/ 571688 h 775689"/>
                  <a:gd name="connsiteX9" fmla="*/ 946103 w 968259"/>
                  <a:gd name="connsiteY9" fmla="*/ 249108 h 775689"/>
                  <a:gd name="connsiteX10" fmla="*/ 951183 w 968259"/>
                  <a:gd name="connsiteY10" fmla="*/ 81468 h 775689"/>
                  <a:gd name="connsiteX11" fmla="*/ 732743 w 968259"/>
                  <a:gd name="connsiteY11" fmla="*/ 188 h 775689"/>
                  <a:gd name="connsiteX12" fmla="*/ 567643 w 968259"/>
                  <a:gd name="connsiteY12" fmla="*/ 68768 h 775689"/>
                  <a:gd name="connsiteX13" fmla="*/ 361903 w 968259"/>
                  <a:gd name="connsiteY13" fmla="*/ 56068 h 775689"/>
                  <a:gd name="connsiteX0" fmla="*/ 361903 w 968259"/>
                  <a:gd name="connsiteY0" fmla="*/ 56068 h 775348"/>
                  <a:gd name="connsiteX1" fmla="*/ 143463 w 968259"/>
                  <a:gd name="connsiteY1" fmla="*/ 152588 h 775348"/>
                  <a:gd name="connsiteX2" fmla="*/ 1223 w 968259"/>
                  <a:gd name="connsiteY2" fmla="*/ 398968 h 775348"/>
                  <a:gd name="connsiteX3" fmla="*/ 219663 w 968259"/>
                  <a:gd name="connsiteY3" fmla="*/ 701228 h 775348"/>
                  <a:gd name="connsiteX4" fmla="*/ 445723 w 968259"/>
                  <a:gd name="connsiteY4" fmla="*/ 774888 h 775348"/>
                  <a:gd name="connsiteX5" fmla="*/ 674323 w 968259"/>
                  <a:gd name="connsiteY5" fmla="*/ 680908 h 775348"/>
                  <a:gd name="connsiteX6" fmla="*/ 783543 w 968259"/>
                  <a:gd name="connsiteY6" fmla="*/ 670748 h 775348"/>
                  <a:gd name="connsiteX7" fmla="*/ 882603 w 968259"/>
                  <a:gd name="connsiteY7" fmla="*/ 571688 h 775348"/>
                  <a:gd name="connsiteX8" fmla="*/ 946103 w 968259"/>
                  <a:gd name="connsiteY8" fmla="*/ 249108 h 775348"/>
                  <a:gd name="connsiteX9" fmla="*/ 951183 w 968259"/>
                  <a:gd name="connsiteY9" fmla="*/ 81468 h 775348"/>
                  <a:gd name="connsiteX10" fmla="*/ 732743 w 968259"/>
                  <a:gd name="connsiteY10" fmla="*/ 188 h 775348"/>
                  <a:gd name="connsiteX11" fmla="*/ 567643 w 968259"/>
                  <a:gd name="connsiteY11" fmla="*/ 68768 h 775348"/>
                  <a:gd name="connsiteX12" fmla="*/ 361903 w 968259"/>
                  <a:gd name="connsiteY12" fmla="*/ 56068 h 775348"/>
                  <a:gd name="connsiteX0" fmla="*/ 361903 w 968259"/>
                  <a:gd name="connsiteY0" fmla="*/ 56068 h 775348"/>
                  <a:gd name="connsiteX1" fmla="*/ 143463 w 968259"/>
                  <a:gd name="connsiteY1" fmla="*/ 152588 h 775348"/>
                  <a:gd name="connsiteX2" fmla="*/ 1223 w 968259"/>
                  <a:gd name="connsiteY2" fmla="*/ 398968 h 775348"/>
                  <a:gd name="connsiteX3" fmla="*/ 219663 w 968259"/>
                  <a:gd name="connsiteY3" fmla="*/ 701228 h 775348"/>
                  <a:gd name="connsiteX4" fmla="*/ 445723 w 968259"/>
                  <a:gd name="connsiteY4" fmla="*/ 774888 h 775348"/>
                  <a:gd name="connsiteX5" fmla="*/ 674323 w 968259"/>
                  <a:gd name="connsiteY5" fmla="*/ 680908 h 775348"/>
                  <a:gd name="connsiteX6" fmla="*/ 783543 w 968259"/>
                  <a:gd name="connsiteY6" fmla="*/ 670748 h 775348"/>
                  <a:gd name="connsiteX7" fmla="*/ 882603 w 968259"/>
                  <a:gd name="connsiteY7" fmla="*/ 571688 h 775348"/>
                  <a:gd name="connsiteX8" fmla="*/ 946103 w 968259"/>
                  <a:gd name="connsiteY8" fmla="*/ 249108 h 775348"/>
                  <a:gd name="connsiteX9" fmla="*/ 951183 w 968259"/>
                  <a:gd name="connsiteY9" fmla="*/ 81468 h 775348"/>
                  <a:gd name="connsiteX10" fmla="*/ 732743 w 968259"/>
                  <a:gd name="connsiteY10" fmla="*/ 188 h 775348"/>
                  <a:gd name="connsiteX11" fmla="*/ 565103 w 968259"/>
                  <a:gd name="connsiteY11" fmla="*/ 91628 h 775348"/>
                  <a:gd name="connsiteX12" fmla="*/ 361903 w 968259"/>
                  <a:gd name="connsiteY12" fmla="*/ 56068 h 775348"/>
                  <a:gd name="connsiteX0" fmla="*/ 308563 w 968259"/>
                  <a:gd name="connsiteY0" fmla="*/ 43368 h 775348"/>
                  <a:gd name="connsiteX1" fmla="*/ 143463 w 968259"/>
                  <a:gd name="connsiteY1" fmla="*/ 152588 h 775348"/>
                  <a:gd name="connsiteX2" fmla="*/ 1223 w 968259"/>
                  <a:gd name="connsiteY2" fmla="*/ 398968 h 775348"/>
                  <a:gd name="connsiteX3" fmla="*/ 219663 w 968259"/>
                  <a:gd name="connsiteY3" fmla="*/ 701228 h 775348"/>
                  <a:gd name="connsiteX4" fmla="*/ 445723 w 968259"/>
                  <a:gd name="connsiteY4" fmla="*/ 774888 h 775348"/>
                  <a:gd name="connsiteX5" fmla="*/ 674323 w 968259"/>
                  <a:gd name="connsiteY5" fmla="*/ 680908 h 775348"/>
                  <a:gd name="connsiteX6" fmla="*/ 783543 w 968259"/>
                  <a:gd name="connsiteY6" fmla="*/ 670748 h 775348"/>
                  <a:gd name="connsiteX7" fmla="*/ 882603 w 968259"/>
                  <a:gd name="connsiteY7" fmla="*/ 571688 h 775348"/>
                  <a:gd name="connsiteX8" fmla="*/ 946103 w 968259"/>
                  <a:gd name="connsiteY8" fmla="*/ 249108 h 775348"/>
                  <a:gd name="connsiteX9" fmla="*/ 951183 w 968259"/>
                  <a:gd name="connsiteY9" fmla="*/ 81468 h 775348"/>
                  <a:gd name="connsiteX10" fmla="*/ 732743 w 968259"/>
                  <a:gd name="connsiteY10" fmla="*/ 188 h 775348"/>
                  <a:gd name="connsiteX11" fmla="*/ 565103 w 968259"/>
                  <a:gd name="connsiteY11" fmla="*/ 91628 h 775348"/>
                  <a:gd name="connsiteX12" fmla="*/ 308563 w 968259"/>
                  <a:gd name="connsiteY12" fmla="*/ 43368 h 775348"/>
                  <a:gd name="connsiteX0" fmla="*/ 308316 w 968012"/>
                  <a:gd name="connsiteY0" fmla="*/ 43368 h 775348"/>
                  <a:gd name="connsiteX1" fmla="*/ 168616 w 968012"/>
                  <a:gd name="connsiteY1" fmla="*/ 183068 h 775348"/>
                  <a:gd name="connsiteX2" fmla="*/ 976 w 968012"/>
                  <a:gd name="connsiteY2" fmla="*/ 398968 h 775348"/>
                  <a:gd name="connsiteX3" fmla="*/ 219416 w 968012"/>
                  <a:gd name="connsiteY3" fmla="*/ 701228 h 775348"/>
                  <a:gd name="connsiteX4" fmla="*/ 445476 w 968012"/>
                  <a:gd name="connsiteY4" fmla="*/ 774888 h 775348"/>
                  <a:gd name="connsiteX5" fmla="*/ 674076 w 968012"/>
                  <a:gd name="connsiteY5" fmla="*/ 680908 h 775348"/>
                  <a:gd name="connsiteX6" fmla="*/ 783296 w 968012"/>
                  <a:gd name="connsiteY6" fmla="*/ 670748 h 775348"/>
                  <a:gd name="connsiteX7" fmla="*/ 882356 w 968012"/>
                  <a:gd name="connsiteY7" fmla="*/ 571688 h 775348"/>
                  <a:gd name="connsiteX8" fmla="*/ 945856 w 968012"/>
                  <a:gd name="connsiteY8" fmla="*/ 249108 h 775348"/>
                  <a:gd name="connsiteX9" fmla="*/ 950936 w 968012"/>
                  <a:gd name="connsiteY9" fmla="*/ 81468 h 775348"/>
                  <a:gd name="connsiteX10" fmla="*/ 732496 w 968012"/>
                  <a:gd name="connsiteY10" fmla="*/ 188 h 775348"/>
                  <a:gd name="connsiteX11" fmla="*/ 564856 w 968012"/>
                  <a:gd name="connsiteY11" fmla="*/ 91628 h 775348"/>
                  <a:gd name="connsiteX12" fmla="*/ 308316 w 968012"/>
                  <a:gd name="connsiteY12" fmla="*/ 43368 h 775348"/>
                  <a:gd name="connsiteX0" fmla="*/ 308210 w 967906"/>
                  <a:gd name="connsiteY0" fmla="*/ 43368 h 775348"/>
                  <a:gd name="connsiteX1" fmla="*/ 183750 w 967906"/>
                  <a:gd name="connsiteY1" fmla="*/ 195768 h 775348"/>
                  <a:gd name="connsiteX2" fmla="*/ 870 w 967906"/>
                  <a:gd name="connsiteY2" fmla="*/ 398968 h 775348"/>
                  <a:gd name="connsiteX3" fmla="*/ 219310 w 967906"/>
                  <a:gd name="connsiteY3" fmla="*/ 701228 h 775348"/>
                  <a:gd name="connsiteX4" fmla="*/ 445370 w 967906"/>
                  <a:gd name="connsiteY4" fmla="*/ 774888 h 775348"/>
                  <a:gd name="connsiteX5" fmla="*/ 673970 w 967906"/>
                  <a:gd name="connsiteY5" fmla="*/ 680908 h 775348"/>
                  <a:gd name="connsiteX6" fmla="*/ 783190 w 967906"/>
                  <a:gd name="connsiteY6" fmla="*/ 670748 h 775348"/>
                  <a:gd name="connsiteX7" fmla="*/ 882250 w 967906"/>
                  <a:gd name="connsiteY7" fmla="*/ 571688 h 775348"/>
                  <a:gd name="connsiteX8" fmla="*/ 945750 w 967906"/>
                  <a:gd name="connsiteY8" fmla="*/ 249108 h 775348"/>
                  <a:gd name="connsiteX9" fmla="*/ 950830 w 967906"/>
                  <a:gd name="connsiteY9" fmla="*/ 81468 h 775348"/>
                  <a:gd name="connsiteX10" fmla="*/ 732390 w 967906"/>
                  <a:gd name="connsiteY10" fmla="*/ 188 h 775348"/>
                  <a:gd name="connsiteX11" fmla="*/ 564750 w 967906"/>
                  <a:gd name="connsiteY11" fmla="*/ 91628 h 775348"/>
                  <a:gd name="connsiteX12" fmla="*/ 308210 w 967906"/>
                  <a:gd name="connsiteY12" fmla="*/ 43368 h 775348"/>
                  <a:gd name="connsiteX0" fmla="*/ 272945 w 932641"/>
                  <a:gd name="connsiteY0" fmla="*/ 43368 h 775397"/>
                  <a:gd name="connsiteX1" fmla="*/ 148485 w 932641"/>
                  <a:gd name="connsiteY1" fmla="*/ 195768 h 775397"/>
                  <a:gd name="connsiteX2" fmla="*/ 1165 w 932641"/>
                  <a:gd name="connsiteY2" fmla="*/ 386268 h 775397"/>
                  <a:gd name="connsiteX3" fmla="*/ 184045 w 932641"/>
                  <a:gd name="connsiteY3" fmla="*/ 701228 h 775397"/>
                  <a:gd name="connsiteX4" fmla="*/ 410105 w 932641"/>
                  <a:gd name="connsiteY4" fmla="*/ 774888 h 775397"/>
                  <a:gd name="connsiteX5" fmla="*/ 638705 w 932641"/>
                  <a:gd name="connsiteY5" fmla="*/ 680908 h 775397"/>
                  <a:gd name="connsiteX6" fmla="*/ 747925 w 932641"/>
                  <a:gd name="connsiteY6" fmla="*/ 670748 h 775397"/>
                  <a:gd name="connsiteX7" fmla="*/ 846985 w 932641"/>
                  <a:gd name="connsiteY7" fmla="*/ 571688 h 775397"/>
                  <a:gd name="connsiteX8" fmla="*/ 910485 w 932641"/>
                  <a:gd name="connsiteY8" fmla="*/ 249108 h 775397"/>
                  <a:gd name="connsiteX9" fmla="*/ 915565 w 932641"/>
                  <a:gd name="connsiteY9" fmla="*/ 81468 h 775397"/>
                  <a:gd name="connsiteX10" fmla="*/ 697125 w 932641"/>
                  <a:gd name="connsiteY10" fmla="*/ 188 h 775397"/>
                  <a:gd name="connsiteX11" fmla="*/ 529485 w 932641"/>
                  <a:gd name="connsiteY11" fmla="*/ 91628 h 775397"/>
                  <a:gd name="connsiteX12" fmla="*/ 272945 w 932641"/>
                  <a:gd name="connsiteY12" fmla="*/ 43368 h 775397"/>
                  <a:gd name="connsiteX0" fmla="*/ 272945 w 932641"/>
                  <a:gd name="connsiteY0" fmla="*/ 43368 h 777290"/>
                  <a:gd name="connsiteX1" fmla="*/ 148485 w 932641"/>
                  <a:gd name="connsiteY1" fmla="*/ 195768 h 777290"/>
                  <a:gd name="connsiteX2" fmla="*/ 1165 w 932641"/>
                  <a:gd name="connsiteY2" fmla="*/ 386268 h 777290"/>
                  <a:gd name="connsiteX3" fmla="*/ 206905 w 932641"/>
                  <a:gd name="connsiteY3" fmla="*/ 569148 h 777290"/>
                  <a:gd name="connsiteX4" fmla="*/ 410105 w 932641"/>
                  <a:gd name="connsiteY4" fmla="*/ 774888 h 777290"/>
                  <a:gd name="connsiteX5" fmla="*/ 638705 w 932641"/>
                  <a:gd name="connsiteY5" fmla="*/ 680908 h 777290"/>
                  <a:gd name="connsiteX6" fmla="*/ 747925 w 932641"/>
                  <a:gd name="connsiteY6" fmla="*/ 670748 h 777290"/>
                  <a:gd name="connsiteX7" fmla="*/ 846985 w 932641"/>
                  <a:gd name="connsiteY7" fmla="*/ 571688 h 777290"/>
                  <a:gd name="connsiteX8" fmla="*/ 910485 w 932641"/>
                  <a:gd name="connsiteY8" fmla="*/ 249108 h 777290"/>
                  <a:gd name="connsiteX9" fmla="*/ 915565 w 932641"/>
                  <a:gd name="connsiteY9" fmla="*/ 81468 h 777290"/>
                  <a:gd name="connsiteX10" fmla="*/ 697125 w 932641"/>
                  <a:gd name="connsiteY10" fmla="*/ 188 h 777290"/>
                  <a:gd name="connsiteX11" fmla="*/ 529485 w 932641"/>
                  <a:gd name="connsiteY11" fmla="*/ 91628 h 777290"/>
                  <a:gd name="connsiteX12" fmla="*/ 272945 w 932641"/>
                  <a:gd name="connsiteY12" fmla="*/ 43368 h 777290"/>
                  <a:gd name="connsiteX0" fmla="*/ 272945 w 932641"/>
                  <a:gd name="connsiteY0" fmla="*/ 43368 h 759978"/>
                  <a:gd name="connsiteX1" fmla="*/ 148485 w 932641"/>
                  <a:gd name="connsiteY1" fmla="*/ 195768 h 759978"/>
                  <a:gd name="connsiteX2" fmla="*/ 1165 w 932641"/>
                  <a:gd name="connsiteY2" fmla="*/ 386268 h 759978"/>
                  <a:gd name="connsiteX3" fmla="*/ 206905 w 932641"/>
                  <a:gd name="connsiteY3" fmla="*/ 569148 h 759978"/>
                  <a:gd name="connsiteX4" fmla="*/ 313585 w 932641"/>
                  <a:gd name="connsiteY4" fmla="*/ 757108 h 759978"/>
                  <a:gd name="connsiteX5" fmla="*/ 638705 w 932641"/>
                  <a:gd name="connsiteY5" fmla="*/ 680908 h 759978"/>
                  <a:gd name="connsiteX6" fmla="*/ 747925 w 932641"/>
                  <a:gd name="connsiteY6" fmla="*/ 670748 h 759978"/>
                  <a:gd name="connsiteX7" fmla="*/ 846985 w 932641"/>
                  <a:gd name="connsiteY7" fmla="*/ 571688 h 759978"/>
                  <a:gd name="connsiteX8" fmla="*/ 910485 w 932641"/>
                  <a:gd name="connsiteY8" fmla="*/ 249108 h 759978"/>
                  <a:gd name="connsiteX9" fmla="*/ 915565 w 932641"/>
                  <a:gd name="connsiteY9" fmla="*/ 81468 h 759978"/>
                  <a:gd name="connsiteX10" fmla="*/ 697125 w 932641"/>
                  <a:gd name="connsiteY10" fmla="*/ 188 h 759978"/>
                  <a:gd name="connsiteX11" fmla="*/ 529485 w 932641"/>
                  <a:gd name="connsiteY11" fmla="*/ 91628 h 759978"/>
                  <a:gd name="connsiteX12" fmla="*/ 272945 w 932641"/>
                  <a:gd name="connsiteY12" fmla="*/ 43368 h 759978"/>
                  <a:gd name="connsiteX0" fmla="*/ 272945 w 932641"/>
                  <a:gd name="connsiteY0" fmla="*/ 43368 h 759978"/>
                  <a:gd name="connsiteX1" fmla="*/ 148485 w 932641"/>
                  <a:gd name="connsiteY1" fmla="*/ 195768 h 759978"/>
                  <a:gd name="connsiteX2" fmla="*/ 1165 w 932641"/>
                  <a:gd name="connsiteY2" fmla="*/ 386268 h 759978"/>
                  <a:gd name="connsiteX3" fmla="*/ 206905 w 932641"/>
                  <a:gd name="connsiteY3" fmla="*/ 569148 h 759978"/>
                  <a:gd name="connsiteX4" fmla="*/ 313585 w 932641"/>
                  <a:gd name="connsiteY4" fmla="*/ 757108 h 759978"/>
                  <a:gd name="connsiteX5" fmla="*/ 521865 w 932641"/>
                  <a:gd name="connsiteY5" fmla="*/ 680908 h 759978"/>
                  <a:gd name="connsiteX6" fmla="*/ 747925 w 932641"/>
                  <a:gd name="connsiteY6" fmla="*/ 670748 h 759978"/>
                  <a:gd name="connsiteX7" fmla="*/ 846985 w 932641"/>
                  <a:gd name="connsiteY7" fmla="*/ 571688 h 759978"/>
                  <a:gd name="connsiteX8" fmla="*/ 910485 w 932641"/>
                  <a:gd name="connsiteY8" fmla="*/ 249108 h 759978"/>
                  <a:gd name="connsiteX9" fmla="*/ 915565 w 932641"/>
                  <a:gd name="connsiteY9" fmla="*/ 81468 h 759978"/>
                  <a:gd name="connsiteX10" fmla="*/ 697125 w 932641"/>
                  <a:gd name="connsiteY10" fmla="*/ 188 h 759978"/>
                  <a:gd name="connsiteX11" fmla="*/ 529485 w 932641"/>
                  <a:gd name="connsiteY11" fmla="*/ 91628 h 759978"/>
                  <a:gd name="connsiteX12" fmla="*/ 272945 w 932641"/>
                  <a:gd name="connsiteY12" fmla="*/ 43368 h 759978"/>
                  <a:gd name="connsiteX0" fmla="*/ 272945 w 933493"/>
                  <a:gd name="connsiteY0" fmla="*/ 43368 h 759978"/>
                  <a:gd name="connsiteX1" fmla="*/ 148485 w 933493"/>
                  <a:gd name="connsiteY1" fmla="*/ 195768 h 759978"/>
                  <a:gd name="connsiteX2" fmla="*/ 1165 w 933493"/>
                  <a:gd name="connsiteY2" fmla="*/ 386268 h 759978"/>
                  <a:gd name="connsiteX3" fmla="*/ 206905 w 933493"/>
                  <a:gd name="connsiteY3" fmla="*/ 569148 h 759978"/>
                  <a:gd name="connsiteX4" fmla="*/ 313585 w 933493"/>
                  <a:gd name="connsiteY4" fmla="*/ 757108 h 759978"/>
                  <a:gd name="connsiteX5" fmla="*/ 521865 w 933493"/>
                  <a:gd name="connsiteY5" fmla="*/ 680908 h 759978"/>
                  <a:gd name="connsiteX6" fmla="*/ 747925 w 933493"/>
                  <a:gd name="connsiteY6" fmla="*/ 670748 h 759978"/>
                  <a:gd name="connsiteX7" fmla="*/ 826665 w 933493"/>
                  <a:gd name="connsiteY7" fmla="*/ 404048 h 759978"/>
                  <a:gd name="connsiteX8" fmla="*/ 910485 w 933493"/>
                  <a:gd name="connsiteY8" fmla="*/ 249108 h 759978"/>
                  <a:gd name="connsiteX9" fmla="*/ 915565 w 933493"/>
                  <a:gd name="connsiteY9" fmla="*/ 81468 h 759978"/>
                  <a:gd name="connsiteX10" fmla="*/ 697125 w 933493"/>
                  <a:gd name="connsiteY10" fmla="*/ 188 h 759978"/>
                  <a:gd name="connsiteX11" fmla="*/ 529485 w 933493"/>
                  <a:gd name="connsiteY11" fmla="*/ 91628 h 759978"/>
                  <a:gd name="connsiteX12" fmla="*/ 272945 w 933493"/>
                  <a:gd name="connsiteY12" fmla="*/ 43368 h 759978"/>
                  <a:gd name="connsiteX0" fmla="*/ 272945 w 914202"/>
                  <a:gd name="connsiteY0" fmla="*/ 43180 h 759790"/>
                  <a:gd name="connsiteX1" fmla="*/ 148485 w 914202"/>
                  <a:gd name="connsiteY1" fmla="*/ 195580 h 759790"/>
                  <a:gd name="connsiteX2" fmla="*/ 1165 w 914202"/>
                  <a:gd name="connsiteY2" fmla="*/ 386080 h 759790"/>
                  <a:gd name="connsiteX3" fmla="*/ 206905 w 914202"/>
                  <a:gd name="connsiteY3" fmla="*/ 568960 h 759790"/>
                  <a:gd name="connsiteX4" fmla="*/ 313585 w 914202"/>
                  <a:gd name="connsiteY4" fmla="*/ 756920 h 759790"/>
                  <a:gd name="connsiteX5" fmla="*/ 521865 w 914202"/>
                  <a:gd name="connsiteY5" fmla="*/ 680720 h 759790"/>
                  <a:gd name="connsiteX6" fmla="*/ 747925 w 914202"/>
                  <a:gd name="connsiteY6" fmla="*/ 670560 h 759790"/>
                  <a:gd name="connsiteX7" fmla="*/ 826665 w 914202"/>
                  <a:gd name="connsiteY7" fmla="*/ 403860 h 759790"/>
                  <a:gd name="connsiteX8" fmla="*/ 910485 w 914202"/>
                  <a:gd name="connsiteY8" fmla="*/ 248920 h 759790"/>
                  <a:gd name="connsiteX9" fmla="*/ 697125 w 914202"/>
                  <a:gd name="connsiteY9" fmla="*/ 0 h 759790"/>
                  <a:gd name="connsiteX10" fmla="*/ 529485 w 914202"/>
                  <a:gd name="connsiteY10" fmla="*/ 91440 h 759790"/>
                  <a:gd name="connsiteX11" fmla="*/ 272945 w 914202"/>
                  <a:gd name="connsiteY11" fmla="*/ 43180 h 759790"/>
                  <a:gd name="connsiteX0" fmla="*/ 272945 w 912293"/>
                  <a:gd name="connsiteY0" fmla="*/ 5080 h 721690"/>
                  <a:gd name="connsiteX1" fmla="*/ 148485 w 912293"/>
                  <a:gd name="connsiteY1" fmla="*/ 157480 h 721690"/>
                  <a:gd name="connsiteX2" fmla="*/ 1165 w 912293"/>
                  <a:gd name="connsiteY2" fmla="*/ 347980 h 721690"/>
                  <a:gd name="connsiteX3" fmla="*/ 206905 w 912293"/>
                  <a:gd name="connsiteY3" fmla="*/ 530860 h 721690"/>
                  <a:gd name="connsiteX4" fmla="*/ 313585 w 912293"/>
                  <a:gd name="connsiteY4" fmla="*/ 718820 h 721690"/>
                  <a:gd name="connsiteX5" fmla="*/ 521865 w 912293"/>
                  <a:gd name="connsiteY5" fmla="*/ 642620 h 721690"/>
                  <a:gd name="connsiteX6" fmla="*/ 747925 w 912293"/>
                  <a:gd name="connsiteY6" fmla="*/ 632460 h 721690"/>
                  <a:gd name="connsiteX7" fmla="*/ 826665 w 912293"/>
                  <a:gd name="connsiteY7" fmla="*/ 365760 h 721690"/>
                  <a:gd name="connsiteX8" fmla="*/ 910485 w 912293"/>
                  <a:gd name="connsiteY8" fmla="*/ 210820 h 721690"/>
                  <a:gd name="connsiteX9" fmla="*/ 742845 w 912293"/>
                  <a:gd name="connsiteY9" fmla="*/ 0 h 721690"/>
                  <a:gd name="connsiteX10" fmla="*/ 529485 w 912293"/>
                  <a:gd name="connsiteY10" fmla="*/ 53340 h 721690"/>
                  <a:gd name="connsiteX11" fmla="*/ 272945 w 912293"/>
                  <a:gd name="connsiteY11" fmla="*/ 5080 h 721690"/>
                  <a:gd name="connsiteX0" fmla="*/ 272945 w 835447"/>
                  <a:gd name="connsiteY0" fmla="*/ 5080 h 721690"/>
                  <a:gd name="connsiteX1" fmla="*/ 148485 w 835447"/>
                  <a:gd name="connsiteY1" fmla="*/ 157480 h 721690"/>
                  <a:gd name="connsiteX2" fmla="*/ 1165 w 835447"/>
                  <a:gd name="connsiteY2" fmla="*/ 347980 h 721690"/>
                  <a:gd name="connsiteX3" fmla="*/ 206905 w 835447"/>
                  <a:gd name="connsiteY3" fmla="*/ 530860 h 721690"/>
                  <a:gd name="connsiteX4" fmla="*/ 313585 w 835447"/>
                  <a:gd name="connsiteY4" fmla="*/ 718820 h 721690"/>
                  <a:gd name="connsiteX5" fmla="*/ 521865 w 835447"/>
                  <a:gd name="connsiteY5" fmla="*/ 642620 h 721690"/>
                  <a:gd name="connsiteX6" fmla="*/ 747925 w 835447"/>
                  <a:gd name="connsiteY6" fmla="*/ 632460 h 721690"/>
                  <a:gd name="connsiteX7" fmla="*/ 826665 w 835447"/>
                  <a:gd name="connsiteY7" fmla="*/ 365760 h 721690"/>
                  <a:gd name="connsiteX8" fmla="*/ 824125 w 835447"/>
                  <a:gd name="connsiteY8" fmla="*/ 231140 h 721690"/>
                  <a:gd name="connsiteX9" fmla="*/ 742845 w 835447"/>
                  <a:gd name="connsiteY9" fmla="*/ 0 h 721690"/>
                  <a:gd name="connsiteX10" fmla="*/ 529485 w 835447"/>
                  <a:gd name="connsiteY10" fmla="*/ 53340 h 721690"/>
                  <a:gd name="connsiteX11" fmla="*/ 272945 w 835447"/>
                  <a:gd name="connsiteY11" fmla="*/ 5080 h 721690"/>
                  <a:gd name="connsiteX0" fmla="*/ 272945 w 834069"/>
                  <a:gd name="connsiteY0" fmla="*/ 2620 h 719230"/>
                  <a:gd name="connsiteX1" fmla="*/ 148485 w 834069"/>
                  <a:gd name="connsiteY1" fmla="*/ 155020 h 719230"/>
                  <a:gd name="connsiteX2" fmla="*/ 1165 w 834069"/>
                  <a:gd name="connsiteY2" fmla="*/ 345520 h 719230"/>
                  <a:gd name="connsiteX3" fmla="*/ 206905 w 834069"/>
                  <a:gd name="connsiteY3" fmla="*/ 528400 h 719230"/>
                  <a:gd name="connsiteX4" fmla="*/ 313585 w 834069"/>
                  <a:gd name="connsiteY4" fmla="*/ 716360 h 719230"/>
                  <a:gd name="connsiteX5" fmla="*/ 521865 w 834069"/>
                  <a:gd name="connsiteY5" fmla="*/ 640160 h 719230"/>
                  <a:gd name="connsiteX6" fmla="*/ 747925 w 834069"/>
                  <a:gd name="connsiteY6" fmla="*/ 630000 h 719230"/>
                  <a:gd name="connsiteX7" fmla="*/ 826665 w 834069"/>
                  <a:gd name="connsiteY7" fmla="*/ 363300 h 719230"/>
                  <a:gd name="connsiteX8" fmla="*/ 824125 w 834069"/>
                  <a:gd name="connsiteY8" fmla="*/ 228680 h 719230"/>
                  <a:gd name="connsiteX9" fmla="*/ 768245 w 834069"/>
                  <a:gd name="connsiteY9" fmla="*/ 15320 h 719230"/>
                  <a:gd name="connsiteX10" fmla="*/ 529485 w 834069"/>
                  <a:gd name="connsiteY10" fmla="*/ 50880 h 719230"/>
                  <a:gd name="connsiteX11" fmla="*/ 272945 w 834069"/>
                  <a:gd name="connsiteY11" fmla="*/ 2620 h 719230"/>
                  <a:gd name="connsiteX0" fmla="*/ 272945 w 825762"/>
                  <a:gd name="connsiteY0" fmla="*/ 2620 h 719230"/>
                  <a:gd name="connsiteX1" fmla="*/ 148485 w 825762"/>
                  <a:gd name="connsiteY1" fmla="*/ 155020 h 719230"/>
                  <a:gd name="connsiteX2" fmla="*/ 1165 w 825762"/>
                  <a:gd name="connsiteY2" fmla="*/ 345520 h 719230"/>
                  <a:gd name="connsiteX3" fmla="*/ 206905 w 825762"/>
                  <a:gd name="connsiteY3" fmla="*/ 528400 h 719230"/>
                  <a:gd name="connsiteX4" fmla="*/ 313585 w 825762"/>
                  <a:gd name="connsiteY4" fmla="*/ 716360 h 719230"/>
                  <a:gd name="connsiteX5" fmla="*/ 521865 w 825762"/>
                  <a:gd name="connsiteY5" fmla="*/ 640160 h 719230"/>
                  <a:gd name="connsiteX6" fmla="*/ 747925 w 825762"/>
                  <a:gd name="connsiteY6" fmla="*/ 630000 h 719230"/>
                  <a:gd name="connsiteX7" fmla="*/ 824125 w 825762"/>
                  <a:gd name="connsiteY7" fmla="*/ 228680 h 719230"/>
                  <a:gd name="connsiteX8" fmla="*/ 768245 w 825762"/>
                  <a:gd name="connsiteY8" fmla="*/ 15320 h 719230"/>
                  <a:gd name="connsiteX9" fmla="*/ 529485 w 825762"/>
                  <a:gd name="connsiteY9" fmla="*/ 50880 h 719230"/>
                  <a:gd name="connsiteX10" fmla="*/ 272945 w 825762"/>
                  <a:gd name="connsiteY10" fmla="*/ 2620 h 719230"/>
                  <a:gd name="connsiteX0" fmla="*/ 272945 w 795917"/>
                  <a:gd name="connsiteY0" fmla="*/ 2620 h 719230"/>
                  <a:gd name="connsiteX1" fmla="*/ 148485 w 795917"/>
                  <a:gd name="connsiteY1" fmla="*/ 155020 h 719230"/>
                  <a:gd name="connsiteX2" fmla="*/ 1165 w 795917"/>
                  <a:gd name="connsiteY2" fmla="*/ 345520 h 719230"/>
                  <a:gd name="connsiteX3" fmla="*/ 206905 w 795917"/>
                  <a:gd name="connsiteY3" fmla="*/ 528400 h 719230"/>
                  <a:gd name="connsiteX4" fmla="*/ 313585 w 795917"/>
                  <a:gd name="connsiteY4" fmla="*/ 716360 h 719230"/>
                  <a:gd name="connsiteX5" fmla="*/ 521865 w 795917"/>
                  <a:gd name="connsiteY5" fmla="*/ 640160 h 719230"/>
                  <a:gd name="connsiteX6" fmla="*/ 747925 w 795917"/>
                  <a:gd name="connsiteY6" fmla="*/ 630000 h 719230"/>
                  <a:gd name="connsiteX7" fmla="*/ 763165 w 795917"/>
                  <a:gd name="connsiteY7" fmla="*/ 246460 h 719230"/>
                  <a:gd name="connsiteX8" fmla="*/ 768245 w 795917"/>
                  <a:gd name="connsiteY8" fmla="*/ 15320 h 719230"/>
                  <a:gd name="connsiteX9" fmla="*/ 529485 w 795917"/>
                  <a:gd name="connsiteY9" fmla="*/ 50880 h 719230"/>
                  <a:gd name="connsiteX10" fmla="*/ 272945 w 795917"/>
                  <a:gd name="connsiteY10" fmla="*/ 2620 h 719230"/>
                  <a:gd name="connsiteX0" fmla="*/ 272945 w 816810"/>
                  <a:gd name="connsiteY0" fmla="*/ 2620 h 719230"/>
                  <a:gd name="connsiteX1" fmla="*/ 148485 w 816810"/>
                  <a:gd name="connsiteY1" fmla="*/ 155020 h 719230"/>
                  <a:gd name="connsiteX2" fmla="*/ 1165 w 816810"/>
                  <a:gd name="connsiteY2" fmla="*/ 345520 h 719230"/>
                  <a:gd name="connsiteX3" fmla="*/ 206905 w 816810"/>
                  <a:gd name="connsiteY3" fmla="*/ 528400 h 719230"/>
                  <a:gd name="connsiteX4" fmla="*/ 313585 w 816810"/>
                  <a:gd name="connsiteY4" fmla="*/ 716360 h 719230"/>
                  <a:gd name="connsiteX5" fmla="*/ 521865 w 816810"/>
                  <a:gd name="connsiteY5" fmla="*/ 640160 h 719230"/>
                  <a:gd name="connsiteX6" fmla="*/ 747925 w 816810"/>
                  <a:gd name="connsiteY6" fmla="*/ 630000 h 719230"/>
                  <a:gd name="connsiteX7" fmla="*/ 763165 w 816810"/>
                  <a:gd name="connsiteY7" fmla="*/ 246460 h 719230"/>
                  <a:gd name="connsiteX8" fmla="*/ 793645 w 816810"/>
                  <a:gd name="connsiteY8" fmla="*/ 48340 h 719230"/>
                  <a:gd name="connsiteX9" fmla="*/ 529485 w 816810"/>
                  <a:gd name="connsiteY9" fmla="*/ 50880 h 719230"/>
                  <a:gd name="connsiteX10" fmla="*/ 272945 w 816810"/>
                  <a:gd name="connsiteY10" fmla="*/ 2620 h 719230"/>
                  <a:gd name="connsiteX0" fmla="*/ 272945 w 816810"/>
                  <a:gd name="connsiteY0" fmla="*/ 2620 h 719230"/>
                  <a:gd name="connsiteX1" fmla="*/ 148485 w 816810"/>
                  <a:gd name="connsiteY1" fmla="*/ 155020 h 719230"/>
                  <a:gd name="connsiteX2" fmla="*/ 1165 w 816810"/>
                  <a:gd name="connsiteY2" fmla="*/ 345520 h 719230"/>
                  <a:gd name="connsiteX3" fmla="*/ 206905 w 816810"/>
                  <a:gd name="connsiteY3" fmla="*/ 528400 h 719230"/>
                  <a:gd name="connsiteX4" fmla="*/ 313585 w 816810"/>
                  <a:gd name="connsiteY4" fmla="*/ 716360 h 719230"/>
                  <a:gd name="connsiteX5" fmla="*/ 521865 w 816810"/>
                  <a:gd name="connsiteY5" fmla="*/ 640160 h 719230"/>
                  <a:gd name="connsiteX6" fmla="*/ 747925 w 816810"/>
                  <a:gd name="connsiteY6" fmla="*/ 630000 h 719230"/>
                  <a:gd name="connsiteX7" fmla="*/ 763165 w 816810"/>
                  <a:gd name="connsiteY7" fmla="*/ 246460 h 719230"/>
                  <a:gd name="connsiteX8" fmla="*/ 793645 w 816810"/>
                  <a:gd name="connsiteY8" fmla="*/ 48340 h 719230"/>
                  <a:gd name="connsiteX9" fmla="*/ 529485 w 816810"/>
                  <a:gd name="connsiteY9" fmla="*/ 50880 h 719230"/>
                  <a:gd name="connsiteX10" fmla="*/ 272945 w 816810"/>
                  <a:gd name="connsiteY10" fmla="*/ 2620 h 719230"/>
                  <a:gd name="connsiteX0" fmla="*/ 272945 w 816810"/>
                  <a:gd name="connsiteY0" fmla="*/ 2620 h 719230"/>
                  <a:gd name="connsiteX1" fmla="*/ 148485 w 816810"/>
                  <a:gd name="connsiteY1" fmla="*/ 155020 h 719230"/>
                  <a:gd name="connsiteX2" fmla="*/ 1165 w 816810"/>
                  <a:gd name="connsiteY2" fmla="*/ 345520 h 719230"/>
                  <a:gd name="connsiteX3" fmla="*/ 206905 w 816810"/>
                  <a:gd name="connsiteY3" fmla="*/ 528400 h 719230"/>
                  <a:gd name="connsiteX4" fmla="*/ 313585 w 816810"/>
                  <a:gd name="connsiteY4" fmla="*/ 716360 h 719230"/>
                  <a:gd name="connsiteX5" fmla="*/ 521865 w 816810"/>
                  <a:gd name="connsiteY5" fmla="*/ 640160 h 719230"/>
                  <a:gd name="connsiteX6" fmla="*/ 747925 w 816810"/>
                  <a:gd name="connsiteY6" fmla="*/ 630000 h 719230"/>
                  <a:gd name="connsiteX7" fmla="*/ 763165 w 816810"/>
                  <a:gd name="connsiteY7" fmla="*/ 246460 h 719230"/>
                  <a:gd name="connsiteX8" fmla="*/ 793645 w 816810"/>
                  <a:gd name="connsiteY8" fmla="*/ 48340 h 719230"/>
                  <a:gd name="connsiteX9" fmla="*/ 529485 w 816810"/>
                  <a:gd name="connsiteY9" fmla="*/ 50880 h 719230"/>
                  <a:gd name="connsiteX10" fmla="*/ 272945 w 816810"/>
                  <a:gd name="connsiteY10" fmla="*/ 2620 h 719230"/>
                  <a:gd name="connsiteX0" fmla="*/ 272945 w 816810"/>
                  <a:gd name="connsiteY0" fmla="*/ 2620 h 719230"/>
                  <a:gd name="connsiteX1" fmla="*/ 148485 w 816810"/>
                  <a:gd name="connsiteY1" fmla="*/ 155020 h 719230"/>
                  <a:gd name="connsiteX2" fmla="*/ 1165 w 816810"/>
                  <a:gd name="connsiteY2" fmla="*/ 345520 h 719230"/>
                  <a:gd name="connsiteX3" fmla="*/ 206905 w 816810"/>
                  <a:gd name="connsiteY3" fmla="*/ 528400 h 719230"/>
                  <a:gd name="connsiteX4" fmla="*/ 313585 w 816810"/>
                  <a:gd name="connsiteY4" fmla="*/ 716360 h 719230"/>
                  <a:gd name="connsiteX5" fmla="*/ 521865 w 816810"/>
                  <a:gd name="connsiteY5" fmla="*/ 640160 h 719230"/>
                  <a:gd name="connsiteX6" fmla="*/ 747925 w 816810"/>
                  <a:gd name="connsiteY6" fmla="*/ 630000 h 719230"/>
                  <a:gd name="connsiteX7" fmla="*/ 763165 w 816810"/>
                  <a:gd name="connsiteY7" fmla="*/ 246460 h 719230"/>
                  <a:gd name="connsiteX8" fmla="*/ 793645 w 816810"/>
                  <a:gd name="connsiteY8" fmla="*/ 48340 h 719230"/>
                  <a:gd name="connsiteX9" fmla="*/ 529485 w 816810"/>
                  <a:gd name="connsiteY9" fmla="*/ 50880 h 719230"/>
                  <a:gd name="connsiteX10" fmla="*/ 272945 w 816810"/>
                  <a:gd name="connsiteY10" fmla="*/ 2620 h 719230"/>
                  <a:gd name="connsiteX0" fmla="*/ 272945 w 810313"/>
                  <a:gd name="connsiteY0" fmla="*/ 2620 h 719230"/>
                  <a:gd name="connsiteX1" fmla="*/ 148485 w 810313"/>
                  <a:gd name="connsiteY1" fmla="*/ 155020 h 719230"/>
                  <a:gd name="connsiteX2" fmla="*/ 1165 w 810313"/>
                  <a:gd name="connsiteY2" fmla="*/ 345520 h 719230"/>
                  <a:gd name="connsiteX3" fmla="*/ 206905 w 810313"/>
                  <a:gd name="connsiteY3" fmla="*/ 528400 h 719230"/>
                  <a:gd name="connsiteX4" fmla="*/ 313585 w 810313"/>
                  <a:gd name="connsiteY4" fmla="*/ 716360 h 719230"/>
                  <a:gd name="connsiteX5" fmla="*/ 521865 w 810313"/>
                  <a:gd name="connsiteY5" fmla="*/ 640160 h 719230"/>
                  <a:gd name="connsiteX6" fmla="*/ 747925 w 810313"/>
                  <a:gd name="connsiteY6" fmla="*/ 630000 h 719230"/>
                  <a:gd name="connsiteX7" fmla="*/ 763165 w 810313"/>
                  <a:gd name="connsiteY7" fmla="*/ 246460 h 719230"/>
                  <a:gd name="connsiteX8" fmla="*/ 793645 w 810313"/>
                  <a:gd name="connsiteY8" fmla="*/ 48340 h 719230"/>
                  <a:gd name="connsiteX9" fmla="*/ 529485 w 810313"/>
                  <a:gd name="connsiteY9" fmla="*/ 50880 h 719230"/>
                  <a:gd name="connsiteX10" fmla="*/ 272945 w 810313"/>
                  <a:gd name="connsiteY10" fmla="*/ 2620 h 719230"/>
                  <a:gd name="connsiteX0" fmla="*/ 272945 w 810313"/>
                  <a:gd name="connsiteY0" fmla="*/ 2620 h 719230"/>
                  <a:gd name="connsiteX1" fmla="*/ 148485 w 810313"/>
                  <a:gd name="connsiteY1" fmla="*/ 155020 h 719230"/>
                  <a:gd name="connsiteX2" fmla="*/ 1165 w 810313"/>
                  <a:gd name="connsiteY2" fmla="*/ 345520 h 719230"/>
                  <a:gd name="connsiteX3" fmla="*/ 206905 w 810313"/>
                  <a:gd name="connsiteY3" fmla="*/ 528400 h 719230"/>
                  <a:gd name="connsiteX4" fmla="*/ 313585 w 810313"/>
                  <a:gd name="connsiteY4" fmla="*/ 716360 h 719230"/>
                  <a:gd name="connsiteX5" fmla="*/ 521865 w 810313"/>
                  <a:gd name="connsiteY5" fmla="*/ 640160 h 719230"/>
                  <a:gd name="connsiteX6" fmla="*/ 747925 w 810313"/>
                  <a:gd name="connsiteY6" fmla="*/ 630000 h 719230"/>
                  <a:gd name="connsiteX7" fmla="*/ 763165 w 810313"/>
                  <a:gd name="connsiteY7" fmla="*/ 246460 h 719230"/>
                  <a:gd name="connsiteX8" fmla="*/ 793645 w 810313"/>
                  <a:gd name="connsiteY8" fmla="*/ 48340 h 719230"/>
                  <a:gd name="connsiteX9" fmla="*/ 529485 w 810313"/>
                  <a:gd name="connsiteY9" fmla="*/ 50880 h 719230"/>
                  <a:gd name="connsiteX10" fmla="*/ 272945 w 810313"/>
                  <a:gd name="connsiteY10" fmla="*/ 2620 h 719230"/>
                  <a:gd name="connsiteX0" fmla="*/ 272945 w 810313"/>
                  <a:gd name="connsiteY0" fmla="*/ 2620 h 718809"/>
                  <a:gd name="connsiteX1" fmla="*/ 148485 w 810313"/>
                  <a:gd name="connsiteY1" fmla="*/ 155020 h 718809"/>
                  <a:gd name="connsiteX2" fmla="*/ 1165 w 810313"/>
                  <a:gd name="connsiteY2" fmla="*/ 345520 h 718809"/>
                  <a:gd name="connsiteX3" fmla="*/ 194205 w 810313"/>
                  <a:gd name="connsiteY3" fmla="*/ 538560 h 718809"/>
                  <a:gd name="connsiteX4" fmla="*/ 313585 w 810313"/>
                  <a:gd name="connsiteY4" fmla="*/ 716360 h 718809"/>
                  <a:gd name="connsiteX5" fmla="*/ 521865 w 810313"/>
                  <a:gd name="connsiteY5" fmla="*/ 640160 h 718809"/>
                  <a:gd name="connsiteX6" fmla="*/ 747925 w 810313"/>
                  <a:gd name="connsiteY6" fmla="*/ 630000 h 718809"/>
                  <a:gd name="connsiteX7" fmla="*/ 763165 w 810313"/>
                  <a:gd name="connsiteY7" fmla="*/ 246460 h 718809"/>
                  <a:gd name="connsiteX8" fmla="*/ 793645 w 810313"/>
                  <a:gd name="connsiteY8" fmla="*/ 48340 h 718809"/>
                  <a:gd name="connsiteX9" fmla="*/ 529485 w 810313"/>
                  <a:gd name="connsiteY9" fmla="*/ 50880 h 718809"/>
                  <a:gd name="connsiteX10" fmla="*/ 272945 w 810313"/>
                  <a:gd name="connsiteY10" fmla="*/ 2620 h 718809"/>
                  <a:gd name="connsiteX0" fmla="*/ 272945 w 810313"/>
                  <a:gd name="connsiteY0" fmla="*/ 2620 h 716360"/>
                  <a:gd name="connsiteX1" fmla="*/ 148485 w 810313"/>
                  <a:gd name="connsiteY1" fmla="*/ 155020 h 716360"/>
                  <a:gd name="connsiteX2" fmla="*/ 1165 w 810313"/>
                  <a:gd name="connsiteY2" fmla="*/ 345520 h 716360"/>
                  <a:gd name="connsiteX3" fmla="*/ 194205 w 810313"/>
                  <a:gd name="connsiteY3" fmla="*/ 538560 h 716360"/>
                  <a:gd name="connsiteX4" fmla="*/ 313585 w 810313"/>
                  <a:gd name="connsiteY4" fmla="*/ 716360 h 716360"/>
                  <a:gd name="connsiteX5" fmla="*/ 534565 w 810313"/>
                  <a:gd name="connsiteY5" fmla="*/ 645240 h 716360"/>
                  <a:gd name="connsiteX6" fmla="*/ 747925 w 810313"/>
                  <a:gd name="connsiteY6" fmla="*/ 630000 h 716360"/>
                  <a:gd name="connsiteX7" fmla="*/ 763165 w 810313"/>
                  <a:gd name="connsiteY7" fmla="*/ 246460 h 716360"/>
                  <a:gd name="connsiteX8" fmla="*/ 793645 w 810313"/>
                  <a:gd name="connsiteY8" fmla="*/ 48340 h 716360"/>
                  <a:gd name="connsiteX9" fmla="*/ 529485 w 810313"/>
                  <a:gd name="connsiteY9" fmla="*/ 50880 h 716360"/>
                  <a:gd name="connsiteX10" fmla="*/ 272945 w 810313"/>
                  <a:gd name="connsiteY10" fmla="*/ 2620 h 71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0313" h="716360">
                    <a:moveTo>
                      <a:pt x="272945" y="2620"/>
                    </a:moveTo>
                    <a:cubicBezTo>
                      <a:pt x="209445" y="19977"/>
                      <a:pt x="214525" y="91520"/>
                      <a:pt x="148485" y="155020"/>
                    </a:cubicBezTo>
                    <a:cubicBezTo>
                      <a:pt x="82445" y="218520"/>
                      <a:pt x="-11535" y="254080"/>
                      <a:pt x="1165" y="345520"/>
                    </a:cubicBezTo>
                    <a:cubicBezTo>
                      <a:pt x="-8995" y="457280"/>
                      <a:pt x="142135" y="476753"/>
                      <a:pt x="194205" y="538560"/>
                    </a:cubicBezTo>
                    <a:cubicBezTo>
                      <a:pt x="246275" y="600367"/>
                      <a:pt x="256858" y="698580"/>
                      <a:pt x="313585" y="716360"/>
                    </a:cubicBezTo>
                    <a:lnTo>
                      <a:pt x="534565" y="645240"/>
                    </a:lnTo>
                    <a:cubicBezTo>
                      <a:pt x="590868" y="627883"/>
                      <a:pt x="697548" y="698580"/>
                      <a:pt x="747925" y="630000"/>
                    </a:cubicBezTo>
                    <a:cubicBezTo>
                      <a:pt x="798302" y="561420"/>
                      <a:pt x="755545" y="343403"/>
                      <a:pt x="763165" y="246460"/>
                    </a:cubicBezTo>
                    <a:cubicBezTo>
                      <a:pt x="770785" y="149517"/>
                      <a:pt x="841905" y="99987"/>
                      <a:pt x="793645" y="48340"/>
                    </a:cubicBezTo>
                    <a:cubicBezTo>
                      <a:pt x="720832" y="-44793"/>
                      <a:pt x="576052" y="38180"/>
                      <a:pt x="529485" y="50880"/>
                    </a:cubicBezTo>
                    <a:cubicBezTo>
                      <a:pt x="467678" y="60193"/>
                      <a:pt x="336445" y="-14737"/>
                      <a:pt x="272945" y="262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5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31" dirty="0"/>
              </a:p>
            </p:txBody>
          </p:sp>
          <p:grpSp>
            <p:nvGrpSpPr>
              <p:cNvPr id="207" name="组合 206">
                <a:extLst>
                  <a:ext uri="{FF2B5EF4-FFF2-40B4-BE49-F238E27FC236}">
                    <a16:creationId xmlns:a16="http://schemas.microsoft.com/office/drawing/2014/main" id="{58D63EFF-1CED-4FB6-9FA4-8376F45446A1}"/>
                  </a:ext>
                </a:extLst>
              </p:cNvPr>
              <p:cNvGrpSpPr/>
              <p:nvPr/>
            </p:nvGrpSpPr>
            <p:grpSpPr>
              <a:xfrm rot="5820949">
                <a:off x="351387" y="-40808"/>
                <a:ext cx="1272446" cy="1716712"/>
                <a:chOff x="779524" y="1629374"/>
                <a:chExt cx="1272446" cy="1716713"/>
              </a:xfrm>
            </p:grpSpPr>
            <p:cxnSp>
              <p:nvCxnSpPr>
                <p:cNvPr id="209" name="直接连接符 208">
                  <a:extLst>
                    <a:ext uri="{FF2B5EF4-FFF2-40B4-BE49-F238E27FC236}">
                      <a16:creationId xmlns:a16="http://schemas.microsoft.com/office/drawing/2014/main" id="{A8F5E64D-E536-4731-8729-809324E7ED03}"/>
                    </a:ext>
                  </a:extLst>
                </p:cNvPr>
                <p:cNvCxnSpPr>
                  <a:cxnSpLocks/>
                  <a:stCxn id="239" idx="0"/>
                  <a:endCxn id="236" idx="2"/>
                </p:cNvCxnSpPr>
                <p:nvPr/>
              </p:nvCxnSpPr>
              <p:spPr>
                <a:xfrm rot="15779051" flipV="1">
                  <a:off x="1389597" y="2789066"/>
                  <a:ext cx="138772" cy="5855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8575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CD2BB1E1-2EEB-47C5-A577-E757C21A4B51}"/>
                    </a:ext>
                  </a:extLst>
                </p:cNvPr>
                <p:cNvCxnSpPr>
                  <a:cxnSpLocks/>
                  <a:stCxn id="237" idx="5"/>
                  <a:endCxn id="236" idx="7"/>
                </p:cNvCxnSpPr>
                <p:nvPr/>
              </p:nvCxnSpPr>
              <p:spPr>
                <a:xfrm rot="15779051" flipH="1">
                  <a:off x="1223494" y="2463868"/>
                  <a:ext cx="143344" cy="149265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8575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1" name="组合 210">
                  <a:extLst>
                    <a:ext uri="{FF2B5EF4-FFF2-40B4-BE49-F238E27FC236}">
                      <a16:creationId xmlns:a16="http://schemas.microsoft.com/office/drawing/2014/main" id="{5E97718E-87AB-40F1-92A5-4AD5D6D6FA40}"/>
                    </a:ext>
                  </a:extLst>
                </p:cNvPr>
                <p:cNvGrpSpPr/>
                <p:nvPr/>
              </p:nvGrpSpPr>
              <p:grpSpPr>
                <a:xfrm>
                  <a:off x="779524" y="1629374"/>
                  <a:ext cx="1272446" cy="1716713"/>
                  <a:chOff x="5493" y="2232"/>
                  <a:chExt cx="2854" cy="3850"/>
                </a:xfrm>
                <a:solidFill>
                  <a:schemeClr val="accent1">
                    <a:lumMod val="75000"/>
                  </a:schemeClr>
                </a:solidFill>
              </p:grpSpPr>
              <p:cxnSp>
                <p:nvCxnSpPr>
                  <p:cNvPr id="212" name="直接连接符 211">
                    <a:extLst>
                      <a:ext uri="{FF2B5EF4-FFF2-40B4-BE49-F238E27FC236}">
                        <a16:creationId xmlns:a16="http://schemas.microsoft.com/office/drawing/2014/main" id="{ECEABDFA-1332-47B9-B927-4E205690DC2C}"/>
                      </a:ext>
                    </a:extLst>
                  </p:cNvPr>
                  <p:cNvCxnSpPr>
                    <a:stCxn id="248" idx="5"/>
                    <a:endCxn id="237" idx="1"/>
                  </p:cNvCxnSpPr>
                  <p:nvPr/>
                </p:nvCxnSpPr>
                <p:spPr>
                  <a:xfrm>
                    <a:off x="5946" y="3374"/>
                    <a:ext cx="275" cy="515"/>
                  </a:xfrm>
                  <a:prstGeom prst="lin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28575" cap="rnd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接连接符 212">
                    <a:extLst>
                      <a:ext uri="{FF2B5EF4-FFF2-40B4-BE49-F238E27FC236}">
                        <a16:creationId xmlns:a16="http://schemas.microsoft.com/office/drawing/2014/main" id="{136D58E1-FAED-4EBC-9472-37C87286704D}"/>
                      </a:ext>
                    </a:extLst>
                  </p:cNvPr>
                  <p:cNvCxnSpPr>
                    <a:stCxn id="248" idx="4"/>
                    <a:endCxn id="250" idx="0"/>
                  </p:cNvCxnSpPr>
                  <p:nvPr/>
                </p:nvCxnSpPr>
                <p:spPr>
                  <a:xfrm flipH="1">
                    <a:off x="5665" y="3424"/>
                    <a:ext cx="160" cy="327"/>
                  </a:xfrm>
                  <a:prstGeom prst="lin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28575" cap="rnd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连接符 213">
                    <a:extLst>
                      <a:ext uri="{FF2B5EF4-FFF2-40B4-BE49-F238E27FC236}">
                        <a16:creationId xmlns:a16="http://schemas.microsoft.com/office/drawing/2014/main" id="{7BD31481-2E33-409C-BDB0-A61530AF56C3}"/>
                      </a:ext>
                    </a:extLst>
                  </p:cNvPr>
                  <p:cNvCxnSpPr>
                    <a:stCxn id="238" idx="7"/>
                    <a:endCxn id="247" idx="3"/>
                  </p:cNvCxnSpPr>
                  <p:nvPr/>
                </p:nvCxnSpPr>
                <p:spPr>
                  <a:xfrm flipV="1">
                    <a:off x="6585" y="2525"/>
                    <a:ext cx="202" cy="434"/>
                  </a:xfrm>
                  <a:prstGeom prst="lin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28575" cap="rnd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接连接符 214">
                    <a:extLst>
                      <a:ext uri="{FF2B5EF4-FFF2-40B4-BE49-F238E27FC236}">
                        <a16:creationId xmlns:a16="http://schemas.microsoft.com/office/drawing/2014/main" id="{59E8DC46-020C-45E8-84AE-EF7F7B9EEE30}"/>
                      </a:ext>
                    </a:extLst>
                  </p:cNvPr>
                  <p:cNvCxnSpPr>
                    <a:cxnSpLocks/>
                    <a:stCxn id="236" idx="5"/>
                    <a:endCxn id="241" idx="3"/>
                  </p:cNvCxnSpPr>
                  <p:nvPr/>
                </p:nvCxnSpPr>
                <p:spPr>
                  <a:xfrm rot="15779051">
                    <a:off x="6946" y="4159"/>
                    <a:ext cx="326" cy="107"/>
                  </a:xfrm>
                  <a:prstGeom prst="line">
                    <a:avLst/>
                  </a:prstGeom>
                  <a:grpFill/>
                  <a:ln w="28575" cap="rnd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直接连接符 215">
                    <a:extLst>
                      <a:ext uri="{FF2B5EF4-FFF2-40B4-BE49-F238E27FC236}">
                        <a16:creationId xmlns:a16="http://schemas.microsoft.com/office/drawing/2014/main" id="{379DEBD5-F5A3-4A0D-A2F0-2C987A070182}"/>
                      </a:ext>
                    </a:extLst>
                  </p:cNvPr>
                  <p:cNvCxnSpPr>
                    <a:cxnSpLocks/>
                    <a:stCxn id="236" idx="4"/>
                    <a:endCxn id="243" idx="2"/>
                  </p:cNvCxnSpPr>
                  <p:nvPr/>
                </p:nvCxnSpPr>
                <p:spPr>
                  <a:xfrm rot="15779051" flipH="1">
                    <a:off x="7175" y="4456"/>
                    <a:ext cx="108" cy="163"/>
                  </a:xfrm>
                  <a:prstGeom prst="line">
                    <a:avLst/>
                  </a:prstGeom>
                  <a:grpFill/>
                  <a:ln w="28575" cap="rnd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直接连接符 216">
                    <a:extLst>
                      <a:ext uri="{FF2B5EF4-FFF2-40B4-BE49-F238E27FC236}">
                        <a16:creationId xmlns:a16="http://schemas.microsoft.com/office/drawing/2014/main" id="{7FAF5E4E-E0BD-4110-8420-3EB879E86CEE}"/>
                      </a:ext>
                    </a:extLst>
                  </p:cNvPr>
                  <p:cNvCxnSpPr>
                    <a:stCxn id="244" idx="0"/>
                    <a:endCxn id="249" idx="4"/>
                  </p:cNvCxnSpPr>
                  <p:nvPr/>
                </p:nvCxnSpPr>
                <p:spPr>
                  <a:xfrm flipH="1" flipV="1">
                    <a:off x="7832" y="3206"/>
                    <a:ext cx="343" cy="412"/>
                  </a:xfrm>
                  <a:prstGeom prst="line">
                    <a:avLst/>
                  </a:prstGeom>
                  <a:grpFill/>
                  <a:ln w="28575" cap="rnd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直接连接符 217">
                    <a:extLst>
                      <a:ext uri="{FF2B5EF4-FFF2-40B4-BE49-F238E27FC236}">
                        <a16:creationId xmlns:a16="http://schemas.microsoft.com/office/drawing/2014/main" id="{6CBF111A-C2FC-440D-A551-9C81379C34A6}"/>
                      </a:ext>
                    </a:extLst>
                  </p:cNvPr>
                  <p:cNvCxnSpPr>
                    <a:stCxn id="239" idx="2"/>
                    <a:endCxn id="235" idx="6"/>
                  </p:cNvCxnSpPr>
                  <p:nvPr/>
                </p:nvCxnSpPr>
                <p:spPr>
                  <a:xfrm flipH="1">
                    <a:off x="6171" y="5164"/>
                    <a:ext cx="701" cy="363"/>
                  </a:xfrm>
                  <a:prstGeom prst="line">
                    <a:avLst/>
                  </a:prstGeom>
                  <a:grpFill/>
                  <a:ln w="28575" cap="rnd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接连接符 218">
                    <a:extLst>
                      <a:ext uri="{FF2B5EF4-FFF2-40B4-BE49-F238E27FC236}">
                        <a16:creationId xmlns:a16="http://schemas.microsoft.com/office/drawing/2014/main" id="{614FF2A9-58BF-4A07-9634-22BCF1F13205}"/>
                      </a:ext>
                    </a:extLst>
                  </p:cNvPr>
                  <p:cNvCxnSpPr>
                    <a:stCxn id="245" idx="4"/>
                    <a:endCxn id="242" idx="7"/>
                  </p:cNvCxnSpPr>
                  <p:nvPr/>
                </p:nvCxnSpPr>
                <p:spPr>
                  <a:xfrm flipH="1">
                    <a:off x="7952" y="4753"/>
                    <a:ext cx="222" cy="653"/>
                  </a:xfrm>
                  <a:prstGeom prst="line">
                    <a:avLst/>
                  </a:prstGeom>
                  <a:grpFill/>
                  <a:ln w="28575" cap="rnd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直接连接符 219">
                    <a:extLst>
                      <a:ext uri="{FF2B5EF4-FFF2-40B4-BE49-F238E27FC236}">
                        <a16:creationId xmlns:a16="http://schemas.microsoft.com/office/drawing/2014/main" id="{9A877990-50B8-4F3C-AC97-AFB4900C1969}"/>
                      </a:ext>
                    </a:extLst>
                  </p:cNvPr>
                  <p:cNvCxnSpPr>
                    <a:stCxn id="242" idx="2"/>
                    <a:endCxn id="239" idx="6"/>
                  </p:cNvCxnSpPr>
                  <p:nvPr/>
                </p:nvCxnSpPr>
                <p:spPr>
                  <a:xfrm flipH="1" flipV="1">
                    <a:off x="7214" y="5164"/>
                    <a:ext cx="445" cy="363"/>
                  </a:xfrm>
                  <a:prstGeom prst="line">
                    <a:avLst/>
                  </a:prstGeom>
                  <a:grpFill/>
                  <a:ln w="28575" cap="rnd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>
                    <a:extLst>
                      <a:ext uri="{FF2B5EF4-FFF2-40B4-BE49-F238E27FC236}">
                        <a16:creationId xmlns:a16="http://schemas.microsoft.com/office/drawing/2014/main" id="{3A67CD64-CC4A-4A61-822C-ED1D84C73663}"/>
                      </a:ext>
                    </a:extLst>
                  </p:cNvPr>
                  <p:cNvCxnSpPr>
                    <a:stCxn id="234" idx="0"/>
                    <a:endCxn id="237" idx="3"/>
                  </p:cNvCxnSpPr>
                  <p:nvPr/>
                </p:nvCxnSpPr>
                <p:spPr>
                  <a:xfrm flipV="1">
                    <a:off x="5828" y="4132"/>
                    <a:ext cx="393" cy="408"/>
                  </a:xfrm>
                  <a:prstGeom prst="line">
                    <a:avLst/>
                  </a:prstGeom>
                  <a:grpFill/>
                  <a:ln w="28575" cap="rnd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>
                    <a:extLst>
                      <a:ext uri="{FF2B5EF4-FFF2-40B4-BE49-F238E27FC236}">
                        <a16:creationId xmlns:a16="http://schemas.microsoft.com/office/drawing/2014/main" id="{EE4FC355-646E-480D-85B9-645AE440525A}"/>
                      </a:ext>
                    </a:extLst>
                  </p:cNvPr>
                  <p:cNvCxnSpPr>
                    <a:stCxn id="243" idx="7"/>
                    <a:endCxn id="244" idx="3"/>
                  </p:cNvCxnSpPr>
                  <p:nvPr/>
                </p:nvCxnSpPr>
                <p:spPr>
                  <a:xfrm flipV="1">
                    <a:off x="7609" y="3911"/>
                    <a:ext cx="445" cy="549"/>
                  </a:xfrm>
                  <a:prstGeom prst="line">
                    <a:avLst/>
                  </a:prstGeom>
                  <a:grpFill/>
                  <a:ln w="28575" cap="rnd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接连接符 222">
                    <a:extLst>
                      <a:ext uri="{FF2B5EF4-FFF2-40B4-BE49-F238E27FC236}">
                        <a16:creationId xmlns:a16="http://schemas.microsoft.com/office/drawing/2014/main" id="{24E3EC6A-D8C1-4105-B225-1CC85097E409}"/>
                      </a:ext>
                    </a:extLst>
                  </p:cNvPr>
                  <p:cNvCxnSpPr>
                    <a:stCxn id="244" idx="2"/>
                    <a:endCxn id="241" idx="6"/>
                  </p:cNvCxnSpPr>
                  <p:nvPr/>
                </p:nvCxnSpPr>
                <p:spPr>
                  <a:xfrm flipH="1">
                    <a:off x="7435" y="3790"/>
                    <a:ext cx="569" cy="133"/>
                  </a:xfrm>
                  <a:prstGeom prst="line">
                    <a:avLst/>
                  </a:prstGeom>
                  <a:grpFill/>
                  <a:ln w="28575" cap="rnd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接连接符 223">
                    <a:extLst>
                      <a:ext uri="{FF2B5EF4-FFF2-40B4-BE49-F238E27FC236}">
                        <a16:creationId xmlns:a16="http://schemas.microsoft.com/office/drawing/2014/main" id="{9BFC36E5-7BD7-4967-BEF2-1263A630E698}"/>
                      </a:ext>
                    </a:extLst>
                  </p:cNvPr>
                  <p:cNvCxnSpPr>
                    <a:stCxn id="241" idx="1"/>
                    <a:endCxn id="238" idx="5"/>
                  </p:cNvCxnSpPr>
                  <p:nvPr/>
                </p:nvCxnSpPr>
                <p:spPr>
                  <a:xfrm flipH="1" flipV="1">
                    <a:off x="6585" y="3202"/>
                    <a:ext cx="557" cy="599"/>
                  </a:xfrm>
                  <a:prstGeom prst="line">
                    <a:avLst/>
                  </a:prstGeom>
                  <a:grpFill/>
                  <a:ln w="28575" cap="rnd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直接连接符 224">
                    <a:extLst>
                      <a:ext uri="{FF2B5EF4-FFF2-40B4-BE49-F238E27FC236}">
                        <a16:creationId xmlns:a16="http://schemas.microsoft.com/office/drawing/2014/main" id="{7B421980-E5B3-4004-BB2B-A90A62452428}"/>
                      </a:ext>
                    </a:extLst>
                  </p:cNvPr>
                  <p:cNvCxnSpPr>
                    <a:stCxn id="238" idx="2"/>
                    <a:endCxn id="248" idx="6"/>
                  </p:cNvCxnSpPr>
                  <p:nvPr/>
                </p:nvCxnSpPr>
                <p:spPr>
                  <a:xfrm flipH="1">
                    <a:off x="5996" y="3081"/>
                    <a:ext cx="296" cy="172"/>
                  </a:xfrm>
                  <a:prstGeom prst="line">
                    <a:avLst/>
                  </a:prstGeom>
                  <a:grpFill/>
                  <a:ln w="28575" cap="rnd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接连接符 225">
                    <a:extLst>
                      <a:ext uri="{FF2B5EF4-FFF2-40B4-BE49-F238E27FC236}">
                        <a16:creationId xmlns:a16="http://schemas.microsoft.com/office/drawing/2014/main" id="{F06AE419-8BA8-4D1A-981D-853139A0270D}"/>
                      </a:ext>
                    </a:extLst>
                  </p:cNvPr>
                  <p:cNvCxnSpPr>
                    <a:stCxn id="247" idx="5"/>
                    <a:endCxn id="249" idx="1"/>
                  </p:cNvCxnSpPr>
                  <p:nvPr/>
                </p:nvCxnSpPr>
                <p:spPr>
                  <a:xfrm>
                    <a:off x="7030" y="2525"/>
                    <a:ext cx="681" cy="388"/>
                  </a:xfrm>
                  <a:prstGeom prst="line">
                    <a:avLst/>
                  </a:prstGeom>
                  <a:grpFill/>
                  <a:ln w="28575" cap="rnd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直接连接符 226">
                    <a:extLst>
                      <a:ext uri="{FF2B5EF4-FFF2-40B4-BE49-F238E27FC236}">
                        <a16:creationId xmlns:a16="http://schemas.microsoft.com/office/drawing/2014/main" id="{9D4778DE-B6DC-4C42-A1E9-CD78567A2409}"/>
                      </a:ext>
                    </a:extLst>
                  </p:cNvPr>
                  <p:cNvCxnSpPr>
                    <a:stCxn id="237" idx="6"/>
                    <a:endCxn id="241" idx="2"/>
                  </p:cNvCxnSpPr>
                  <p:nvPr/>
                </p:nvCxnSpPr>
                <p:spPr>
                  <a:xfrm flipV="1">
                    <a:off x="6514" y="3923"/>
                    <a:ext cx="578" cy="88"/>
                  </a:xfrm>
                  <a:prstGeom prst="line">
                    <a:avLst/>
                  </a:prstGeom>
                  <a:grpFill/>
                  <a:ln w="28575" cap="rnd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接连接符 227">
                    <a:extLst>
                      <a:ext uri="{FF2B5EF4-FFF2-40B4-BE49-F238E27FC236}">
                        <a16:creationId xmlns:a16="http://schemas.microsoft.com/office/drawing/2014/main" id="{C16117E8-E397-4DFF-9752-B91552A9D83D}"/>
                      </a:ext>
                    </a:extLst>
                  </p:cNvPr>
                  <p:cNvCxnSpPr>
                    <a:endCxn id="240" idx="6"/>
                  </p:cNvCxnSpPr>
                  <p:nvPr/>
                </p:nvCxnSpPr>
                <p:spPr>
                  <a:xfrm flipH="1">
                    <a:off x="6614" y="4632"/>
                    <a:ext cx="215" cy="150"/>
                  </a:xfrm>
                  <a:prstGeom prst="line">
                    <a:avLst/>
                  </a:prstGeom>
                  <a:grpFill/>
                  <a:ln w="28575" cap="rnd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接连接符 228">
                    <a:extLst>
                      <a:ext uri="{FF2B5EF4-FFF2-40B4-BE49-F238E27FC236}">
                        <a16:creationId xmlns:a16="http://schemas.microsoft.com/office/drawing/2014/main" id="{5B61CDA9-2410-4ADE-B24C-01710463647E}"/>
                      </a:ext>
                    </a:extLst>
                  </p:cNvPr>
                  <p:cNvCxnSpPr>
                    <a:stCxn id="240" idx="2"/>
                    <a:endCxn id="234" idx="6"/>
                  </p:cNvCxnSpPr>
                  <p:nvPr/>
                </p:nvCxnSpPr>
                <p:spPr>
                  <a:xfrm flipH="1" flipV="1">
                    <a:off x="5999" y="4712"/>
                    <a:ext cx="272" cy="71"/>
                  </a:xfrm>
                  <a:prstGeom prst="line">
                    <a:avLst/>
                  </a:prstGeom>
                  <a:grpFill/>
                  <a:ln w="28575" cap="rnd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接连接符 229">
                    <a:extLst>
                      <a:ext uri="{FF2B5EF4-FFF2-40B4-BE49-F238E27FC236}">
                        <a16:creationId xmlns:a16="http://schemas.microsoft.com/office/drawing/2014/main" id="{FC748884-EE05-4B82-949C-D042354A9883}"/>
                      </a:ext>
                    </a:extLst>
                  </p:cNvPr>
                  <p:cNvCxnSpPr>
                    <a:stCxn id="239" idx="4"/>
                    <a:endCxn id="246" idx="0"/>
                  </p:cNvCxnSpPr>
                  <p:nvPr/>
                </p:nvCxnSpPr>
                <p:spPr>
                  <a:xfrm flipH="1">
                    <a:off x="6970" y="5335"/>
                    <a:ext cx="73" cy="404"/>
                  </a:xfrm>
                  <a:prstGeom prst="line">
                    <a:avLst/>
                  </a:prstGeom>
                  <a:grpFill/>
                  <a:ln w="28575" cap="rnd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接连接符 230">
                    <a:extLst>
                      <a:ext uri="{FF2B5EF4-FFF2-40B4-BE49-F238E27FC236}">
                        <a16:creationId xmlns:a16="http://schemas.microsoft.com/office/drawing/2014/main" id="{C8A7B44C-2F54-4FFF-8514-F8E0C1FB370B}"/>
                      </a:ext>
                    </a:extLst>
                  </p:cNvPr>
                  <p:cNvCxnSpPr>
                    <a:stCxn id="235" idx="0"/>
                    <a:endCxn id="234" idx="4"/>
                  </p:cNvCxnSpPr>
                  <p:nvPr/>
                </p:nvCxnSpPr>
                <p:spPr>
                  <a:xfrm flipH="1" flipV="1">
                    <a:off x="5828" y="4883"/>
                    <a:ext cx="171" cy="473"/>
                  </a:xfrm>
                  <a:prstGeom prst="line">
                    <a:avLst/>
                  </a:prstGeom>
                  <a:grpFill/>
                  <a:ln w="28575" cap="rnd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直接连接符 231">
                    <a:extLst>
                      <a:ext uri="{FF2B5EF4-FFF2-40B4-BE49-F238E27FC236}">
                        <a16:creationId xmlns:a16="http://schemas.microsoft.com/office/drawing/2014/main" id="{25643A99-55C6-46CA-B05E-00160A47EA0B}"/>
                      </a:ext>
                    </a:extLst>
                  </p:cNvPr>
                  <p:cNvCxnSpPr>
                    <a:stCxn id="242" idx="1"/>
                    <a:endCxn id="243" idx="4"/>
                  </p:cNvCxnSpPr>
                  <p:nvPr/>
                </p:nvCxnSpPr>
                <p:spPr>
                  <a:xfrm flipH="1" flipV="1">
                    <a:off x="7488" y="4753"/>
                    <a:ext cx="221" cy="653"/>
                  </a:xfrm>
                  <a:prstGeom prst="line">
                    <a:avLst/>
                  </a:prstGeom>
                  <a:grpFill/>
                  <a:ln w="28575" cap="rnd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接连接符 232">
                    <a:extLst>
                      <a:ext uri="{FF2B5EF4-FFF2-40B4-BE49-F238E27FC236}">
                        <a16:creationId xmlns:a16="http://schemas.microsoft.com/office/drawing/2014/main" id="{33F25AFB-A280-4B5F-ABA6-14957F7A1EC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59" y="4582"/>
                    <a:ext cx="343" cy="0"/>
                  </a:xfrm>
                  <a:prstGeom prst="line">
                    <a:avLst/>
                  </a:prstGeom>
                  <a:grpFill/>
                  <a:ln w="28575" cap="rnd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4" name="椭圆 233">
                    <a:extLst>
                      <a:ext uri="{FF2B5EF4-FFF2-40B4-BE49-F238E27FC236}">
                        <a16:creationId xmlns:a16="http://schemas.microsoft.com/office/drawing/2014/main" id="{16BE00DE-3F11-4A88-8505-0980CF87954D}"/>
                      </a:ext>
                    </a:extLst>
                  </p:cNvPr>
                  <p:cNvSpPr/>
                  <p:nvPr/>
                </p:nvSpPr>
                <p:spPr>
                  <a:xfrm>
                    <a:off x="5656" y="4540"/>
                    <a:ext cx="343" cy="343"/>
                  </a:xfrm>
                  <a:prstGeom prst="ellipse">
                    <a:avLst/>
                  </a:prstGeom>
                  <a:grpFill/>
                  <a:ln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718"/>
                  </a:p>
                </p:txBody>
              </p:sp>
              <p:sp>
                <p:nvSpPr>
                  <p:cNvPr id="235" name="椭圆 234">
                    <a:extLst>
                      <a:ext uri="{FF2B5EF4-FFF2-40B4-BE49-F238E27FC236}">
                        <a16:creationId xmlns:a16="http://schemas.microsoft.com/office/drawing/2014/main" id="{0759F495-FE14-4961-A18C-1D38B17CB89F}"/>
                      </a:ext>
                    </a:extLst>
                  </p:cNvPr>
                  <p:cNvSpPr/>
                  <p:nvPr/>
                </p:nvSpPr>
                <p:spPr>
                  <a:xfrm>
                    <a:off x="5827" y="5356"/>
                    <a:ext cx="343" cy="343"/>
                  </a:xfrm>
                  <a:prstGeom prst="ellipse">
                    <a:avLst/>
                  </a:prstGeom>
                  <a:grpFill/>
                  <a:ln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718"/>
                  </a:p>
                </p:txBody>
              </p:sp>
              <p:sp>
                <p:nvSpPr>
                  <p:cNvPr id="236" name="椭圆 235">
                    <a:extLst>
                      <a:ext uri="{FF2B5EF4-FFF2-40B4-BE49-F238E27FC236}">
                        <a16:creationId xmlns:a16="http://schemas.microsoft.com/office/drawing/2014/main" id="{FCF95B5B-AF7A-43F3-A6E5-50230E8715E1}"/>
                      </a:ext>
                    </a:extLst>
                  </p:cNvPr>
                  <p:cNvSpPr/>
                  <p:nvPr/>
                </p:nvSpPr>
                <p:spPr>
                  <a:xfrm rot="15779051">
                    <a:off x="6799" y="4344"/>
                    <a:ext cx="343" cy="343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3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7" name="椭圆 236">
                    <a:extLst>
                      <a:ext uri="{FF2B5EF4-FFF2-40B4-BE49-F238E27FC236}">
                        <a16:creationId xmlns:a16="http://schemas.microsoft.com/office/drawing/2014/main" id="{40E222B3-1141-45D4-8641-2BFD79F72F06}"/>
                      </a:ext>
                    </a:extLst>
                  </p:cNvPr>
                  <p:cNvSpPr/>
                  <p:nvPr/>
                </p:nvSpPr>
                <p:spPr>
                  <a:xfrm>
                    <a:off x="6171" y="3839"/>
                    <a:ext cx="343" cy="343"/>
                  </a:xfrm>
                  <a:prstGeom prst="ellipse">
                    <a:avLst/>
                  </a:prstGeom>
                  <a:grpFill/>
                  <a:ln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718"/>
                  </a:p>
                </p:txBody>
              </p:sp>
              <p:sp>
                <p:nvSpPr>
                  <p:cNvPr id="238" name="椭圆 237">
                    <a:extLst>
                      <a:ext uri="{FF2B5EF4-FFF2-40B4-BE49-F238E27FC236}">
                        <a16:creationId xmlns:a16="http://schemas.microsoft.com/office/drawing/2014/main" id="{FBF75AF5-C723-4A7F-96B8-BD89729B4C14}"/>
                      </a:ext>
                    </a:extLst>
                  </p:cNvPr>
                  <p:cNvSpPr/>
                  <p:nvPr/>
                </p:nvSpPr>
                <p:spPr>
                  <a:xfrm>
                    <a:off x="6292" y="2909"/>
                    <a:ext cx="343" cy="343"/>
                  </a:xfrm>
                  <a:prstGeom prst="ellipse">
                    <a:avLst/>
                  </a:prstGeom>
                  <a:grpFill/>
                  <a:ln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718"/>
                  </a:p>
                </p:txBody>
              </p:sp>
              <p:sp>
                <p:nvSpPr>
                  <p:cNvPr id="239" name="椭圆 238">
                    <a:extLst>
                      <a:ext uri="{FF2B5EF4-FFF2-40B4-BE49-F238E27FC236}">
                        <a16:creationId xmlns:a16="http://schemas.microsoft.com/office/drawing/2014/main" id="{F9EA9A45-FF5E-48B1-845B-15BC0AF060E3}"/>
                      </a:ext>
                    </a:extLst>
                  </p:cNvPr>
                  <p:cNvSpPr/>
                  <p:nvPr/>
                </p:nvSpPr>
                <p:spPr>
                  <a:xfrm>
                    <a:off x="6871" y="4993"/>
                    <a:ext cx="343" cy="343"/>
                  </a:xfrm>
                  <a:prstGeom prst="ellipse">
                    <a:avLst/>
                  </a:prstGeom>
                  <a:grpFill/>
                  <a:ln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718"/>
                  </a:p>
                </p:txBody>
              </p:sp>
              <p:sp>
                <p:nvSpPr>
                  <p:cNvPr id="240" name="椭圆 239">
                    <a:extLst>
                      <a:ext uri="{FF2B5EF4-FFF2-40B4-BE49-F238E27FC236}">
                        <a16:creationId xmlns:a16="http://schemas.microsoft.com/office/drawing/2014/main" id="{4A399036-758B-461C-8A95-5C5C0B7064CC}"/>
                      </a:ext>
                    </a:extLst>
                  </p:cNvPr>
                  <p:cNvSpPr/>
                  <p:nvPr/>
                </p:nvSpPr>
                <p:spPr>
                  <a:xfrm>
                    <a:off x="6271" y="4611"/>
                    <a:ext cx="343" cy="343"/>
                  </a:xfrm>
                  <a:prstGeom prst="ellipse">
                    <a:avLst/>
                  </a:prstGeom>
                  <a:grpFill/>
                  <a:ln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718"/>
                  </a:p>
                </p:txBody>
              </p:sp>
              <p:sp>
                <p:nvSpPr>
                  <p:cNvPr id="241" name="椭圆 240">
                    <a:extLst>
                      <a:ext uri="{FF2B5EF4-FFF2-40B4-BE49-F238E27FC236}">
                        <a16:creationId xmlns:a16="http://schemas.microsoft.com/office/drawing/2014/main" id="{E4366E68-EE13-4F4A-9B19-FF14B9B8AC7A}"/>
                      </a:ext>
                    </a:extLst>
                  </p:cNvPr>
                  <p:cNvSpPr/>
                  <p:nvPr/>
                </p:nvSpPr>
                <p:spPr>
                  <a:xfrm>
                    <a:off x="7092" y="3751"/>
                    <a:ext cx="343" cy="343"/>
                  </a:xfrm>
                  <a:prstGeom prst="ellipse">
                    <a:avLst/>
                  </a:prstGeom>
                  <a:grpFill/>
                  <a:ln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718"/>
                  </a:p>
                </p:txBody>
              </p:sp>
              <p:sp>
                <p:nvSpPr>
                  <p:cNvPr id="242" name="椭圆 241">
                    <a:extLst>
                      <a:ext uri="{FF2B5EF4-FFF2-40B4-BE49-F238E27FC236}">
                        <a16:creationId xmlns:a16="http://schemas.microsoft.com/office/drawing/2014/main" id="{3E3B6CD7-1DA6-439E-BBB8-CE81F3DFF504}"/>
                      </a:ext>
                    </a:extLst>
                  </p:cNvPr>
                  <p:cNvSpPr/>
                  <p:nvPr/>
                </p:nvSpPr>
                <p:spPr>
                  <a:xfrm>
                    <a:off x="7659" y="5356"/>
                    <a:ext cx="343" cy="343"/>
                  </a:xfrm>
                  <a:prstGeom prst="ellipse">
                    <a:avLst/>
                  </a:prstGeom>
                  <a:grpFill/>
                  <a:ln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718"/>
                  </a:p>
                </p:txBody>
              </p:sp>
              <p:sp>
                <p:nvSpPr>
                  <p:cNvPr id="243" name="椭圆 242">
                    <a:extLst>
                      <a:ext uri="{FF2B5EF4-FFF2-40B4-BE49-F238E27FC236}">
                        <a16:creationId xmlns:a16="http://schemas.microsoft.com/office/drawing/2014/main" id="{5D1BFA16-D017-4978-BC88-DB40C684258C}"/>
                      </a:ext>
                    </a:extLst>
                  </p:cNvPr>
                  <p:cNvSpPr/>
                  <p:nvPr/>
                </p:nvSpPr>
                <p:spPr>
                  <a:xfrm>
                    <a:off x="7316" y="4410"/>
                    <a:ext cx="343" cy="343"/>
                  </a:xfrm>
                  <a:prstGeom prst="ellipse">
                    <a:avLst/>
                  </a:prstGeom>
                  <a:grpFill/>
                  <a:ln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718"/>
                  </a:p>
                </p:txBody>
              </p:sp>
              <p:sp>
                <p:nvSpPr>
                  <p:cNvPr id="244" name="椭圆 243">
                    <a:extLst>
                      <a:ext uri="{FF2B5EF4-FFF2-40B4-BE49-F238E27FC236}">
                        <a16:creationId xmlns:a16="http://schemas.microsoft.com/office/drawing/2014/main" id="{85C455AD-4ED3-4FDD-B789-DE1F415BDBBF}"/>
                      </a:ext>
                    </a:extLst>
                  </p:cNvPr>
                  <p:cNvSpPr/>
                  <p:nvPr/>
                </p:nvSpPr>
                <p:spPr>
                  <a:xfrm>
                    <a:off x="8004" y="3618"/>
                    <a:ext cx="343" cy="343"/>
                  </a:xfrm>
                  <a:prstGeom prst="ellipse">
                    <a:avLst/>
                  </a:prstGeom>
                  <a:grpFill/>
                  <a:ln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718"/>
                  </a:p>
                </p:txBody>
              </p:sp>
              <p:sp>
                <p:nvSpPr>
                  <p:cNvPr id="245" name="椭圆 244">
                    <a:extLst>
                      <a:ext uri="{FF2B5EF4-FFF2-40B4-BE49-F238E27FC236}">
                        <a16:creationId xmlns:a16="http://schemas.microsoft.com/office/drawing/2014/main" id="{CDDD1054-0B60-4904-9CD6-C618D8D6D59F}"/>
                      </a:ext>
                    </a:extLst>
                  </p:cNvPr>
                  <p:cNvSpPr/>
                  <p:nvPr/>
                </p:nvSpPr>
                <p:spPr>
                  <a:xfrm>
                    <a:off x="8002" y="4410"/>
                    <a:ext cx="343" cy="343"/>
                  </a:xfrm>
                  <a:prstGeom prst="ellipse">
                    <a:avLst/>
                  </a:prstGeom>
                  <a:grpFill/>
                  <a:ln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718"/>
                  </a:p>
                </p:txBody>
              </p:sp>
              <p:sp>
                <p:nvSpPr>
                  <p:cNvPr id="246" name="椭圆 245">
                    <a:extLst>
                      <a:ext uri="{FF2B5EF4-FFF2-40B4-BE49-F238E27FC236}">
                        <a16:creationId xmlns:a16="http://schemas.microsoft.com/office/drawing/2014/main" id="{D4741DC9-F44B-43AE-9E0E-5D31D69AEBB9}"/>
                      </a:ext>
                    </a:extLst>
                  </p:cNvPr>
                  <p:cNvSpPr/>
                  <p:nvPr/>
                </p:nvSpPr>
                <p:spPr>
                  <a:xfrm>
                    <a:off x="6799" y="5739"/>
                    <a:ext cx="343" cy="343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718"/>
                  </a:p>
                </p:txBody>
              </p:sp>
              <p:sp>
                <p:nvSpPr>
                  <p:cNvPr id="247" name="椭圆 246">
                    <a:extLst>
                      <a:ext uri="{FF2B5EF4-FFF2-40B4-BE49-F238E27FC236}">
                        <a16:creationId xmlns:a16="http://schemas.microsoft.com/office/drawing/2014/main" id="{2473BC4F-A7CF-4115-B005-06DBC51765BA}"/>
                      </a:ext>
                    </a:extLst>
                  </p:cNvPr>
                  <p:cNvSpPr/>
                  <p:nvPr/>
                </p:nvSpPr>
                <p:spPr>
                  <a:xfrm>
                    <a:off x="6737" y="2232"/>
                    <a:ext cx="343" cy="343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718"/>
                  </a:p>
                </p:txBody>
              </p:sp>
              <p:sp>
                <p:nvSpPr>
                  <p:cNvPr id="248" name="椭圆 247">
                    <a:extLst>
                      <a:ext uri="{FF2B5EF4-FFF2-40B4-BE49-F238E27FC236}">
                        <a16:creationId xmlns:a16="http://schemas.microsoft.com/office/drawing/2014/main" id="{DFBD6D13-C761-490A-95C9-AF61F7BD95E7}"/>
                      </a:ext>
                    </a:extLst>
                  </p:cNvPr>
                  <p:cNvSpPr/>
                  <p:nvPr/>
                </p:nvSpPr>
                <p:spPr>
                  <a:xfrm>
                    <a:off x="5653" y="3081"/>
                    <a:ext cx="343" cy="343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718" dirty="0"/>
                  </a:p>
                </p:txBody>
              </p:sp>
              <p:sp>
                <p:nvSpPr>
                  <p:cNvPr id="249" name="椭圆 248">
                    <a:extLst>
                      <a:ext uri="{FF2B5EF4-FFF2-40B4-BE49-F238E27FC236}">
                        <a16:creationId xmlns:a16="http://schemas.microsoft.com/office/drawing/2014/main" id="{14D60AA9-73C8-439F-854F-E83C6F90E3AF}"/>
                      </a:ext>
                    </a:extLst>
                  </p:cNvPr>
                  <p:cNvSpPr/>
                  <p:nvPr/>
                </p:nvSpPr>
                <p:spPr>
                  <a:xfrm>
                    <a:off x="7661" y="2863"/>
                    <a:ext cx="343" cy="343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718"/>
                  </a:p>
                </p:txBody>
              </p:sp>
              <p:sp>
                <p:nvSpPr>
                  <p:cNvPr id="250" name="椭圆 249">
                    <a:extLst>
                      <a:ext uri="{FF2B5EF4-FFF2-40B4-BE49-F238E27FC236}">
                        <a16:creationId xmlns:a16="http://schemas.microsoft.com/office/drawing/2014/main" id="{FC5C8894-00E9-4020-95AC-0C4576A4E73C}"/>
                      </a:ext>
                    </a:extLst>
                  </p:cNvPr>
                  <p:cNvSpPr/>
                  <p:nvPr/>
                </p:nvSpPr>
                <p:spPr>
                  <a:xfrm>
                    <a:off x="5493" y="3751"/>
                    <a:ext cx="343" cy="343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718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文本框 207">
                    <a:extLst>
                      <a:ext uri="{FF2B5EF4-FFF2-40B4-BE49-F238E27FC236}">
                        <a16:creationId xmlns:a16="http://schemas.microsoft.com/office/drawing/2014/main" id="{937CA7E6-A864-42D6-9C0C-3672278376E3}"/>
                      </a:ext>
                    </a:extLst>
                  </p:cNvPr>
                  <p:cNvSpPr txBox="1"/>
                  <p:nvPr/>
                </p:nvSpPr>
                <p:spPr>
                  <a:xfrm>
                    <a:off x="687752" y="679880"/>
                    <a:ext cx="272417" cy="2799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34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234" dirty="0"/>
                  </a:p>
                </p:txBody>
              </p:sp>
            </mc:Choice>
            <mc:Fallback xmlns="">
              <p:sp>
                <p:nvSpPr>
                  <p:cNvPr id="208" name="文本框 207">
                    <a:extLst>
                      <a:ext uri="{FF2B5EF4-FFF2-40B4-BE49-F238E27FC236}">
                        <a16:creationId xmlns:a16="http://schemas.microsoft.com/office/drawing/2014/main" id="{937CA7E6-A864-42D6-9C0C-3672278376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752" y="679880"/>
                    <a:ext cx="272417" cy="27998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9" name="组合 298">
              <a:extLst>
                <a:ext uri="{FF2B5EF4-FFF2-40B4-BE49-F238E27FC236}">
                  <a16:creationId xmlns:a16="http://schemas.microsoft.com/office/drawing/2014/main" id="{EA46034E-13D6-4231-96C0-7F61EC9B7BD3}"/>
                </a:ext>
              </a:extLst>
            </p:cNvPr>
            <p:cNvGrpSpPr/>
            <p:nvPr/>
          </p:nvGrpSpPr>
          <p:grpSpPr>
            <a:xfrm>
              <a:off x="3945308" y="2952570"/>
              <a:ext cx="833039" cy="736452"/>
              <a:chOff x="4307754" y="4652728"/>
              <a:chExt cx="810312" cy="716360"/>
            </a:xfrm>
          </p:grpSpPr>
          <p:sp>
            <p:nvSpPr>
              <p:cNvPr id="254" name="任意多边形: 形状 253">
                <a:extLst>
                  <a:ext uri="{FF2B5EF4-FFF2-40B4-BE49-F238E27FC236}">
                    <a16:creationId xmlns:a16="http://schemas.microsoft.com/office/drawing/2014/main" id="{E92609FE-A144-49FE-ACB5-68BDCBD2AD41}"/>
                  </a:ext>
                </a:extLst>
              </p:cNvPr>
              <p:cNvSpPr/>
              <p:nvPr/>
            </p:nvSpPr>
            <p:spPr>
              <a:xfrm>
                <a:off x="4307754" y="4652728"/>
                <a:ext cx="810312" cy="716360"/>
              </a:xfrm>
              <a:custGeom>
                <a:avLst/>
                <a:gdLst>
                  <a:gd name="connsiteX0" fmla="*/ 187960 w 990600"/>
                  <a:gd name="connsiteY0" fmla="*/ 172720 h 899160"/>
                  <a:gd name="connsiteX1" fmla="*/ 187960 w 990600"/>
                  <a:gd name="connsiteY1" fmla="*/ 172720 h 899160"/>
                  <a:gd name="connsiteX2" fmla="*/ 132080 w 990600"/>
                  <a:gd name="connsiteY2" fmla="*/ 228600 h 899160"/>
                  <a:gd name="connsiteX3" fmla="*/ 111760 w 990600"/>
                  <a:gd name="connsiteY3" fmla="*/ 243840 h 899160"/>
                  <a:gd name="connsiteX4" fmla="*/ 81280 w 990600"/>
                  <a:gd name="connsiteY4" fmla="*/ 279400 h 899160"/>
                  <a:gd name="connsiteX5" fmla="*/ 50800 w 990600"/>
                  <a:gd name="connsiteY5" fmla="*/ 304800 h 899160"/>
                  <a:gd name="connsiteX6" fmla="*/ 30480 w 990600"/>
                  <a:gd name="connsiteY6" fmla="*/ 335280 h 899160"/>
                  <a:gd name="connsiteX7" fmla="*/ 15240 w 990600"/>
                  <a:gd name="connsiteY7" fmla="*/ 370840 h 899160"/>
                  <a:gd name="connsiteX8" fmla="*/ 10160 w 990600"/>
                  <a:gd name="connsiteY8" fmla="*/ 396240 h 899160"/>
                  <a:gd name="connsiteX9" fmla="*/ 0 w 990600"/>
                  <a:gd name="connsiteY9" fmla="*/ 426720 h 899160"/>
                  <a:gd name="connsiteX10" fmla="*/ 10160 w 990600"/>
                  <a:gd name="connsiteY10" fmla="*/ 457200 h 899160"/>
                  <a:gd name="connsiteX11" fmla="*/ 30480 w 990600"/>
                  <a:gd name="connsiteY11" fmla="*/ 492760 h 899160"/>
                  <a:gd name="connsiteX12" fmla="*/ 45720 w 990600"/>
                  <a:gd name="connsiteY12" fmla="*/ 502920 h 899160"/>
                  <a:gd name="connsiteX13" fmla="*/ 71120 w 990600"/>
                  <a:gd name="connsiteY13" fmla="*/ 533400 h 899160"/>
                  <a:gd name="connsiteX14" fmla="*/ 81280 w 990600"/>
                  <a:gd name="connsiteY14" fmla="*/ 548640 h 899160"/>
                  <a:gd name="connsiteX15" fmla="*/ 121920 w 990600"/>
                  <a:gd name="connsiteY15" fmla="*/ 574040 h 899160"/>
                  <a:gd name="connsiteX16" fmla="*/ 137160 w 990600"/>
                  <a:gd name="connsiteY16" fmla="*/ 579120 h 899160"/>
                  <a:gd name="connsiteX17" fmla="*/ 162560 w 990600"/>
                  <a:gd name="connsiteY17" fmla="*/ 619760 h 899160"/>
                  <a:gd name="connsiteX18" fmla="*/ 177800 w 990600"/>
                  <a:gd name="connsiteY18" fmla="*/ 624840 h 899160"/>
                  <a:gd name="connsiteX19" fmla="*/ 208280 w 990600"/>
                  <a:gd name="connsiteY19" fmla="*/ 645160 h 899160"/>
                  <a:gd name="connsiteX20" fmla="*/ 233680 w 990600"/>
                  <a:gd name="connsiteY20" fmla="*/ 675640 h 899160"/>
                  <a:gd name="connsiteX21" fmla="*/ 248920 w 990600"/>
                  <a:gd name="connsiteY21" fmla="*/ 690880 h 899160"/>
                  <a:gd name="connsiteX22" fmla="*/ 264160 w 990600"/>
                  <a:gd name="connsiteY22" fmla="*/ 721360 h 899160"/>
                  <a:gd name="connsiteX23" fmla="*/ 269240 w 990600"/>
                  <a:gd name="connsiteY23" fmla="*/ 736600 h 899160"/>
                  <a:gd name="connsiteX24" fmla="*/ 289560 w 990600"/>
                  <a:gd name="connsiteY24" fmla="*/ 767080 h 899160"/>
                  <a:gd name="connsiteX25" fmla="*/ 299720 w 990600"/>
                  <a:gd name="connsiteY25" fmla="*/ 782320 h 899160"/>
                  <a:gd name="connsiteX26" fmla="*/ 304800 w 990600"/>
                  <a:gd name="connsiteY26" fmla="*/ 797560 h 899160"/>
                  <a:gd name="connsiteX27" fmla="*/ 314960 w 990600"/>
                  <a:gd name="connsiteY27" fmla="*/ 812800 h 899160"/>
                  <a:gd name="connsiteX28" fmla="*/ 325120 w 990600"/>
                  <a:gd name="connsiteY28" fmla="*/ 843280 h 899160"/>
                  <a:gd name="connsiteX29" fmla="*/ 330200 w 990600"/>
                  <a:gd name="connsiteY29" fmla="*/ 858520 h 899160"/>
                  <a:gd name="connsiteX30" fmla="*/ 345440 w 990600"/>
                  <a:gd name="connsiteY30" fmla="*/ 868680 h 899160"/>
                  <a:gd name="connsiteX31" fmla="*/ 375920 w 990600"/>
                  <a:gd name="connsiteY31" fmla="*/ 878840 h 899160"/>
                  <a:gd name="connsiteX32" fmla="*/ 391160 w 990600"/>
                  <a:gd name="connsiteY32" fmla="*/ 889000 h 899160"/>
                  <a:gd name="connsiteX33" fmla="*/ 411480 w 990600"/>
                  <a:gd name="connsiteY33" fmla="*/ 894080 h 899160"/>
                  <a:gd name="connsiteX34" fmla="*/ 426720 w 990600"/>
                  <a:gd name="connsiteY34" fmla="*/ 899160 h 899160"/>
                  <a:gd name="connsiteX35" fmla="*/ 497840 w 990600"/>
                  <a:gd name="connsiteY35" fmla="*/ 894080 h 899160"/>
                  <a:gd name="connsiteX36" fmla="*/ 523240 w 990600"/>
                  <a:gd name="connsiteY36" fmla="*/ 863600 h 899160"/>
                  <a:gd name="connsiteX37" fmla="*/ 538480 w 990600"/>
                  <a:gd name="connsiteY37" fmla="*/ 853440 h 899160"/>
                  <a:gd name="connsiteX38" fmla="*/ 563880 w 990600"/>
                  <a:gd name="connsiteY38" fmla="*/ 817880 h 899160"/>
                  <a:gd name="connsiteX39" fmla="*/ 584200 w 990600"/>
                  <a:gd name="connsiteY39" fmla="*/ 787400 h 899160"/>
                  <a:gd name="connsiteX40" fmla="*/ 594360 w 990600"/>
                  <a:gd name="connsiteY40" fmla="*/ 772160 h 899160"/>
                  <a:gd name="connsiteX41" fmla="*/ 609600 w 990600"/>
                  <a:gd name="connsiteY41" fmla="*/ 756920 h 899160"/>
                  <a:gd name="connsiteX42" fmla="*/ 655320 w 990600"/>
                  <a:gd name="connsiteY42" fmla="*/ 716280 h 899160"/>
                  <a:gd name="connsiteX43" fmla="*/ 706120 w 990600"/>
                  <a:gd name="connsiteY43" fmla="*/ 706120 h 899160"/>
                  <a:gd name="connsiteX44" fmla="*/ 741680 w 990600"/>
                  <a:gd name="connsiteY44" fmla="*/ 695960 h 899160"/>
                  <a:gd name="connsiteX45" fmla="*/ 828040 w 990600"/>
                  <a:gd name="connsiteY45" fmla="*/ 690880 h 899160"/>
                  <a:gd name="connsiteX46" fmla="*/ 853440 w 990600"/>
                  <a:gd name="connsiteY46" fmla="*/ 665480 h 899160"/>
                  <a:gd name="connsiteX47" fmla="*/ 894080 w 990600"/>
                  <a:gd name="connsiteY47" fmla="*/ 624840 h 899160"/>
                  <a:gd name="connsiteX48" fmla="*/ 899160 w 990600"/>
                  <a:gd name="connsiteY48" fmla="*/ 609600 h 899160"/>
                  <a:gd name="connsiteX49" fmla="*/ 919480 w 990600"/>
                  <a:gd name="connsiteY49" fmla="*/ 589280 h 899160"/>
                  <a:gd name="connsiteX50" fmla="*/ 929640 w 990600"/>
                  <a:gd name="connsiteY50" fmla="*/ 574040 h 899160"/>
                  <a:gd name="connsiteX51" fmla="*/ 934720 w 990600"/>
                  <a:gd name="connsiteY51" fmla="*/ 538480 h 899160"/>
                  <a:gd name="connsiteX52" fmla="*/ 944880 w 990600"/>
                  <a:gd name="connsiteY52" fmla="*/ 523240 h 899160"/>
                  <a:gd name="connsiteX53" fmla="*/ 955040 w 990600"/>
                  <a:gd name="connsiteY53" fmla="*/ 497840 h 899160"/>
                  <a:gd name="connsiteX54" fmla="*/ 960120 w 990600"/>
                  <a:gd name="connsiteY54" fmla="*/ 462280 h 899160"/>
                  <a:gd name="connsiteX55" fmla="*/ 970280 w 990600"/>
                  <a:gd name="connsiteY55" fmla="*/ 431800 h 899160"/>
                  <a:gd name="connsiteX56" fmla="*/ 980440 w 990600"/>
                  <a:gd name="connsiteY56" fmla="*/ 396240 h 899160"/>
                  <a:gd name="connsiteX57" fmla="*/ 985520 w 990600"/>
                  <a:gd name="connsiteY57" fmla="*/ 304800 h 899160"/>
                  <a:gd name="connsiteX58" fmla="*/ 990600 w 990600"/>
                  <a:gd name="connsiteY58" fmla="*/ 269240 h 899160"/>
                  <a:gd name="connsiteX59" fmla="*/ 985520 w 990600"/>
                  <a:gd name="connsiteY59" fmla="*/ 71120 h 899160"/>
                  <a:gd name="connsiteX60" fmla="*/ 970280 w 990600"/>
                  <a:gd name="connsiteY60" fmla="*/ 40640 h 899160"/>
                  <a:gd name="connsiteX61" fmla="*/ 955040 w 990600"/>
                  <a:gd name="connsiteY61" fmla="*/ 25400 h 899160"/>
                  <a:gd name="connsiteX62" fmla="*/ 934720 w 990600"/>
                  <a:gd name="connsiteY62" fmla="*/ 20320 h 899160"/>
                  <a:gd name="connsiteX63" fmla="*/ 894080 w 990600"/>
                  <a:gd name="connsiteY63" fmla="*/ 0 h 899160"/>
                  <a:gd name="connsiteX64" fmla="*/ 848360 w 990600"/>
                  <a:gd name="connsiteY64" fmla="*/ 5080 h 899160"/>
                  <a:gd name="connsiteX65" fmla="*/ 777240 w 990600"/>
                  <a:gd name="connsiteY65" fmla="*/ 20320 h 899160"/>
                  <a:gd name="connsiteX66" fmla="*/ 751840 w 990600"/>
                  <a:gd name="connsiteY66" fmla="*/ 30480 h 899160"/>
                  <a:gd name="connsiteX67" fmla="*/ 711200 w 990600"/>
                  <a:gd name="connsiteY67" fmla="*/ 66040 h 899160"/>
                  <a:gd name="connsiteX68" fmla="*/ 690880 w 990600"/>
                  <a:gd name="connsiteY68" fmla="*/ 71120 h 899160"/>
                  <a:gd name="connsiteX69" fmla="*/ 670560 w 990600"/>
                  <a:gd name="connsiteY69" fmla="*/ 81280 h 899160"/>
                  <a:gd name="connsiteX70" fmla="*/ 609600 w 990600"/>
                  <a:gd name="connsiteY70" fmla="*/ 91440 h 899160"/>
                  <a:gd name="connsiteX71" fmla="*/ 497840 w 990600"/>
                  <a:gd name="connsiteY71" fmla="*/ 96520 h 899160"/>
                  <a:gd name="connsiteX72" fmla="*/ 462280 w 990600"/>
                  <a:gd name="connsiteY72" fmla="*/ 86360 h 899160"/>
                  <a:gd name="connsiteX73" fmla="*/ 421640 w 990600"/>
                  <a:gd name="connsiteY73" fmla="*/ 81280 h 899160"/>
                  <a:gd name="connsiteX74" fmla="*/ 406400 w 990600"/>
                  <a:gd name="connsiteY74" fmla="*/ 76200 h 899160"/>
                  <a:gd name="connsiteX75" fmla="*/ 304800 w 990600"/>
                  <a:gd name="connsiteY75" fmla="*/ 86360 h 899160"/>
                  <a:gd name="connsiteX76" fmla="*/ 274320 w 990600"/>
                  <a:gd name="connsiteY76" fmla="*/ 96520 h 899160"/>
                  <a:gd name="connsiteX77" fmla="*/ 259080 w 990600"/>
                  <a:gd name="connsiteY77" fmla="*/ 101600 h 899160"/>
                  <a:gd name="connsiteX78" fmla="*/ 228600 w 990600"/>
                  <a:gd name="connsiteY78" fmla="*/ 121920 h 899160"/>
                  <a:gd name="connsiteX79" fmla="*/ 203200 w 990600"/>
                  <a:gd name="connsiteY79" fmla="*/ 152400 h 899160"/>
                  <a:gd name="connsiteX80" fmla="*/ 187960 w 990600"/>
                  <a:gd name="connsiteY80" fmla="*/ 172720 h 899160"/>
                  <a:gd name="connsiteX0" fmla="*/ 187960 w 990600"/>
                  <a:gd name="connsiteY0" fmla="*/ 172720 h 899160"/>
                  <a:gd name="connsiteX1" fmla="*/ 187960 w 990600"/>
                  <a:gd name="connsiteY1" fmla="*/ 172720 h 899160"/>
                  <a:gd name="connsiteX2" fmla="*/ 132080 w 990600"/>
                  <a:gd name="connsiteY2" fmla="*/ 228600 h 899160"/>
                  <a:gd name="connsiteX3" fmla="*/ 111760 w 990600"/>
                  <a:gd name="connsiteY3" fmla="*/ 243840 h 899160"/>
                  <a:gd name="connsiteX4" fmla="*/ 81280 w 990600"/>
                  <a:gd name="connsiteY4" fmla="*/ 279400 h 899160"/>
                  <a:gd name="connsiteX5" fmla="*/ 50800 w 990600"/>
                  <a:gd name="connsiteY5" fmla="*/ 304800 h 899160"/>
                  <a:gd name="connsiteX6" fmla="*/ 30480 w 990600"/>
                  <a:gd name="connsiteY6" fmla="*/ 335280 h 899160"/>
                  <a:gd name="connsiteX7" fmla="*/ 15240 w 990600"/>
                  <a:gd name="connsiteY7" fmla="*/ 370840 h 899160"/>
                  <a:gd name="connsiteX8" fmla="*/ 10160 w 990600"/>
                  <a:gd name="connsiteY8" fmla="*/ 396240 h 899160"/>
                  <a:gd name="connsiteX9" fmla="*/ 0 w 990600"/>
                  <a:gd name="connsiteY9" fmla="*/ 426720 h 899160"/>
                  <a:gd name="connsiteX10" fmla="*/ 10160 w 990600"/>
                  <a:gd name="connsiteY10" fmla="*/ 457200 h 899160"/>
                  <a:gd name="connsiteX11" fmla="*/ 30480 w 990600"/>
                  <a:gd name="connsiteY11" fmla="*/ 492760 h 899160"/>
                  <a:gd name="connsiteX12" fmla="*/ 45720 w 990600"/>
                  <a:gd name="connsiteY12" fmla="*/ 502920 h 899160"/>
                  <a:gd name="connsiteX13" fmla="*/ 71120 w 990600"/>
                  <a:gd name="connsiteY13" fmla="*/ 533400 h 899160"/>
                  <a:gd name="connsiteX14" fmla="*/ 81280 w 990600"/>
                  <a:gd name="connsiteY14" fmla="*/ 548640 h 899160"/>
                  <a:gd name="connsiteX15" fmla="*/ 121920 w 990600"/>
                  <a:gd name="connsiteY15" fmla="*/ 574040 h 899160"/>
                  <a:gd name="connsiteX16" fmla="*/ 137160 w 990600"/>
                  <a:gd name="connsiteY16" fmla="*/ 579120 h 899160"/>
                  <a:gd name="connsiteX17" fmla="*/ 162560 w 990600"/>
                  <a:gd name="connsiteY17" fmla="*/ 619760 h 899160"/>
                  <a:gd name="connsiteX18" fmla="*/ 177800 w 990600"/>
                  <a:gd name="connsiteY18" fmla="*/ 624840 h 899160"/>
                  <a:gd name="connsiteX19" fmla="*/ 208280 w 990600"/>
                  <a:gd name="connsiteY19" fmla="*/ 645160 h 899160"/>
                  <a:gd name="connsiteX20" fmla="*/ 233680 w 990600"/>
                  <a:gd name="connsiteY20" fmla="*/ 675640 h 899160"/>
                  <a:gd name="connsiteX21" fmla="*/ 248920 w 990600"/>
                  <a:gd name="connsiteY21" fmla="*/ 690880 h 899160"/>
                  <a:gd name="connsiteX22" fmla="*/ 264160 w 990600"/>
                  <a:gd name="connsiteY22" fmla="*/ 721360 h 899160"/>
                  <a:gd name="connsiteX23" fmla="*/ 269240 w 990600"/>
                  <a:gd name="connsiteY23" fmla="*/ 736600 h 899160"/>
                  <a:gd name="connsiteX24" fmla="*/ 289560 w 990600"/>
                  <a:gd name="connsiteY24" fmla="*/ 767080 h 899160"/>
                  <a:gd name="connsiteX25" fmla="*/ 299720 w 990600"/>
                  <a:gd name="connsiteY25" fmla="*/ 782320 h 899160"/>
                  <a:gd name="connsiteX26" fmla="*/ 304800 w 990600"/>
                  <a:gd name="connsiteY26" fmla="*/ 797560 h 899160"/>
                  <a:gd name="connsiteX27" fmla="*/ 314960 w 990600"/>
                  <a:gd name="connsiteY27" fmla="*/ 812800 h 899160"/>
                  <a:gd name="connsiteX28" fmla="*/ 325120 w 990600"/>
                  <a:gd name="connsiteY28" fmla="*/ 843280 h 899160"/>
                  <a:gd name="connsiteX29" fmla="*/ 330200 w 990600"/>
                  <a:gd name="connsiteY29" fmla="*/ 858520 h 899160"/>
                  <a:gd name="connsiteX30" fmla="*/ 345440 w 990600"/>
                  <a:gd name="connsiteY30" fmla="*/ 868680 h 899160"/>
                  <a:gd name="connsiteX31" fmla="*/ 375920 w 990600"/>
                  <a:gd name="connsiteY31" fmla="*/ 878840 h 899160"/>
                  <a:gd name="connsiteX32" fmla="*/ 391160 w 990600"/>
                  <a:gd name="connsiteY32" fmla="*/ 889000 h 899160"/>
                  <a:gd name="connsiteX33" fmla="*/ 411480 w 990600"/>
                  <a:gd name="connsiteY33" fmla="*/ 894080 h 899160"/>
                  <a:gd name="connsiteX34" fmla="*/ 426720 w 990600"/>
                  <a:gd name="connsiteY34" fmla="*/ 899160 h 899160"/>
                  <a:gd name="connsiteX35" fmla="*/ 497840 w 990600"/>
                  <a:gd name="connsiteY35" fmla="*/ 894080 h 899160"/>
                  <a:gd name="connsiteX36" fmla="*/ 523240 w 990600"/>
                  <a:gd name="connsiteY36" fmla="*/ 863600 h 899160"/>
                  <a:gd name="connsiteX37" fmla="*/ 538480 w 990600"/>
                  <a:gd name="connsiteY37" fmla="*/ 853440 h 899160"/>
                  <a:gd name="connsiteX38" fmla="*/ 563880 w 990600"/>
                  <a:gd name="connsiteY38" fmla="*/ 817880 h 899160"/>
                  <a:gd name="connsiteX39" fmla="*/ 584200 w 990600"/>
                  <a:gd name="connsiteY39" fmla="*/ 787400 h 899160"/>
                  <a:gd name="connsiteX40" fmla="*/ 594360 w 990600"/>
                  <a:gd name="connsiteY40" fmla="*/ 772160 h 899160"/>
                  <a:gd name="connsiteX41" fmla="*/ 609600 w 990600"/>
                  <a:gd name="connsiteY41" fmla="*/ 756920 h 899160"/>
                  <a:gd name="connsiteX42" fmla="*/ 655320 w 990600"/>
                  <a:gd name="connsiteY42" fmla="*/ 716280 h 899160"/>
                  <a:gd name="connsiteX43" fmla="*/ 706120 w 990600"/>
                  <a:gd name="connsiteY43" fmla="*/ 706120 h 899160"/>
                  <a:gd name="connsiteX44" fmla="*/ 741680 w 990600"/>
                  <a:gd name="connsiteY44" fmla="*/ 695960 h 899160"/>
                  <a:gd name="connsiteX45" fmla="*/ 828040 w 990600"/>
                  <a:gd name="connsiteY45" fmla="*/ 690880 h 899160"/>
                  <a:gd name="connsiteX46" fmla="*/ 853440 w 990600"/>
                  <a:gd name="connsiteY46" fmla="*/ 665480 h 899160"/>
                  <a:gd name="connsiteX47" fmla="*/ 894080 w 990600"/>
                  <a:gd name="connsiteY47" fmla="*/ 624840 h 899160"/>
                  <a:gd name="connsiteX48" fmla="*/ 899160 w 990600"/>
                  <a:gd name="connsiteY48" fmla="*/ 609600 h 899160"/>
                  <a:gd name="connsiteX49" fmla="*/ 919480 w 990600"/>
                  <a:gd name="connsiteY49" fmla="*/ 589280 h 899160"/>
                  <a:gd name="connsiteX50" fmla="*/ 929640 w 990600"/>
                  <a:gd name="connsiteY50" fmla="*/ 574040 h 899160"/>
                  <a:gd name="connsiteX51" fmla="*/ 934720 w 990600"/>
                  <a:gd name="connsiteY51" fmla="*/ 538480 h 899160"/>
                  <a:gd name="connsiteX52" fmla="*/ 944880 w 990600"/>
                  <a:gd name="connsiteY52" fmla="*/ 523240 h 899160"/>
                  <a:gd name="connsiteX53" fmla="*/ 955040 w 990600"/>
                  <a:gd name="connsiteY53" fmla="*/ 497840 h 899160"/>
                  <a:gd name="connsiteX54" fmla="*/ 960120 w 990600"/>
                  <a:gd name="connsiteY54" fmla="*/ 462280 h 899160"/>
                  <a:gd name="connsiteX55" fmla="*/ 970280 w 990600"/>
                  <a:gd name="connsiteY55" fmla="*/ 431800 h 899160"/>
                  <a:gd name="connsiteX56" fmla="*/ 980440 w 990600"/>
                  <a:gd name="connsiteY56" fmla="*/ 396240 h 899160"/>
                  <a:gd name="connsiteX57" fmla="*/ 985520 w 990600"/>
                  <a:gd name="connsiteY57" fmla="*/ 304800 h 899160"/>
                  <a:gd name="connsiteX58" fmla="*/ 990600 w 990600"/>
                  <a:gd name="connsiteY58" fmla="*/ 269240 h 899160"/>
                  <a:gd name="connsiteX59" fmla="*/ 985520 w 990600"/>
                  <a:gd name="connsiteY59" fmla="*/ 71120 h 899160"/>
                  <a:gd name="connsiteX60" fmla="*/ 970280 w 990600"/>
                  <a:gd name="connsiteY60" fmla="*/ 40640 h 899160"/>
                  <a:gd name="connsiteX61" fmla="*/ 955040 w 990600"/>
                  <a:gd name="connsiteY61" fmla="*/ 25400 h 899160"/>
                  <a:gd name="connsiteX62" fmla="*/ 934720 w 990600"/>
                  <a:gd name="connsiteY62" fmla="*/ 20320 h 899160"/>
                  <a:gd name="connsiteX63" fmla="*/ 894080 w 990600"/>
                  <a:gd name="connsiteY63" fmla="*/ 0 h 899160"/>
                  <a:gd name="connsiteX64" fmla="*/ 848360 w 990600"/>
                  <a:gd name="connsiteY64" fmla="*/ 5080 h 899160"/>
                  <a:gd name="connsiteX65" fmla="*/ 777240 w 990600"/>
                  <a:gd name="connsiteY65" fmla="*/ 20320 h 899160"/>
                  <a:gd name="connsiteX66" fmla="*/ 751840 w 990600"/>
                  <a:gd name="connsiteY66" fmla="*/ 30480 h 899160"/>
                  <a:gd name="connsiteX67" fmla="*/ 711200 w 990600"/>
                  <a:gd name="connsiteY67" fmla="*/ 66040 h 899160"/>
                  <a:gd name="connsiteX68" fmla="*/ 690880 w 990600"/>
                  <a:gd name="connsiteY68" fmla="*/ 71120 h 899160"/>
                  <a:gd name="connsiteX69" fmla="*/ 670560 w 990600"/>
                  <a:gd name="connsiteY69" fmla="*/ 81280 h 899160"/>
                  <a:gd name="connsiteX70" fmla="*/ 609600 w 990600"/>
                  <a:gd name="connsiteY70" fmla="*/ 91440 h 899160"/>
                  <a:gd name="connsiteX71" fmla="*/ 497840 w 990600"/>
                  <a:gd name="connsiteY71" fmla="*/ 96520 h 899160"/>
                  <a:gd name="connsiteX72" fmla="*/ 462280 w 990600"/>
                  <a:gd name="connsiteY72" fmla="*/ 86360 h 899160"/>
                  <a:gd name="connsiteX73" fmla="*/ 421640 w 990600"/>
                  <a:gd name="connsiteY73" fmla="*/ 81280 h 899160"/>
                  <a:gd name="connsiteX74" fmla="*/ 406400 w 990600"/>
                  <a:gd name="connsiteY74" fmla="*/ 76200 h 899160"/>
                  <a:gd name="connsiteX75" fmla="*/ 274320 w 990600"/>
                  <a:gd name="connsiteY75" fmla="*/ 96520 h 899160"/>
                  <a:gd name="connsiteX76" fmla="*/ 259080 w 990600"/>
                  <a:gd name="connsiteY76" fmla="*/ 101600 h 899160"/>
                  <a:gd name="connsiteX77" fmla="*/ 228600 w 990600"/>
                  <a:gd name="connsiteY77" fmla="*/ 121920 h 899160"/>
                  <a:gd name="connsiteX78" fmla="*/ 203200 w 990600"/>
                  <a:gd name="connsiteY78" fmla="*/ 152400 h 899160"/>
                  <a:gd name="connsiteX79" fmla="*/ 187960 w 990600"/>
                  <a:gd name="connsiteY79" fmla="*/ 172720 h 899160"/>
                  <a:gd name="connsiteX0" fmla="*/ 187960 w 990600"/>
                  <a:gd name="connsiteY0" fmla="*/ 172720 h 899160"/>
                  <a:gd name="connsiteX1" fmla="*/ 187960 w 990600"/>
                  <a:gd name="connsiteY1" fmla="*/ 172720 h 899160"/>
                  <a:gd name="connsiteX2" fmla="*/ 132080 w 990600"/>
                  <a:gd name="connsiteY2" fmla="*/ 228600 h 899160"/>
                  <a:gd name="connsiteX3" fmla="*/ 111760 w 990600"/>
                  <a:gd name="connsiteY3" fmla="*/ 243840 h 899160"/>
                  <a:gd name="connsiteX4" fmla="*/ 81280 w 990600"/>
                  <a:gd name="connsiteY4" fmla="*/ 279400 h 899160"/>
                  <a:gd name="connsiteX5" fmla="*/ 50800 w 990600"/>
                  <a:gd name="connsiteY5" fmla="*/ 304800 h 899160"/>
                  <a:gd name="connsiteX6" fmla="*/ 30480 w 990600"/>
                  <a:gd name="connsiteY6" fmla="*/ 335280 h 899160"/>
                  <a:gd name="connsiteX7" fmla="*/ 15240 w 990600"/>
                  <a:gd name="connsiteY7" fmla="*/ 370840 h 899160"/>
                  <a:gd name="connsiteX8" fmla="*/ 10160 w 990600"/>
                  <a:gd name="connsiteY8" fmla="*/ 396240 h 899160"/>
                  <a:gd name="connsiteX9" fmla="*/ 0 w 990600"/>
                  <a:gd name="connsiteY9" fmla="*/ 426720 h 899160"/>
                  <a:gd name="connsiteX10" fmla="*/ 10160 w 990600"/>
                  <a:gd name="connsiteY10" fmla="*/ 457200 h 899160"/>
                  <a:gd name="connsiteX11" fmla="*/ 30480 w 990600"/>
                  <a:gd name="connsiteY11" fmla="*/ 492760 h 899160"/>
                  <a:gd name="connsiteX12" fmla="*/ 45720 w 990600"/>
                  <a:gd name="connsiteY12" fmla="*/ 502920 h 899160"/>
                  <a:gd name="connsiteX13" fmla="*/ 71120 w 990600"/>
                  <a:gd name="connsiteY13" fmla="*/ 533400 h 899160"/>
                  <a:gd name="connsiteX14" fmla="*/ 81280 w 990600"/>
                  <a:gd name="connsiteY14" fmla="*/ 548640 h 899160"/>
                  <a:gd name="connsiteX15" fmla="*/ 121920 w 990600"/>
                  <a:gd name="connsiteY15" fmla="*/ 574040 h 899160"/>
                  <a:gd name="connsiteX16" fmla="*/ 137160 w 990600"/>
                  <a:gd name="connsiteY16" fmla="*/ 579120 h 899160"/>
                  <a:gd name="connsiteX17" fmla="*/ 162560 w 990600"/>
                  <a:gd name="connsiteY17" fmla="*/ 619760 h 899160"/>
                  <a:gd name="connsiteX18" fmla="*/ 177800 w 990600"/>
                  <a:gd name="connsiteY18" fmla="*/ 624840 h 899160"/>
                  <a:gd name="connsiteX19" fmla="*/ 208280 w 990600"/>
                  <a:gd name="connsiteY19" fmla="*/ 645160 h 899160"/>
                  <a:gd name="connsiteX20" fmla="*/ 233680 w 990600"/>
                  <a:gd name="connsiteY20" fmla="*/ 675640 h 899160"/>
                  <a:gd name="connsiteX21" fmla="*/ 248920 w 990600"/>
                  <a:gd name="connsiteY21" fmla="*/ 690880 h 899160"/>
                  <a:gd name="connsiteX22" fmla="*/ 264160 w 990600"/>
                  <a:gd name="connsiteY22" fmla="*/ 721360 h 899160"/>
                  <a:gd name="connsiteX23" fmla="*/ 269240 w 990600"/>
                  <a:gd name="connsiteY23" fmla="*/ 736600 h 899160"/>
                  <a:gd name="connsiteX24" fmla="*/ 289560 w 990600"/>
                  <a:gd name="connsiteY24" fmla="*/ 767080 h 899160"/>
                  <a:gd name="connsiteX25" fmla="*/ 299720 w 990600"/>
                  <a:gd name="connsiteY25" fmla="*/ 782320 h 899160"/>
                  <a:gd name="connsiteX26" fmla="*/ 304800 w 990600"/>
                  <a:gd name="connsiteY26" fmla="*/ 797560 h 899160"/>
                  <a:gd name="connsiteX27" fmla="*/ 314960 w 990600"/>
                  <a:gd name="connsiteY27" fmla="*/ 812800 h 899160"/>
                  <a:gd name="connsiteX28" fmla="*/ 325120 w 990600"/>
                  <a:gd name="connsiteY28" fmla="*/ 843280 h 899160"/>
                  <a:gd name="connsiteX29" fmla="*/ 330200 w 990600"/>
                  <a:gd name="connsiteY29" fmla="*/ 858520 h 899160"/>
                  <a:gd name="connsiteX30" fmla="*/ 345440 w 990600"/>
                  <a:gd name="connsiteY30" fmla="*/ 868680 h 899160"/>
                  <a:gd name="connsiteX31" fmla="*/ 375920 w 990600"/>
                  <a:gd name="connsiteY31" fmla="*/ 878840 h 899160"/>
                  <a:gd name="connsiteX32" fmla="*/ 391160 w 990600"/>
                  <a:gd name="connsiteY32" fmla="*/ 889000 h 899160"/>
                  <a:gd name="connsiteX33" fmla="*/ 411480 w 990600"/>
                  <a:gd name="connsiteY33" fmla="*/ 894080 h 899160"/>
                  <a:gd name="connsiteX34" fmla="*/ 426720 w 990600"/>
                  <a:gd name="connsiteY34" fmla="*/ 899160 h 899160"/>
                  <a:gd name="connsiteX35" fmla="*/ 497840 w 990600"/>
                  <a:gd name="connsiteY35" fmla="*/ 894080 h 899160"/>
                  <a:gd name="connsiteX36" fmla="*/ 523240 w 990600"/>
                  <a:gd name="connsiteY36" fmla="*/ 863600 h 899160"/>
                  <a:gd name="connsiteX37" fmla="*/ 538480 w 990600"/>
                  <a:gd name="connsiteY37" fmla="*/ 853440 h 899160"/>
                  <a:gd name="connsiteX38" fmla="*/ 563880 w 990600"/>
                  <a:gd name="connsiteY38" fmla="*/ 817880 h 899160"/>
                  <a:gd name="connsiteX39" fmla="*/ 584200 w 990600"/>
                  <a:gd name="connsiteY39" fmla="*/ 787400 h 899160"/>
                  <a:gd name="connsiteX40" fmla="*/ 594360 w 990600"/>
                  <a:gd name="connsiteY40" fmla="*/ 772160 h 899160"/>
                  <a:gd name="connsiteX41" fmla="*/ 609600 w 990600"/>
                  <a:gd name="connsiteY41" fmla="*/ 756920 h 899160"/>
                  <a:gd name="connsiteX42" fmla="*/ 655320 w 990600"/>
                  <a:gd name="connsiteY42" fmla="*/ 716280 h 899160"/>
                  <a:gd name="connsiteX43" fmla="*/ 706120 w 990600"/>
                  <a:gd name="connsiteY43" fmla="*/ 706120 h 899160"/>
                  <a:gd name="connsiteX44" fmla="*/ 741680 w 990600"/>
                  <a:gd name="connsiteY44" fmla="*/ 695960 h 899160"/>
                  <a:gd name="connsiteX45" fmla="*/ 828040 w 990600"/>
                  <a:gd name="connsiteY45" fmla="*/ 690880 h 899160"/>
                  <a:gd name="connsiteX46" fmla="*/ 853440 w 990600"/>
                  <a:gd name="connsiteY46" fmla="*/ 665480 h 899160"/>
                  <a:gd name="connsiteX47" fmla="*/ 894080 w 990600"/>
                  <a:gd name="connsiteY47" fmla="*/ 624840 h 899160"/>
                  <a:gd name="connsiteX48" fmla="*/ 899160 w 990600"/>
                  <a:gd name="connsiteY48" fmla="*/ 609600 h 899160"/>
                  <a:gd name="connsiteX49" fmla="*/ 919480 w 990600"/>
                  <a:gd name="connsiteY49" fmla="*/ 589280 h 899160"/>
                  <a:gd name="connsiteX50" fmla="*/ 929640 w 990600"/>
                  <a:gd name="connsiteY50" fmla="*/ 574040 h 899160"/>
                  <a:gd name="connsiteX51" fmla="*/ 934720 w 990600"/>
                  <a:gd name="connsiteY51" fmla="*/ 538480 h 899160"/>
                  <a:gd name="connsiteX52" fmla="*/ 944880 w 990600"/>
                  <a:gd name="connsiteY52" fmla="*/ 523240 h 899160"/>
                  <a:gd name="connsiteX53" fmla="*/ 955040 w 990600"/>
                  <a:gd name="connsiteY53" fmla="*/ 497840 h 899160"/>
                  <a:gd name="connsiteX54" fmla="*/ 960120 w 990600"/>
                  <a:gd name="connsiteY54" fmla="*/ 462280 h 899160"/>
                  <a:gd name="connsiteX55" fmla="*/ 970280 w 990600"/>
                  <a:gd name="connsiteY55" fmla="*/ 431800 h 899160"/>
                  <a:gd name="connsiteX56" fmla="*/ 980440 w 990600"/>
                  <a:gd name="connsiteY56" fmla="*/ 396240 h 899160"/>
                  <a:gd name="connsiteX57" fmla="*/ 985520 w 990600"/>
                  <a:gd name="connsiteY57" fmla="*/ 304800 h 899160"/>
                  <a:gd name="connsiteX58" fmla="*/ 990600 w 990600"/>
                  <a:gd name="connsiteY58" fmla="*/ 269240 h 899160"/>
                  <a:gd name="connsiteX59" fmla="*/ 985520 w 990600"/>
                  <a:gd name="connsiteY59" fmla="*/ 71120 h 899160"/>
                  <a:gd name="connsiteX60" fmla="*/ 970280 w 990600"/>
                  <a:gd name="connsiteY60" fmla="*/ 40640 h 899160"/>
                  <a:gd name="connsiteX61" fmla="*/ 955040 w 990600"/>
                  <a:gd name="connsiteY61" fmla="*/ 25400 h 899160"/>
                  <a:gd name="connsiteX62" fmla="*/ 934720 w 990600"/>
                  <a:gd name="connsiteY62" fmla="*/ 20320 h 899160"/>
                  <a:gd name="connsiteX63" fmla="*/ 894080 w 990600"/>
                  <a:gd name="connsiteY63" fmla="*/ 0 h 899160"/>
                  <a:gd name="connsiteX64" fmla="*/ 848360 w 990600"/>
                  <a:gd name="connsiteY64" fmla="*/ 5080 h 899160"/>
                  <a:gd name="connsiteX65" fmla="*/ 777240 w 990600"/>
                  <a:gd name="connsiteY65" fmla="*/ 20320 h 899160"/>
                  <a:gd name="connsiteX66" fmla="*/ 751840 w 990600"/>
                  <a:gd name="connsiteY66" fmla="*/ 30480 h 899160"/>
                  <a:gd name="connsiteX67" fmla="*/ 711200 w 990600"/>
                  <a:gd name="connsiteY67" fmla="*/ 66040 h 899160"/>
                  <a:gd name="connsiteX68" fmla="*/ 690880 w 990600"/>
                  <a:gd name="connsiteY68" fmla="*/ 71120 h 899160"/>
                  <a:gd name="connsiteX69" fmla="*/ 670560 w 990600"/>
                  <a:gd name="connsiteY69" fmla="*/ 81280 h 899160"/>
                  <a:gd name="connsiteX70" fmla="*/ 609600 w 990600"/>
                  <a:gd name="connsiteY70" fmla="*/ 91440 h 899160"/>
                  <a:gd name="connsiteX71" fmla="*/ 497840 w 990600"/>
                  <a:gd name="connsiteY71" fmla="*/ 96520 h 899160"/>
                  <a:gd name="connsiteX72" fmla="*/ 462280 w 990600"/>
                  <a:gd name="connsiteY72" fmla="*/ 86360 h 899160"/>
                  <a:gd name="connsiteX73" fmla="*/ 421640 w 990600"/>
                  <a:gd name="connsiteY73" fmla="*/ 81280 h 899160"/>
                  <a:gd name="connsiteX74" fmla="*/ 406400 w 990600"/>
                  <a:gd name="connsiteY74" fmla="*/ 76200 h 899160"/>
                  <a:gd name="connsiteX75" fmla="*/ 259080 w 990600"/>
                  <a:gd name="connsiteY75" fmla="*/ 101600 h 899160"/>
                  <a:gd name="connsiteX76" fmla="*/ 228600 w 990600"/>
                  <a:gd name="connsiteY76" fmla="*/ 121920 h 899160"/>
                  <a:gd name="connsiteX77" fmla="*/ 203200 w 990600"/>
                  <a:gd name="connsiteY77" fmla="*/ 152400 h 899160"/>
                  <a:gd name="connsiteX78" fmla="*/ 187960 w 990600"/>
                  <a:gd name="connsiteY78" fmla="*/ 172720 h 899160"/>
                  <a:gd name="connsiteX0" fmla="*/ 203200 w 990600"/>
                  <a:gd name="connsiteY0" fmla="*/ 152400 h 899160"/>
                  <a:gd name="connsiteX1" fmla="*/ 187960 w 990600"/>
                  <a:gd name="connsiteY1" fmla="*/ 172720 h 899160"/>
                  <a:gd name="connsiteX2" fmla="*/ 132080 w 990600"/>
                  <a:gd name="connsiteY2" fmla="*/ 228600 h 899160"/>
                  <a:gd name="connsiteX3" fmla="*/ 111760 w 990600"/>
                  <a:gd name="connsiteY3" fmla="*/ 243840 h 899160"/>
                  <a:gd name="connsiteX4" fmla="*/ 81280 w 990600"/>
                  <a:gd name="connsiteY4" fmla="*/ 279400 h 899160"/>
                  <a:gd name="connsiteX5" fmla="*/ 50800 w 990600"/>
                  <a:gd name="connsiteY5" fmla="*/ 304800 h 899160"/>
                  <a:gd name="connsiteX6" fmla="*/ 30480 w 990600"/>
                  <a:gd name="connsiteY6" fmla="*/ 335280 h 899160"/>
                  <a:gd name="connsiteX7" fmla="*/ 15240 w 990600"/>
                  <a:gd name="connsiteY7" fmla="*/ 370840 h 899160"/>
                  <a:gd name="connsiteX8" fmla="*/ 10160 w 990600"/>
                  <a:gd name="connsiteY8" fmla="*/ 396240 h 899160"/>
                  <a:gd name="connsiteX9" fmla="*/ 0 w 990600"/>
                  <a:gd name="connsiteY9" fmla="*/ 426720 h 899160"/>
                  <a:gd name="connsiteX10" fmla="*/ 10160 w 990600"/>
                  <a:gd name="connsiteY10" fmla="*/ 457200 h 899160"/>
                  <a:gd name="connsiteX11" fmla="*/ 30480 w 990600"/>
                  <a:gd name="connsiteY11" fmla="*/ 492760 h 899160"/>
                  <a:gd name="connsiteX12" fmla="*/ 45720 w 990600"/>
                  <a:gd name="connsiteY12" fmla="*/ 502920 h 899160"/>
                  <a:gd name="connsiteX13" fmla="*/ 71120 w 990600"/>
                  <a:gd name="connsiteY13" fmla="*/ 533400 h 899160"/>
                  <a:gd name="connsiteX14" fmla="*/ 81280 w 990600"/>
                  <a:gd name="connsiteY14" fmla="*/ 548640 h 899160"/>
                  <a:gd name="connsiteX15" fmla="*/ 121920 w 990600"/>
                  <a:gd name="connsiteY15" fmla="*/ 574040 h 899160"/>
                  <a:gd name="connsiteX16" fmla="*/ 137160 w 990600"/>
                  <a:gd name="connsiteY16" fmla="*/ 579120 h 899160"/>
                  <a:gd name="connsiteX17" fmla="*/ 162560 w 990600"/>
                  <a:gd name="connsiteY17" fmla="*/ 619760 h 899160"/>
                  <a:gd name="connsiteX18" fmla="*/ 177800 w 990600"/>
                  <a:gd name="connsiteY18" fmla="*/ 624840 h 899160"/>
                  <a:gd name="connsiteX19" fmla="*/ 208280 w 990600"/>
                  <a:gd name="connsiteY19" fmla="*/ 645160 h 899160"/>
                  <a:gd name="connsiteX20" fmla="*/ 233680 w 990600"/>
                  <a:gd name="connsiteY20" fmla="*/ 675640 h 899160"/>
                  <a:gd name="connsiteX21" fmla="*/ 248920 w 990600"/>
                  <a:gd name="connsiteY21" fmla="*/ 690880 h 899160"/>
                  <a:gd name="connsiteX22" fmla="*/ 264160 w 990600"/>
                  <a:gd name="connsiteY22" fmla="*/ 721360 h 899160"/>
                  <a:gd name="connsiteX23" fmla="*/ 269240 w 990600"/>
                  <a:gd name="connsiteY23" fmla="*/ 736600 h 899160"/>
                  <a:gd name="connsiteX24" fmla="*/ 289560 w 990600"/>
                  <a:gd name="connsiteY24" fmla="*/ 767080 h 899160"/>
                  <a:gd name="connsiteX25" fmla="*/ 299720 w 990600"/>
                  <a:gd name="connsiteY25" fmla="*/ 782320 h 899160"/>
                  <a:gd name="connsiteX26" fmla="*/ 304800 w 990600"/>
                  <a:gd name="connsiteY26" fmla="*/ 797560 h 899160"/>
                  <a:gd name="connsiteX27" fmla="*/ 314960 w 990600"/>
                  <a:gd name="connsiteY27" fmla="*/ 812800 h 899160"/>
                  <a:gd name="connsiteX28" fmla="*/ 325120 w 990600"/>
                  <a:gd name="connsiteY28" fmla="*/ 843280 h 899160"/>
                  <a:gd name="connsiteX29" fmla="*/ 330200 w 990600"/>
                  <a:gd name="connsiteY29" fmla="*/ 858520 h 899160"/>
                  <a:gd name="connsiteX30" fmla="*/ 345440 w 990600"/>
                  <a:gd name="connsiteY30" fmla="*/ 868680 h 899160"/>
                  <a:gd name="connsiteX31" fmla="*/ 375920 w 990600"/>
                  <a:gd name="connsiteY31" fmla="*/ 878840 h 899160"/>
                  <a:gd name="connsiteX32" fmla="*/ 391160 w 990600"/>
                  <a:gd name="connsiteY32" fmla="*/ 889000 h 899160"/>
                  <a:gd name="connsiteX33" fmla="*/ 411480 w 990600"/>
                  <a:gd name="connsiteY33" fmla="*/ 894080 h 899160"/>
                  <a:gd name="connsiteX34" fmla="*/ 426720 w 990600"/>
                  <a:gd name="connsiteY34" fmla="*/ 899160 h 899160"/>
                  <a:gd name="connsiteX35" fmla="*/ 497840 w 990600"/>
                  <a:gd name="connsiteY35" fmla="*/ 894080 h 899160"/>
                  <a:gd name="connsiteX36" fmla="*/ 523240 w 990600"/>
                  <a:gd name="connsiteY36" fmla="*/ 863600 h 899160"/>
                  <a:gd name="connsiteX37" fmla="*/ 538480 w 990600"/>
                  <a:gd name="connsiteY37" fmla="*/ 853440 h 899160"/>
                  <a:gd name="connsiteX38" fmla="*/ 563880 w 990600"/>
                  <a:gd name="connsiteY38" fmla="*/ 817880 h 899160"/>
                  <a:gd name="connsiteX39" fmla="*/ 584200 w 990600"/>
                  <a:gd name="connsiteY39" fmla="*/ 787400 h 899160"/>
                  <a:gd name="connsiteX40" fmla="*/ 594360 w 990600"/>
                  <a:gd name="connsiteY40" fmla="*/ 772160 h 899160"/>
                  <a:gd name="connsiteX41" fmla="*/ 609600 w 990600"/>
                  <a:gd name="connsiteY41" fmla="*/ 756920 h 899160"/>
                  <a:gd name="connsiteX42" fmla="*/ 655320 w 990600"/>
                  <a:gd name="connsiteY42" fmla="*/ 716280 h 899160"/>
                  <a:gd name="connsiteX43" fmla="*/ 706120 w 990600"/>
                  <a:gd name="connsiteY43" fmla="*/ 706120 h 899160"/>
                  <a:gd name="connsiteX44" fmla="*/ 741680 w 990600"/>
                  <a:gd name="connsiteY44" fmla="*/ 695960 h 899160"/>
                  <a:gd name="connsiteX45" fmla="*/ 828040 w 990600"/>
                  <a:gd name="connsiteY45" fmla="*/ 690880 h 899160"/>
                  <a:gd name="connsiteX46" fmla="*/ 853440 w 990600"/>
                  <a:gd name="connsiteY46" fmla="*/ 665480 h 899160"/>
                  <a:gd name="connsiteX47" fmla="*/ 894080 w 990600"/>
                  <a:gd name="connsiteY47" fmla="*/ 624840 h 899160"/>
                  <a:gd name="connsiteX48" fmla="*/ 899160 w 990600"/>
                  <a:gd name="connsiteY48" fmla="*/ 609600 h 899160"/>
                  <a:gd name="connsiteX49" fmla="*/ 919480 w 990600"/>
                  <a:gd name="connsiteY49" fmla="*/ 589280 h 899160"/>
                  <a:gd name="connsiteX50" fmla="*/ 929640 w 990600"/>
                  <a:gd name="connsiteY50" fmla="*/ 574040 h 899160"/>
                  <a:gd name="connsiteX51" fmla="*/ 934720 w 990600"/>
                  <a:gd name="connsiteY51" fmla="*/ 538480 h 899160"/>
                  <a:gd name="connsiteX52" fmla="*/ 944880 w 990600"/>
                  <a:gd name="connsiteY52" fmla="*/ 523240 h 899160"/>
                  <a:gd name="connsiteX53" fmla="*/ 955040 w 990600"/>
                  <a:gd name="connsiteY53" fmla="*/ 497840 h 899160"/>
                  <a:gd name="connsiteX54" fmla="*/ 960120 w 990600"/>
                  <a:gd name="connsiteY54" fmla="*/ 462280 h 899160"/>
                  <a:gd name="connsiteX55" fmla="*/ 970280 w 990600"/>
                  <a:gd name="connsiteY55" fmla="*/ 431800 h 899160"/>
                  <a:gd name="connsiteX56" fmla="*/ 980440 w 990600"/>
                  <a:gd name="connsiteY56" fmla="*/ 396240 h 899160"/>
                  <a:gd name="connsiteX57" fmla="*/ 985520 w 990600"/>
                  <a:gd name="connsiteY57" fmla="*/ 304800 h 899160"/>
                  <a:gd name="connsiteX58" fmla="*/ 990600 w 990600"/>
                  <a:gd name="connsiteY58" fmla="*/ 269240 h 899160"/>
                  <a:gd name="connsiteX59" fmla="*/ 985520 w 990600"/>
                  <a:gd name="connsiteY59" fmla="*/ 71120 h 899160"/>
                  <a:gd name="connsiteX60" fmla="*/ 970280 w 990600"/>
                  <a:gd name="connsiteY60" fmla="*/ 40640 h 899160"/>
                  <a:gd name="connsiteX61" fmla="*/ 955040 w 990600"/>
                  <a:gd name="connsiteY61" fmla="*/ 25400 h 899160"/>
                  <a:gd name="connsiteX62" fmla="*/ 934720 w 990600"/>
                  <a:gd name="connsiteY62" fmla="*/ 20320 h 899160"/>
                  <a:gd name="connsiteX63" fmla="*/ 894080 w 990600"/>
                  <a:gd name="connsiteY63" fmla="*/ 0 h 899160"/>
                  <a:gd name="connsiteX64" fmla="*/ 848360 w 990600"/>
                  <a:gd name="connsiteY64" fmla="*/ 5080 h 899160"/>
                  <a:gd name="connsiteX65" fmla="*/ 777240 w 990600"/>
                  <a:gd name="connsiteY65" fmla="*/ 20320 h 899160"/>
                  <a:gd name="connsiteX66" fmla="*/ 751840 w 990600"/>
                  <a:gd name="connsiteY66" fmla="*/ 30480 h 899160"/>
                  <a:gd name="connsiteX67" fmla="*/ 711200 w 990600"/>
                  <a:gd name="connsiteY67" fmla="*/ 66040 h 899160"/>
                  <a:gd name="connsiteX68" fmla="*/ 690880 w 990600"/>
                  <a:gd name="connsiteY68" fmla="*/ 71120 h 899160"/>
                  <a:gd name="connsiteX69" fmla="*/ 670560 w 990600"/>
                  <a:gd name="connsiteY69" fmla="*/ 81280 h 899160"/>
                  <a:gd name="connsiteX70" fmla="*/ 609600 w 990600"/>
                  <a:gd name="connsiteY70" fmla="*/ 91440 h 899160"/>
                  <a:gd name="connsiteX71" fmla="*/ 497840 w 990600"/>
                  <a:gd name="connsiteY71" fmla="*/ 96520 h 899160"/>
                  <a:gd name="connsiteX72" fmla="*/ 462280 w 990600"/>
                  <a:gd name="connsiteY72" fmla="*/ 86360 h 899160"/>
                  <a:gd name="connsiteX73" fmla="*/ 421640 w 990600"/>
                  <a:gd name="connsiteY73" fmla="*/ 81280 h 899160"/>
                  <a:gd name="connsiteX74" fmla="*/ 406400 w 990600"/>
                  <a:gd name="connsiteY74" fmla="*/ 76200 h 899160"/>
                  <a:gd name="connsiteX75" fmla="*/ 259080 w 990600"/>
                  <a:gd name="connsiteY75" fmla="*/ 101600 h 899160"/>
                  <a:gd name="connsiteX76" fmla="*/ 228600 w 990600"/>
                  <a:gd name="connsiteY76" fmla="*/ 121920 h 899160"/>
                  <a:gd name="connsiteX77" fmla="*/ 203200 w 990600"/>
                  <a:gd name="connsiteY77" fmla="*/ 152400 h 899160"/>
                  <a:gd name="connsiteX0" fmla="*/ 203200 w 990600"/>
                  <a:gd name="connsiteY0" fmla="*/ 152400 h 899160"/>
                  <a:gd name="connsiteX1" fmla="*/ 187960 w 990600"/>
                  <a:gd name="connsiteY1" fmla="*/ 172720 h 899160"/>
                  <a:gd name="connsiteX2" fmla="*/ 111760 w 990600"/>
                  <a:gd name="connsiteY2" fmla="*/ 243840 h 899160"/>
                  <a:gd name="connsiteX3" fmla="*/ 81280 w 990600"/>
                  <a:gd name="connsiteY3" fmla="*/ 279400 h 899160"/>
                  <a:gd name="connsiteX4" fmla="*/ 50800 w 990600"/>
                  <a:gd name="connsiteY4" fmla="*/ 304800 h 899160"/>
                  <a:gd name="connsiteX5" fmla="*/ 30480 w 990600"/>
                  <a:gd name="connsiteY5" fmla="*/ 335280 h 899160"/>
                  <a:gd name="connsiteX6" fmla="*/ 15240 w 990600"/>
                  <a:gd name="connsiteY6" fmla="*/ 370840 h 899160"/>
                  <a:gd name="connsiteX7" fmla="*/ 10160 w 990600"/>
                  <a:gd name="connsiteY7" fmla="*/ 396240 h 899160"/>
                  <a:gd name="connsiteX8" fmla="*/ 0 w 990600"/>
                  <a:gd name="connsiteY8" fmla="*/ 426720 h 899160"/>
                  <a:gd name="connsiteX9" fmla="*/ 10160 w 990600"/>
                  <a:gd name="connsiteY9" fmla="*/ 457200 h 899160"/>
                  <a:gd name="connsiteX10" fmla="*/ 30480 w 990600"/>
                  <a:gd name="connsiteY10" fmla="*/ 492760 h 899160"/>
                  <a:gd name="connsiteX11" fmla="*/ 45720 w 990600"/>
                  <a:gd name="connsiteY11" fmla="*/ 502920 h 899160"/>
                  <a:gd name="connsiteX12" fmla="*/ 71120 w 990600"/>
                  <a:gd name="connsiteY12" fmla="*/ 533400 h 899160"/>
                  <a:gd name="connsiteX13" fmla="*/ 81280 w 990600"/>
                  <a:gd name="connsiteY13" fmla="*/ 548640 h 899160"/>
                  <a:gd name="connsiteX14" fmla="*/ 121920 w 990600"/>
                  <a:gd name="connsiteY14" fmla="*/ 574040 h 899160"/>
                  <a:gd name="connsiteX15" fmla="*/ 137160 w 990600"/>
                  <a:gd name="connsiteY15" fmla="*/ 579120 h 899160"/>
                  <a:gd name="connsiteX16" fmla="*/ 162560 w 990600"/>
                  <a:gd name="connsiteY16" fmla="*/ 619760 h 899160"/>
                  <a:gd name="connsiteX17" fmla="*/ 177800 w 990600"/>
                  <a:gd name="connsiteY17" fmla="*/ 624840 h 899160"/>
                  <a:gd name="connsiteX18" fmla="*/ 208280 w 990600"/>
                  <a:gd name="connsiteY18" fmla="*/ 645160 h 899160"/>
                  <a:gd name="connsiteX19" fmla="*/ 233680 w 990600"/>
                  <a:gd name="connsiteY19" fmla="*/ 675640 h 899160"/>
                  <a:gd name="connsiteX20" fmla="*/ 248920 w 990600"/>
                  <a:gd name="connsiteY20" fmla="*/ 690880 h 899160"/>
                  <a:gd name="connsiteX21" fmla="*/ 264160 w 990600"/>
                  <a:gd name="connsiteY21" fmla="*/ 721360 h 899160"/>
                  <a:gd name="connsiteX22" fmla="*/ 269240 w 990600"/>
                  <a:gd name="connsiteY22" fmla="*/ 736600 h 899160"/>
                  <a:gd name="connsiteX23" fmla="*/ 289560 w 990600"/>
                  <a:gd name="connsiteY23" fmla="*/ 767080 h 899160"/>
                  <a:gd name="connsiteX24" fmla="*/ 299720 w 990600"/>
                  <a:gd name="connsiteY24" fmla="*/ 782320 h 899160"/>
                  <a:gd name="connsiteX25" fmla="*/ 304800 w 990600"/>
                  <a:gd name="connsiteY25" fmla="*/ 797560 h 899160"/>
                  <a:gd name="connsiteX26" fmla="*/ 314960 w 990600"/>
                  <a:gd name="connsiteY26" fmla="*/ 812800 h 899160"/>
                  <a:gd name="connsiteX27" fmla="*/ 325120 w 990600"/>
                  <a:gd name="connsiteY27" fmla="*/ 843280 h 899160"/>
                  <a:gd name="connsiteX28" fmla="*/ 330200 w 990600"/>
                  <a:gd name="connsiteY28" fmla="*/ 858520 h 899160"/>
                  <a:gd name="connsiteX29" fmla="*/ 345440 w 990600"/>
                  <a:gd name="connsiteY29" fmla="*/ 868680 h 899160"/>
                  <a:gd name="connsiteX30" fmla="*/ 375920 w 990600"/>
                  <a:gd name="connsiteY30" fmla="*/ 878840 h 899160"/>
                  <a:gd name="connsiteX31" fmla="*/ 391160 w 990600"/>
                  <a:gd name="connsiteY31" fmla="*/ 889000 h 899160"/>
                  <a:gd name="connsiteX32" fmla="*/ 411480 w 990600"/>
                  <a:gd name="connsiteY32" fmla="*/ 894080 h 899160"/>
                  <a:gd name="connsiteX33" fmla="*/ 426720 w 990600"/>
                  <a:gd name="connsiteY33" fmla="*/ 899160 h 899160"/>
                  <a:gd name="connsiteX34" fmla="*/ 497840 w 990600"/>
                  <a:gd name="connsiteY34" fmla="*/ 894080 h 899160"/>
                  <a:gd name="connsiteX35" fmla="*/ 523240 w 990600"/>
                  <a:gd name="connsiteY35" fmla="*/ 863600 h 899160"/>
                  <a:gd name="connsiteX36" fmla="*/ 538480 w 990600"/>
                  <a:gd name="connsiteY36" fmla="*/ 853440 h 899160"/>
                  <a:gd name="connsiteX37" fmla="*/ 563880 w 990600"/>
                  <a:gd name="connsiteY37" fmla="*/ 817880 h 899160"/>
                  <a:gd name="connsiteX38" fmla="*/ 584200 w 990600"/>
                  <a:gd name="connsiteY38" fmla="*/ 787400 h 899160"/>
                  <a:gd name="connsiteX39" fmla="*/ 594360 w 990600"/>
                  <a:gd name="connsiteY39" fmla="*/ 772160 h 899160"/>
                  <a:gd name="connsiteX40" fmla="*/ 609600 w 990600"/>
                  <a:gd name="connsiteY40" fmla="*/ 756920 h 899160"/>
                  <a:gd name="connsiteX41" fmla="*/ 655320 w 990600"/>
                  <a:gd name="connsiteY41" fmla="*/ 716280 h 899160"/>
                  <a:gd name="connsiteX42" fmla="*/ 706120 w 990600"/>
                  <a:gd name="connsiteY42" fmla="*/ 706120 h 899160"/>
                  <a:gd name="connsiteX43" fmla="*/ 741680 w 990600"/>
                  <a:gd name="connsiteY43" fmla="*/ 695960 h 899160"/>
                  <a:gd name="connsiteX44" fmla="*/ 828040 w 990600"/>
                  <a:gd name="connsiteY44" fmla="*/ 690880 h 899160"/>
                  <a:gd name="connsiteX45" fmla="*/ 853440 w 990600"/>
                  <a:gd name="connsiteY45" fmla="*/ 665480 h 899160"/>
                  <a:gd name="connsiteX46" fmla="*/ 894080 w 990600"/>
                  <a:gd name="connsiteY46" fmla="*/ 624840 h 899160"/>
                  <a:gd name="connsiteX47" fmla="*/ 899160 w 990600"/>
                  <a:gd name="connsiteY47" fmla="*/ 609600 h 899160"/>
                  <a:gd name="connsiteX48" fmla="*/ 919480 w 990600"/>
                  <a:gd name="connsiteY48" fmla="*/ 589280 h 899160"/>
                  <a:gd name="connsiteX49" fmla="*/ 929640 w 990600"/>
                  <a:gd name="connsiteY49" fmla="*/ 574040 h 899160"/>
                  <a:gd name="connsiteX50" fmla="*/ 934720 w 990600"/>
                  <a:gd name="connsiteY50" fmla="*/ 538480 h 899160"/>
                  <a:gd name="connsiteX51" fmla="*/ 944880 w 990600"/>
                  <a:gd name="connsiteY51" fmla="*/ 523240 h 899160"/>
                  <a:gd name="connsiteX52" fmla="*/ 955040 w 990600"/>
                  <a:gd name="connsiteY52" fmla="*/ 497840 h 899160"/>
                  <a:gd name="connsiteX53" fmla="*/ 960120 w 990600"/>
                  <a:gd name="connsiteY53" fmla="*/ 462280 h 899160"/>
                  <a:gd name="connsiteX54" fmla="*/ 970280 w 990600"/>
                  <a:gd name="connsiteY54" fmla="*/ 431800 h 899160"/>
                  <a:gd name="connsiteX55" fmla="*/ 980440 w 990600"/>
                  <a:gd name="connsiteY55" fmla="*/ 396240 h 899160"/>
                  <a:gd name="connsiteX56" fmla="*/ 985520 w 990600"/>
                  <a:gd name="connsiteY56" fmla="*/ 304800 h 899160"/>
                  <a:gd name="connsiteX57" fmla="*/ 990600 w 990600"/>
                  <a:gd name="connsiteY57" fmla="*/ 269240 h 899160"/>
                  <a:gd name="connsiteX58" fmla="*/ 985520 w 990600"/>
                  <a:gd name="connsiteY58" fmla="*/ 71120 h 899160"/>
                  <a:gd name="connsiteX59" fmla="*/ 970280 w 990600"/>
                  <a:gd name="connsiteY59" fmla="*/ 40640 h 899160"/>
                  <a:gd name="connsiteX60" fmla="*/ 955040 w 990600"/>
                  <a:gd name="connsiteY60" fmla="*/ 25400 h 899160"/>
                  <a:gd name="connsiteX61" fmla="*/ 934720 w 990600"/>
                  <a:gd name="connsiteY61" fmla="*/ 20320 h 899160"/>
                  <a:gd name="connsiteX62" fmla="*/ 894080 w 990600"/>
                  <a:gd name="connsiteY62" fmla="*/ 0 h 899160"/>
                  <a:gd name="connsiteX63" fmla="*/ 848360 w 990600"/>
                  <a:gd name="connsiteY63" fmla="*/ 5080 h 899160"/>
                  <a:gd name="connsiteX64" fmla="*/ 777240 w 990600"/>
                  <a:gd name="connsiteY64" fmla="*/ 20320 h 899160"/>
                  <a:gd name="connsiteX65" fmla="*/ 751840 w 990600"/>
                  <a:gd name="connsiteY65" fmla="*/ 30480 h 899160"/>
                  <a:gd name="connsiteX66" fmla="*/ 711200 w 990600"/>
                  <a:gd name="connsiteY66" fmla="*/ 66040 h 899160"/>
                  <a:gd name="connsiteX67" fmla="*/ 690880 w 990600"/>
                  <a:gd name="connsiteY67" fmla="*/ 71120 h 899160"/>
                  <a:gd name="connsiteX68" fmla="*/ 670560 w 990600"/>
                  <a:gd name="connsiteY68" fmla="*/ 81280 h 899160"/>
                  <a:gd name="connsiteX69" fmla="*/ 609600 w 990600"/>
                  <a:gd name="connsiteY69" fmla="*/ 91440 h 899160"/>
                  <a:gd name="connsiteX70" fmla="*/ 497840 w 990600"/>
                  <a:gd name="connsiteY70" fmla="*/ 96520 h 899160"/>
                  <a:gd name="connsiteX71" fmla="*/ 462280 w 990600"/>
                  <a:gd name="connsiteY71" fmla="*/ 86360 h 899160"/>
                  <a:gd name="connsiteX72" fmla="*/ 421640 w 990600"/>
                  <a:gd name="connsiteY72" fmla="*/ 81280 h 899160"/>
                  <a:gd name="connsiteX73" fmla="*/ 406400 w 990600"/>
                  <a:gd name="connsiteY73" fmla="*/ 76200 h 899160"/>
                  <a:gd name="connsiteX74" fmla="*/ 259080 w 990600"/>
                  <a:gd name="connsiteY74" fmla="*/ 101600 h 899160"/>
                  <a:gd name="connsiteX75" fmla="*/ 228600 w 990600"/>
                  <a:gd name="connsiteY75" fmla="*/ 121920 h 899160"/>
                  <a:gd name="connsiteX76" fmla="*/ 203200 w 990600"/>
                  <a:gd name="connsiteY76" fmla="*/ 152400 h 899160"/>
                  <a:gd name="connsiteX0" fmla="*/ 203200 w 990600"/>
                  <a:gd name="connsiteY0" fmla="*/ 152400 h 899160"/>
                  <a:gd name="connsiteX1" fmla="*/ 187960 w 990600"/>
                  <a:gd name="connsiteY1" fmla="*/ 172720 h 899160"/>
                  <a:gd name="connsiteX2" fmla="*/ 81280 w 990600"/>
                  <a:gd name="connsiteY2" fmla="*/ 279400 h 899160"/>
                  <a:gd name="connsiteX3" fmla="*/ 50800 w 990600"/>
                  <a:gd name="connsiteY3" fmla="*/ 304800 h 899160"/>
                  <a:gd name="connsiteX4" fmla="*/ 30480 w 990600"/>
                  <a:gd name="connsiteY4" fmla="*/ 335280 h 899160"/>
                  <a:gd name="connsiteX5" fmla="*/ 15240 w 990600"/>
                  <a:gd name="connsiteY5" fmla="*/ 370840 h 899160"/>
                  <a:gd name="connsiteX6" fmla="*/ 10160 w 990600"/>
                  <a:gd name="connsiteY6" fmla="*/ 396240 h 899160"/>
                  <a:gd name="connsiteX7" fmla="*/ 0 w 990600"/>
                  <a:gd name="connsiteY7" fmla="*/ 426720 h 899160"/>
                  <a:gd name="connsiteX8" fmla="*/ 10160 w 990600"/>
                  <a:gd name="connsiteY8" fmla="*/ 457200 h 899160"/>
                  <a:gd name="connsiteX9" fmla="*/ 30480 w 990600"/>
                  <a:gd name="connsiteY9" fmla="*/ 492760 h 899160"/>
                  <a:gd name="connsiteX10" fmla="*/ 45720 w 990600"/>
                  <a:gd name="connsiteY10" fmla="*/ 502920 h 899160"/>
                  <a:gd name="connsiteX11" fmla="*/ 71120 w 990600"/>
                  <a:gd name="connsiteY11" fmla="*/ 533400 h 899160"/>
                  <a:gd name="connsiteX12" fmla="*/ 81280 w 990600"/>
                  <a:gd name="connsiteY12" fmla="*/ 548640 h 899160"/>
                  <a:gd name="connsiteX13" fmla="*/ 121920 w 990600"/>
                  <a:gd name="connsiteY13" fmla="*/ 574040 h 899160"/>
                  <a:gd name="connsiteX14" fmla="*/ 137160 w 990600"/>
                  <a:gd name="connsiteY14" fmla="*/ 579120 h 899160"/>
                  <a:gd name="connsiteX15" fmla="*/ 162560 w 990600"/>
                  <a:gd name="connsiteY15" fmla="*/ 619760 h 899160"/>
                  <a:gd name="connsiteX16" fmla="*/ 177800 w 990600"/>
                  <a:gd name="connsiteY16" fmla="*/ 624840 h 899160"/>
                  <a:gd name="connsiteX17" fmla="*/ 208280 w 990600"/>
                  <a:gd name="connsiteY17" fmla="*/ 645160 h 899160"/>
                  <a:gd name="connsiteX18" fmla="*/ 233680 w 990600"/>
                  <a:gd name="connsiteY18" fmla="*/ 675640 h 899160"/>
                  <a:gd name="connsiteX19" fmla="*/ 248920 w 990600"/>
                  <a:gd name="connsiteY19" fmla="*/ 690880 h 899160"/>
                  <a:gd name="connsiteX20" fmla="*/ 264160 w 990600"/>
                  <a:gd name="connsiteY20" fmla="*/ 721360 h 899160"/>
                  <a:gd name="connsiteX21" fmla="*/ 269240 w 990600"/>
                  <a:gd name="connsiteY21" fmla="*/ 736600 h 899160"/>
                  <a:gd name="connsiteX22" fmla="*/ 289560 w 990600"/>
                  <a:gd name="connsiteY22" fmla="*/ 767080 h 899160"/>
                  <a:gd name="connsiteX23" fmla="*/ 299720 w 990600"/>
                  <a:gd name="connsiteY23" fmla="*/ 782320 h 899160"/>
                  <a:gd name="connsiteX24" fmla="*/ 304800 w 990600"/>
                  <a:gd name="connsiteY24" fmla="*/ 797560 h 899160"/>
                  <a:gd name="connsiteX25" fmla="*/ 314960 w 990600"/>
                  <a:gd name="connsiteY25" fmla="*/ 812800 h 899160"/>
                  <a:gd name="connsiteX26" fmla="*/ 325120 w 990600"/>
                  <a:gd name="connsiteY26" fmla="*/ 843280 h 899160"/>
                  <a:gd name="connsiteX27" fmla="*/ 330200 w 990600"/>
                  <a:gd name="connsiteY27" fmla="*/ 858520 h 899160"/>
                  <a:gd name="connsiteX28" fmla="*/ 345440 w 990600"/>
                  <a:gd name="connsiteY28" fmla="*/ 868680 h 899160"/>
                  <a:gd name="connsiteX29" fmla="*/ 375920 w 990600"/>
                  <a:gd name="connsiteY29" fmla="*/ 878840 h 899160"/>
                  <a:gd name="connsiteX30" fmla="*/ 391160 w 990600"/>
                  <a:gd name="connsiteY30" fmla="*/ 889000 h 899160"/>
                  <a:gd name="connsiteX31" fmla="*/ 411480 w 990600"/>
                  <a:gd name="connsiteY31" fmla="*/ 894080 h 899160"/>
                  <a:gd name="connsiteX32" fmla="*/ 426720 w 990600"/>
                  <a:gd name="connsiteY32" fmla="*/ 899160 h 899160"/>
                  <a:gd name="connsiteX33" fmla="*/ 497840 w 990600"/>
                  <a:gd name="connsiteY33" fmla="*/ 894080 h 899160"/>
                  <a:gd name="connsiteX34" fmla="*/ 523240 w 990600"/>
                  <a:gd name="connsiteY34" fmla="*/ 863600 h 899160"/>
                  <a:gd name="connsiteX35" fmla="*/ 538480 w 990600"/>
                  <a:gd name="connsiteY35" fmla="*/ 853440 h 899160"/>
                  <a:gd name="connsiteX36" fmla="*/ 563880 w 990600"/>
                  <a:gd name="connsiteY36" fmla="*/ 817880 h 899160"/>
                  <a:gd name="connsiteX37" fmla="*/ 584200 w 990600"/>
                  <a:gd name="connsiteY37" fmla="*/ 787400 h 899160"/>
                  <a:gd name="connsiteX38" fmla="*/ 594360 w 990600"/>
                  <a:gd name="connsiteY38" fmla="*/ 772160 h 899160"/>
                  <a:gd name="connsiteX39" fmla="*/ 609600 w 990600"/>
                  <a:gd name="connsiteY39" fmla="*/ 756920 h 899160"/>
                  <a:gd name="connsiteX40" fmla="*/ 655320 w 990600"/>
                  <a:gd name="connsiteY40" fmla="*/ 716280 h 899160"/>
                  <a:gd name="connsiteX41" fmla="*/ 706120 w 990600"/>
                  <a:gd name="connsiteY41" fmla="*/ 706120 h 899160"/>
                  <a:gd name="connsiteX42" fmla="*/ 741680 w 990600"/>
                  <a:gd name="connsiteY42" fmla="*/ 695960 h 899160"/>
                  <a:gd name="connsiteX43" fmla="*/ 828040 w 990600"/>
                  <a:gd name="connsiteY43" fmla="*/ 690880 h 899160"/>
                  <a:gd name="connsiteX44" fmla="*/ 853440 w 990600"/>
                  <a:gd name="connsiteY44" fmla="*/ 665480 h 899160"/>
                  <a:gd name="connsiteX45" fmla="*/ 894080 w 990600"/>
                  <a:gd name="connsiteY45" fmla="*/ 624840 h 899160"/>
                  <a:gd name="connsiteX46" fmla="*/ 899160 w 990600"/>
                  <a:gd name="connsiteY46" fmla="*/ 609600 h 899160"/>
                  <a:gd name="connsiteX47" fmla="*/ 919480 w 990600"/>
                  <a:gd name="connsiteY47" fmla="*/ 589280 h 899160"/>
                  <a:gd name="connsiteX48" fmla="*/ 929640 w 990600"/>
                  <a:gd name="connsiteY48" fmla="*/ 574040 h 899160"/>
                  <a:gd name="connsiteX49" fmla="*/ 934720 w 990600"/>
                  <a:gd name="connsiteY49" fmla="*/ 538480 h 899160"/>
                  <a:gd name="connsiteX50" fmla="*/ 944880 w 990600"/>
                  <a:gd name="connsiteY50" fmla="*/ 523240 h 899160"/>
                  <a:gd name="connsiteX51" fmla="*/ 955040 w 990600"/>
                  <a:gd name="connsiteY51" fmla="*/ 497840 h 899160"/>
                  <a:gd name="connsiteX52" fmla="*/ 960120 w 990600"/>
                  <a:gd name="connsiteY52" fmla="*/ 462280 h 899160"/>
                  <a:gd name="connsiteX53" fmla="*/ 970280 w 990600"/>
                  <a:gd name="connsiteY53" fmla="*/ 431800 h 899160"/>
                  <a:gd name="connsiteX54" fmla="*/ 980440 w 990600"/>
                  <a:gd name="connsiteY54" fmla="*/ 396240 h 899160"/>
                  <a:gd name="connsiteX55" fmla="*/ 985520 w 990600"/>
                  <a:gd name="connsiteY55" fmla="*/ 304800 h 899160"/>
                  <a:gd name="connsiteX56" fmla="*/ 990600 w 990600"/>
                  <a:gd name="connsiteY56" fmla="*/ 269240 h 899160"/>
                  <a:gd name="connsiteX57" fmla="*/ 985520 w 990600"/>
                  <a:gd name="connsiteY57" fmla="*/ 71120 h 899160"/>
                  <a:gd name="connsiteX58" fmla="*/ 970280 w 990600"/>
                  <a:gd name="connsiteY58" fmla="*/ 40640 h 899160"/>
                  <a:gd name="connsiteX59" fmla="*/ 955040 w 990600"/>
                  <a:gd name="connsiteY59" fmla="*/ 25400 h 899160"/>
                  <a:gd name="connsiteX60" fmla="*/ 934720 w 990600"/>
                  <a:gd name="connsiteY60" fmla="*/ 20320 h 899160"/>
                  <a:gd name="connsiteX61" fmla="*/ 894080 w 990600"/>
                  <a:gd name="connsiteY61" fmla="*/ 0 h 899160"/>
                  <a:gd name="connsiteX62" fmla="*/ 848360 w 990600"/>
                  <a:gd name="connsiteY62" fmla="*/ 5080 h 899160"/>
                  <a:gd name="connsiteX63" fmla="*/ 777240 w 990600"/>
                  <a:gd name="connsiteY63" fmla="*/ 20320 h 899160"/>
                  <a:gd name="connsiteX64" fmla="*/ 751840 w 990600"/>
                  <a:gd name="connsiteY64" fmla="*/ 30480 h 899160"/>
                  <a:gd name="connsiteX65" fmla="*/ 711200 w 990600"/>
                  <a:gd name="connsiteY65" fmla="*/ 66040 h 899160"/>
                  <a:gd name="connsiteX66" fmla="*/ 690880 w 990600"/>
                  <a:gd name="connsiteY66" fmla="*/ 71120 h 899160"/>
                  <a:gd name="connsiteX67" fmla="*/ 670560 w 990600"/>
                  <a:gd name="connsiteY67" fmla="*/ 81280 h 899160"/>
                  <a:gd name="connsiteX68" fmla="*/ 609600 w 990600"/>
                  <a:gd name="connsiteY68" fmla="*/ 91440 h 899160"/>
                  <a:gd name="connsiteX69" fmla="*/ 497840 w 990600"/>
                  <a:gd name="connsiteY69" fmla="*/ 96520 h 899160"/>
                  <a:gd name="connsiteX70" fmla="*/ 462280 w 990600"/>
                  <a:gd name="connsiteY70" fmla="*/ 86360 h 899160"/>
                  <a:gd name="connsiteX71" fmla="*/ 421640 w 990600"/>
                  <a:gd name="connsiteY71" fmla="*/ 81280 h 899160"/>
                  <a:gd name="connsiteX72" fmla="*/ 406400 w 990600"/>
                  <a:gd name="connsiteY72" fmla="*/ 76200 h 899160"/>
                  <a:gd name="connsiteX73" fmla="*/ 259080 w 990600"/>
                  <a:gd name="connsiteY73" fmla="*/ 101600 h 899160"/>
                  <a:gd name="connsiteX74" fmla="*/ 228600 w 990600"/>
                  <a:gd name="connsiteY74" fmla="*/ 121920 h 899160"/>
                  <a:gd name="connsiteX75" fmla="*/ 203200 w 990600"/>
                  <a:gd name="connsiteY75" fmla="*/ 152400 h 899160"/>
                  <a:gd name="connsiteX0" fmla="*/ 194752 w 982152"/>
                  <a:gd name="connsiteY0" fmla="*/ 152400 h 899160"/>
                  <a:gd name="connsiteX1" fmla="*/ 179512 w 982152"/>
                  <a:gd name="connsiteY1" fmla="*/ 172720 h 899160"/>
                  <a:gd name="connsiteX2" fmla="*/ 72832 w 982152"/>
                  <a:gd name="connsiteY2" fmla="*/ 279400 h 899160"/>
                  <a:gd name="connsiteX3" fmla="*/ 42352 w 982152"/>
                  <a:gd name="connsiteY3" fmla="*/ 304800 h 899160"/>
                  <a:gd name="connsiteX4" fmla="*/ 22032 w 982152"/>
                  <a:gd name="connsiteY4" fmla="*/ 335280 h 899160"/>
                  <a:gd name="connsiteX5" fmla="*/ 6792 w 982152"/>
                  <a:gd name="connsiteY5" fmla="*/ 370840 h 899160"/>
                  <a:gd name="connsiteX6" fmla="*/ 1712 w 982152"/>
                  <a:gd name="connsiteY6" fmla="*/ 396240 h 899160"/>
                  <a:gd name="connsiteX7" fmla="*/ 1712 w 982152"/>
                  <a:gd name="connsiteY7" fmla="*/ 457200 h 899160"/>
                  <a:gd name="connsiteX8" fmla="*/ 22032 w 982152"/>
                  <a:gd name="connsiteY8" fmla="*/ 492760 h 899160"/>
                  <a:gd name="connsiteX9" fmla="*/ 37272 w 982152"/>
                  <a:gd name="connsiteY9" fmla="*/ 502920 h 899160"/>
                  <a:gd name="connsiteX10" fmla="*/ 62672 w 982152"/>
                  <a:gd name="connsiteY10" fmla="*/ 533400 h 899160"/>
                  <a:gd name="connsiteX11" fmla="*/ 72832 w 982152"/>
                  <a:gd name="connsiteY11" fmla="*/ 548640 h 899160"/>
                  <a:gd name="connsiteX12" fmla="*/ 113472 w 982152"/>
                  <a:gd name="connsiteY12" fmla="*/ 574040 h 899160"/>
                  <a:gd name="connsiteX13" fmla="*/ 128712 w 982152"/>
                  <a:gd name="connsiteY13" fmla="*/ 579120 h 899160"/>
                  <a:gd name="connsiteX14" fmla="*/ 154112 w 982152"/>
                  <a:gd name="connsiteY14" fmla="*/ 619760 h 899160"/>
                  <a:gd name="connsiteX15" fmla="*/ 169352 w 982152"/>
                  <a:gd name="connsiteY15" fmla="*/ 624840 h 899160"/>
                  <a:gd name="connsiteX16" fmla="*/ 199832 w 982152"/>
                  <a:gd name="connsiteY16" fmla="*/ 645160 h 899160"/>
                  <a:gd name="connsiteX17" fmla="*/ 225232 w 982152"/>
                  <a:gd name="connsiteY17" fmla="*/ 675640 h 899160"/>
                  <a:gd name="connsiteX18" fmla="*/ 240472 w 982152"/>
                  <a:gd name="connsiteY18" fmla="*/ 690880 h 899160"/>
                  <a:gd name="connsiteX19" fmla="*/ 255712 w 982152"/>
                  <a:gd name="connsiteY19" fmla="*/ 721360 h 899160"/>
                  <a:gd name="connsiteX20" fmla="*/ 260792 w 982152"/>
                  <a:gd name="connsiteY20" fmla="*/ 736600 h 899160"/>
                  <a:gd name="connsiteX21" fmla="*/ 281112 w 982152"/>
                  <a:gd name="connsiteY21" fmla="*/ 767080 h 899160"/>
                  <a:gd name="connsiteX22" fmla="*/ 291272 w 982152"/>
                  <a:gd name="connsiteY22" fmla="*/ 782320 h 899160"/>
                  <a:gd name="connsiteX23" fmla="*/ 296352 w 982152"/>
                  <a:gd name="connsiteY23" fmla="*/ 797560 h 899160"/>
                  <a:gd name="connsiteX24" fmla="*/ 306512 w 982152"/>
                  <a:gd name="connsiteY24" fmla="*/ 812800 h 899160"/>
                  <a:gd name="connsiteX25" fmla="*/ 316672 w 982152"/>
                  <a:gd name="connsiteY25" fmla="*/ 843280 h 899160"/>
                  <a:gd name="connsiteX26" fmla="*/ 321752 w 982152"/>
                  <a:gd name="connsiteY26" fmla="*/ 858520 h 899160"/>
                  <a:gd name="connsiteX27" fmla="*/ 336992 w 982152"/>
                  <a:gd name="connsiteY27" fmla="*/ 868680 h 899160"/>
                  <a:gd name="connsiteX28" fmla="*/ 367472 w 982152"/>
                  <a:gd name="connsiteY28" fmla="*/ 878840 h 899160"/>
                  <a:gd name="connsiteX29" fmla="*/ 382712 w 982152"/>
                  <a:gd name="connsiteY29" fmla="*/ 889000 h 899160"/>
                  <a:gd name="connsiteX30" fmla="*/ 403032 w 982152"/>
                  <a:gd name="connsiteY30" fmla="*/ 894080 h 899160"/>
                  <a:gd name="connsiteX31" fmla="*/ 418272 w 982152"/>
                  <a:gd name="connsiteY31" fmla="*/ 899160 h 899160"/>
                  <a:gd name="connsiteX32" fmla="*/ 489392 w 982152"/>
                  <a:gd name="connsiteY32" fmla="*/ 894080 h 899160"/>
                  <a:gd name="connsiteX33" fmla="*/ 514792 w 982152"/>
                  <a:gd name="connsiteY33" fmla="*/ 863600 h 899160"/>
                  <a:gd name="connsiteX34" fmla="*/ 530032 w 982152"/>
                  <a:gd name="connsiteY34" fmla="*/ 853440 h 899160"/>
                  <a:gd name="connsiteX35" fmla="*/ 555432 w 982152"/>
                  <a:gd name="connsiteY35" fmla="*/ 817880 h 899160"/>
                  <a:gd name="connsiteX36" fmla="*/ 575752 w 982152"/>
                  <a:gd name="connsiteY36" fmla="*/ 787400 h 899160"/>
                  <a:gd name="connsiteX37" fmla="*/ 585912 w 982152"/>
                  <a:gd name="connsiteY37" fmla="*/ 772160 h 899160"/>
                  <a:gd name="connsiteX38" fmla="*/ 601152 w 982152"/>
                  <a:gd name="connsiteY38" fmla="*/ 756920 h 899160"/>
                  <a:gd name="connsiteX39" fmla="*/ 646872 w 982152"/>
                  <a:gd name="connsiteY39" fmla="*/ 716280 h 899160"/>
                  <a:gd name="connsiteX40" fmla="*/ 697672 w 982152"/>
                  <a:gd name="connsiteY40" fmla="*/ 706120 h 899160"/>
                  <a:gd name="connsiteX41" fmla="*/ 733232 w 982152"/>
                  <a:gd name="connsiteY41" fmla="*/ 695960 h 899160"/>
                  <a:gd name="connsiteX42" fmla="*/ 819592 w 982152"/>
                  <a:gd name="connsiteY42" fmla="*/ 690880 h 899160"/>
                  <a:gd name="connsiteX43" fmla="*/ 844992 w 982152"/>
                  <a:gd name="connsiteY43" fmla="*/ 665480 h 899160"/>
                  <a:gd name="connsiteX44" fmla="*/ 885632 w 982152"/>
                  <a:gd name="connsiteY44" fmla="*/ 624840 h 899160"/>
                  <a:gd name="connsiteX45" fmla="*/ 890712 w 982152"/>
                  <a:gd name="connsiteY45" fmla="*/ 609600 h 899160"/>
                  <a:gd name="connsiteX46" fmla="*/ 911032 w 982152"/>
                  <a:gd name="connsiteY46" fmla="*/ 589280 h 899160"/>
                  <a:gd name="connsiteX47" fmla="*/ 921192 w 982152"/>
                  <a:gd name="connsiteY47" fmla="*/ 574040 h 899160"/>
                  <a:gd name="connsiteX48" fmla="*/ 926272 w 982152"/>
                  <a:gd name="connsiteY48" fmla="*/ 538480 h 899160"/>
                  <a:gd name="connsiteX49" fmla="*/ 936432 w 982152"/>
                  <a:gd name="connsiteY49" fmla="*/ 523240 h 899160"/>
                  <a:gd name="connsiteX50" fmla="*/ 946592 w 982152"/>
                  <a:gd name="connsiteY50" fmla="*/ 497840 h 899160"/>
                  <a:gd name="connsiteX51" fmla="*/ 951672 w 982152"/>
                  <a:gd name="connsiteY51" fmla="*/ 462280 h 899160"/>
                  <a:gd name="connsiteX52" fmla="*/ 961832 w 982152"/>
                  <a:gd name="connsiteY52" fmla="*/ 431800 h 899160"/>
                  <a:gd name="connsiteX53" fmla="*/ 971992 w 982152"/>
                  <a:gd name="connsiteY53" fmla="*/ 396240 h 899160"/>
                  <a:gd name="connsiteX54" fmla="*/ 977072 w 982152"/>
                  <a:gd name="connsiteY54" fmla="*/ 304800 h 899160"/>
                  <a:gd name="connsiteX55" fmla="*/ 982152 w 982152"/>
                  <a:gd name="connsiteY55" fmla="*/ 269240 h 899160"/>
                  <a:gd name="connsiteX56" fmla="*/ 977072 w 982152"/>
                  <a:gd name="connsiteY56" fmla="*/ 71120 h 899160"/>
                  <a:gd name="connsiteX57" fmla="*/ 961832 w 982152"/>
                  <a:gd name="connsiteY57" fmla="*/ 40640 h 899160"/>
                  <a:gd name="connsiteX58" fmla="*/ 946592 w 982152"/>
                  <a:gd name="connsiteY58" fmla="*/ 25400 h 899160"/>
                  <a:gd name="connsiteX59" fmla="*/ 926272 w 982152"/>
                  <a:gd name="connsiteY59" fmla="*/ 20320 h 899160"/>
                  <a:gd name="connsiteX60" fmla="*/ 885632 w 982152"/>
                  <a:gd name="connsiteY60" fmla="*/ 0 h 899160"/>
                  <a:gd name="connsiteX61" fmla="*/ 839912 w 982152"/>
                  <a:gd name="connsiteY61" fmla="*/ 5080 h 899160"/>
                  <a:gd name="connsiteX62" fmla="*/ 768792 w 982152"/>
                  <a:gd name="connsiteY62" fmla="*/ 20320 h 899160"/>
                  <a:gd name="connsiteX63" fmla="*/ 743392 w 982152"/>
                  <a:gd name="connsiteY63" fmla="*/ 30480 h 899160"/>
                  <a:gd name="connsiteX64" fmla="*/ 702752 w 982152"/>
                  <a:gd name="connsiteY64" fmla="*/ 66040 h 899160"/>
                  <a:gd name="connsiteX65" fmla="*/ 682432 w 982152"/>
                  <a:gd name="connsiteY65" fmla="*/ 71120 h 899160"/>
                  <a:gd name="connsiteX66" fmla="*/ 662112 w 982152"/>
                  <a:gd name="connsiteY66" fmla="*/ 81280 h 899160"/>
                  <a:gd name="connsiteX67" fmla="*/ 601152 w 982152"/>
                  <a:gd name="connsiteY67" fmla="*/ 91440 h 899160"/>
                  <a:gd name="connsiteX68" fmla="*/ 489392 w 982152"/>
                  <a:gd name="connsiteY68" fmla="*/ 96520 h 899160"/>
                  <a:gd name="connsiteX69" fmla="*/ 453832 w 982152"/>
                  <a:gd name="connsiteY69" fmla="*/ 86360 h 899160"/>
                  <a:gd name="connsiteX70" fmla="*/ 413192 w 982152"/>
                  <a:gd name="connsiteY70" fmla="*/ 81280 h 899160"/>
                  <a:gd name="connsiteX71" fmla="*/ 397952 w 982152"/>
                  <a:gd name="connsiteY71" fmla="*/ 76200 h 899160"/>
                  <a:gd name="connsiteX72" fmla="*/ 250632 w 982152"/>
                  <a:gd name="connsiteY72" fmla="*/ 101600 h 899160"/>
                  <a:gd name="connsiteX73" fmla="*/ 220152 w 982152"/>
                  <a:gd name="connsiteY73" fmla="*/ 121920 h 899160"/>
                  <a:gd name="connsiteX74" fmla="*/ 194752 w 982152"/>
                  <a:gd name="connsiteY74" fmla="*/ 152400 h 899160"/>
                  <a:gd name="connsiteX0" fmla="*/ 194752 w 982152"/>
                  <a:gd name="connsiteY0" fmla="*/ 152400 h 899160"/>
                  <a:gd name="connsiteX1" fmla="*/ 179512 w 982152"/>
                  <a:gd name="connsiteY1" fmla="*/ 172720 h 899160"/>
                  <a:gd name="connsiteX2" fmla="*/ 72832 w 982152"/>
                  <a:gd name="connsiteY2" fmla="*/ 279400 h 899160"/>
                  <a:gd name="connsiteX3" fmla="*/ 42352 w 982152"/>
                  <a:gd name="connsiteY3" fmla="*/ 304800 h 899160"/>
                  <a:gd name="connsiteX4" fmla="*/ 22032 w 982152"/>
                  <a:gd name="connsiteY4" fmla="*/ 335280 h 899160"/>
                  <a:gd name="connsiteX5" fmla="*/ 6792 w 982152"/>
                  <a:gd name="connsiteY5" fmla="*/ 370840 h 899160"/>
                  <a:gd name="connsiteX6" fmla="*/ 1712 w 982152"/>
                  <a:gd name="connsiteY6" fmla="*/ 396240 h 899160"/>
                  <a:gd name="connsiteX7" fmla="*/ 1712 w 982152"/>
                  <a:gd name="connsiteY7" fmla="*/ 457200 h 899160"/>
                  <a:gd name="connsiteX8" fmla="*/ 22032 w 982152"/>
                  <a:gd name="connsiteY8" fmla="*/ 492760 h 899160"/>
                  <a:gd name="connsiteX9" fmla="*/ 62672 w 982152"/>
                  <a:gd name="connsiteY9" fmla="*/ 533400 h 899160"/>
                  <a:gd name="connsiteX10" fmla="*/ 72832 w 982152"/>
                  <a:gd name="connsiteY10" fmla="*/ 548640 h 899160"/>
                  <a:gd name="connsiteX11" fmla="*/ 113472 w 982152"/>
                  <a:gd name="connsiteY11" fmla="*/ 574040 h 899160"/>
                  <a:gd name="connsiteX12" fmla="*/ 128712 w 982152"/>
                  <a:gd name="connsiteY12" fmla="*/ 579120 h 899160"/>
                  <a:gd name="connsiteX13" fmla="*/ 154112 w 982152"/>
                  <a:gd name="connsiteY13" fmla="*/ 619760 h 899160"/>
                  <a:gd name="connsiteX14" fmla="*/ 169352 w 982152"/>
                  <a:gd name="connsiteY14" fmla="*/ 624840 h 899160"/>
                  <a:gd name="connsiteX15" fmla="*/ 199832 w 982152"/>
                  <a:gd name="connsiteY15" fmla="*/ 645160 h 899160"/>
                  <a:gd name="connsiteX16" fmla="*/ 225232 w 982152"/>
                  <a:gd name="connsiteY16" fmla="*/ 675640 h 899160"/>
                  <a:gd name="connsiteX17" fmla="*/ 240472 w 982152"/>
                  <a:gd name="connsiteY17" fmla="*/ 690880 h 899160"/>
                  <a:gd name="connsiteX18" fmla="*/ 255712 w 982152"/>
                  <a:gd name="connsiteY18" fmla="*/ 721360 h 899160"/>
                  <a:gd name="connsiteX19" fmla="*/ 260792 w 982152"/>
                  <a:gd name="connsiteY19" fmla="*/ 736600 h 899160"/>
                  <a:gd name="connsiteX20" fmla="*/ 281112 w 982152"/>
                  <a:gd name="connsiteY20" fmla="*/ 767080 h 899160"/>
                  <a:gd name="connsiteX21" fmla="*/ 291272 w 982152"/>
                  <a:gd name="connsiteY21" fmla="*/ 782320 h 899160"/>
                  <a:gd name="connsiteX22" fmla="*/ 296352 w 982152"/>
                  <a:gd name="connsiteY22" fmla="*/ 797560 h 899160"/>
                  <a:gd name="connsiteX23" fmla="*/ 306512 w 982152"/>
                  <a:gd name="connsiteY23" fmla="*/ 812800 h 899160"/>
                  <a:gd name="connsiteX24" fmla="*/ 316672 w 982152"/>
                  <a:gd name="connsiteY24" fmla="*/ 843280 h 899160"/>
                  <a:gd name="connsiteX25" fmla="*/ 321752 w 982152"/>
                  <a:gd name="connsiteY25" fmla="*/ 858520 h 899160"/>
                  <a:gd name="connsiteX26" fmla="*/ 336992 w 982152"/>
                  <a:gd name="connsiteY26" fmla="*/ 868680 h 899160"/>
                  <a:gd name="connsiteX27" fmla="*/ 367472 w 982152"/>
                  <a:gd name="connsiteY27" fmla="*/ 878840 h 899160"/>
                  <a:gd name="connsiteX28" fmla="*/ 382712 w 982152"/>
                  <a:gd name="connsiteY28" fmla="*/ 889000 h 899160"/>
                  <a:gd name="connsiteX29" fmla="*/ 403032 w 982152"/>
                  <a:gd name="connsiteY29" fmla="*/ 894080 h 899160"/>
                  <a:gd name="connsiteX30" fmla="*/ 418272 w 982152"/>
                  <a:gd name="connsiteY30" fmla="*/ 899160 h 899160"/>
                  <a:gd name="connsiteX31" fmla="*/ 489392 w 982152"/>
                  <a:gd name="connsiteY31" fmla="*/ 894080 h 899160"/>
                  <a:gd name="connsiteX32" fmla="*/ 514792 w 982152"/>
                  <a:gd name="connsiteY32" fmla="*/ 863600 h 899160"/>
                  <a:gd name="connsiteX33" fmla="*/ 530032 w 982152"/>
                  <a:gd name="connsiteY33" fmla="*/ 853440 h 899160"/>
                  <a:gd name="connsiteX34" fmla="*/ 555432 w 982152"/>
                  <a:gd name="connsiteY34" fmla="*/ 817880 h 899160"/>
                  <a:gd name="connsiteX35" fmla="*/ 575752 w 982152"/>
                  <a:gd name="connsiteY35" fmla="*/ 787400 h 899160"/>
                  <a:gd name="connsiteX36" fmla="*/ 585912 w 982152"/>
                  <a:gd name="connsiteY36" fmla="*/ 772160 h 899160"/>
                  <a:gd name="connsiteX37" fmla="*/ 601152 w 982152"/>
                  <a:gd name="connsiteY37" fmla="*/ 756920 h 899160"/>
                  <a:gd name="connsiteX38" fmla="*/ 646872 w 982152"/>
                  <a:gd name="connsiteY38" fmla="*/ 716280 h 899160"/>
                  <a:gd name="connsiteX39" fmla="*/ 697672 w 982152"/>
                  <a:gd name="connsiteY39" fmla="*/ 706120 h 899160"/>
                  <a:gd name="connsiteX40" fmla="*/ 733232 w 982152"/>
                  <a:gd name="connsiteY40" fmla="*/ 695960 h 899160"/>
                  <a:gd name="connsiteX41" fmla="*/ 819592 w 982152"/>
                  <a:gd name="connsiteY41" fmla="*/ 690880 h 899160"/>
                  <a:gd name="connsiteX42" fmla="*/ 844992 w 982152"/>
                  <a:gd name="connsiteY42" fmla="*/ 665480 h 899160"/>
                  <a:gd name="connsiteX43" fmla="*/ 885632 w 982152"/>
                  <a:gd name="connsiteY43" fmla="*/ 624840 h 899160"/>
                  <a:gd name="connsiteX44" fmla="*/ 890712 w 982152"/>
                  <a:gd name="connsiteY44" fmla="*/ 609600 h 899160"/>
                  <a:gd name="connsiteX45" fmla="*/ 911032 w 982152"/>
                  <a:gd name="connsiteY45" fmla="*/ 589280 h 899160"/>
                  <a:gd name="connsiteX46" fmla="*/ 921192 w 982152"/>
                  <a:gd name="connsiteY46" fmla="*/ 574040 h 899160"/>
                  <a:gd name="connsiteX47" fmla="*/ 926272 w 982152"/>
                  <a:gd name="connsiteY47" fmla="*/ 538480 h 899160"/>
                  <a:gd name="connsiteX48" fmla="*/ 936432 w 982152"/>
                  <a:gd name="connsiteY48" fmla="*/ 523240 h 899160"/>
                  <a:gd name="connsiteX49" fmla="*/ 946592 w 982152"/>
                  <a:gd name="connsiteY49" fmla="*/ 497840 h 899160"/>
                  <a:gd name="connsiteX50" fmla="*/ 951672 w 982152"/>
                  <a:gd name="connsiteY50" fmla="*/ 462280 h 899160"/>
                  <a:gd name="connsiteX51" fmla="*/ 961832 w 982152"/>
                  <a:gd name="connsiteY51" fmla="*/ 431800 h 899160"/>
                  <a:gd name="connsiteX52" fmla="*/ 971992 w 982152"/>
                  <a:gd name="connsiteY52" fmla="*/ 396240 h 899160"/>
                  <a:gd name="connsiteX53" fmla="*/ 977072 w 982152"/>
                  <a:gd name="connsiteY53" fmla="*/ 304800 h 899160"/>
                  <a:gd name="connsiteX54" fmla="*/ 982152 w 982152"/>
                  <a:gd name="connsiteY54" fmla="*/ 269240 h 899160"/>
                  <a:gd name="connsiteX55" fmla="*/ 977072 w 982152"/>
                  <a:gd name="connsiteY55" fmla="*/ 71120 h 899160"/>
                  <a:gd name="connsiteX56" fmla="*/ 961832 w 982152"/>
                  <a:gd name="connsiteY56" fmla="*/ 40640 h 899160"/>
                  <a:gd name="connsiteX57" fmla="*/ 946592 w 982152"/>
                  <a:gd name="connsiteY57" fmla="*/ 25400 h 899160"/>
                  <a:gd name="connsiteX58" fmla="*/ 926272 w 982152"/>
                  <a:gd name="connsiteY58" fmla="*/ 20320 h 899160"/>
                  <a:gd name="connsiteX59" fmla="*/ 885632 w 982152"/>
                  <a:gd name="connsiteY59" fmla="*/ 0 h 899160"/>
                  <a:gd name="connsiteX60" fmla="*/ 839912 w 982152"/>
                  <a:gd name="connsiteY60" fmla="*/ 5080 h 899160"/>
                  <a:gd name="connsiteX61" fmla="*/ 768792 w 982152"/>
                  <a:gd name="connsiteY61" fmla="*/ 20320 h 899160"/>
                  <a:gd name="connsiteX62" fmla="*/ 743392 w 982152"/>
                  <a:gd name="connsiteY62" fmla="*/ 30480 h 899160"/>
                  <a:gd name="connsiteX63" fmla="*/ 702752 w 982152"/>
                  <a:gd name="connsiteY63" fmla="*/ 66040 h 899160"/>
                  <a:gd name="connsiteX64" fmla="*/ 682432 w 982152"/>
                  <a:gd name="connsiteY64" fmla="*/ 71120 h 899160"/>
                  <a:gd name="connsiteX65" fmla="*/ 662112 w 982152"/>
                  <a:gd name="connsiteY65" fmla="*/ 81280 h 899160"/>
                  <a:gd name="connsiteX66" fmla="*/ 601152 w 982152"/>
                  <a:gd name="connsiteY66" fmla="*/ 91440 h 899160"/>
                  <a:gd name="connsiteX67" fmla="*/ 489392 w 982152"/>
                  <a:gd name="connsiteY67" fmla="*/ 96520 h 899160"/>
                  <a:gd name="connsiteX68" fmla="*/ 453832 w 982152"/>
                  <a:gd name="connsiteY68" fmla="*/ 86360 h 899160"/>
                  <a:gd name="connsiteX69" fmla="*/ 413192 w 982152"/>
                  <a:gd name="connsiteY69" fmla="*/ 81280 h 899160"/>
                  <a:gd name="connsiteX70" fmla="*/ 397952 w 982152"/>
                  <a:gd name="connsiteY70" fmla="*/ 76200 h 899160"/>
                  <a:gd name="connsiteX71" fmla="*/ 250632 w 982152"/>
                  <a:gd name="connsiteY71" fmla="*/ 101600 h 899160"/>
                  <a:gd name="connsiteX72" fmla="*/ 220152 w 982152"/>
                  <a:gd name="connsiteY72" fmla="*/ 121920 h 899160"/>
                  <a:gd name="connsiteX73" fmla="*/ 194752 w 982152"/>
                  <a:gd name="connsiteY73" fmla="*/ 152400 h 899160"/>
                  <a:gd name="connsiteX0" fmla="*/ 194752 w 982152"/>
                  <a:gd name="connsiteY0" fmla="*/ 152400 h 899160"/>
                  <a:gd name="connsiteX1" fmla="*/ 179512 w 982152"/>
                  <a:gd name="connsiteY1" fmla="*/ 172720 h 899160"/>
                  <a:gd name="connsiteX2" fmla="*/ 72832 w 982152"/>
                  <a:gd name="connsiteY2" fmla="*/ 279400 h 899160"/>
                  <a:gd name="connsiteX3" fmla="*/ 42352 w 982152"/>
                  <a:gd name="connsiteY3" fmla="*/ 304800 h 899160"/>
                  <a:gd name="connsiteX4" fmla="*/ 22032 w 982152"/>
                  <a:gd name="connsiteY4" fmla="*/ 335280 h 899160"/>
                  <a:gd name="connsiteX5" fmla="*/ 6792 w 982152"/>
                  <a:gd name="connsiteY5" fmla="*/ 370840 h 899160"/>
                  <a:gd name="connsiteX6" fmla="*/ 1712 w 982152"/>
                  <a:gd name="connsiteY6" fmla="*/ 396240 h 899160"/>
                  <a:gd name="connsiteX7" fmla="*/ 1712 w 982152"/>
                  <a:gd name="connsiteY7" fmla="*/ 457200 h 899160"/>
                  <a:gd name="connsiteX8" fmla="*/ 22032 w 982152"/>
                  <a:gd name="connsiteY8" fmla="*/ 492760 h 899160"/>
                  <a:gd name="connsiteX9" fmla="*/ 62672 w 982152"/>
                  <a:gd name="connsiteY9" fmla="*/ 533400 h 899160"/>
                  <a:gd name="connsiteX10" fmla="*/ 72832 w 982152"/>
                  <a:gd name="connsiteY10" fmla="*/ 548640 h 899160"/>
                  <a:gd name="connsiteX11" fmla="*/ 113472 w 982152"/>
                  <a:gd name="connsiteY11" fmla="*/ 574040 h 899160"/>
                  <a:gd name="connsiteX12" fmla="*/ 154112 w 982152"/>
                  <a:gd name="connsiteY12" fmla="*/ 619760 h 899160"/>
                  <a:gd name="connsiteX13" fmla="*/ 169352 w 982152"/>
                  <a:gd name="connsiteY13" fmla="*/ 624840 h 899160"/>
                  <a:gd name="connsiteX14" fmla="*/ 199832 w 982152"/>
                  <a:gd name="connsiteY14" fmla="*/ 645160 h 899160"/>
                  <a:gd name="connsiteX15" fmla="*/ 225232 w 982152"/>
                  <a:gd name="connsiteY15" fmla="*/ 675640 h 899160"/>
                  <a:gd name="connsiteX16" fmla="*/ 240472 w 982152"/>
                  <a:gd name="connsiteY16" fmla="*/ 690880 h 899160"/>
                  <a:gd name="connsiteX17" fmla="*/ 255712 w 982152"/>
                  <a:gd name="connsiteY17" fmla="*/ 721360 h 899160"/>
                  <a:gd name="connsiteX18" fmla="*/ 260792 w 982152"/>
                  <a:gd name="connsiteY18" fmla="*/ 736600 h 899160"/>
                  <a:gd name="connsiteX19" fmla="*/ 281112 w 982152"/>
                  <a:gd name="connsiteY19" fmla="*/ 767080 h 899160"/>
                  <a:gd name="connsiteX20" fmla="*/ 291272 w 982152"/>
                  <a:gd name="connsiteY20" fmla="*/ 782320 h 899160"/>
                  <a:gd name="connsiteX21" fmla="*/ 296352 w 982152"/>
                  <a:gd name="connsiteY21" fmla="*/ 797560 h 899160"/>
                  <a:gd name="connsiteX22" fmla="*/ 306512 w 982152"/>
                  <a:gd name="connsiteY22" fmla="*/ 812800 h 899160"/>
                  <a:gd name="connsiteX23" fmla="*/ 316672 w 982152"/>
                  <a:gd name="connsiteY23" fmla="*/ 843280 h 899160"/>
                  <a:gd name="connsiteX24" fmla="*/ 321752 w 982152"/>
                  <a:gd name="connsiteY24" fmla="*/ 858520 h 899160"/>
                  <a:gd name="connsiteX25" fmla="*/ 336992 w 982152"/>
                  <a:gd name="connsiteY25" fmla="*/ 868680 h 899160"/>
                  <a:gd name="connsiteX26" fmla="*/ 367472 w 982152"/>
                  <a:gd name="connsiteY26" fmla="*/ 878840 h 899160"/>
                  <a:gd name="connsiteX27" fmla="*/ 382712 w 982152"/>
                  <a:gd name="connsiteY27" fmla="*/ 889000 h 899160"/>
                  <a:gd name="connsiteX28" fmla="*/ 403032 w 982152"/>
                  <a:gd name="connsiteY28" fmla="*/ 894080 h 899160"/>
                  <a:gd name="connsiteX29" fmla="*/ 418272 w 982152"/>
                  <a:gd name="connsiteY29" fmla="*/ 899160 h 899160"/>
                  <a:gd name="connsiteX30" fmla="*/ 489392 w 982152"/>
                  <a:gd name="connsiteY30" fmla="*/ 894080 h 899160"/>
                  <a:gd name="connsiteX31" fmla="*/ 514792 w 982152"/>
                  <a:gd name="connsiteY31" fmla="*/ 863600 h 899160"/>
                  <a:gd name="connsiteX32" fmla="*/ 530032 w 982152"/>
                  <a:gd name="connsiteY32" fmla="*/ 853440 h 899160"/>
                  <a:gd name="connsiteX33" fmla="*/ 555432 w 982152"/>
                  <a:gd name="connsiteY33" fmla="*/ 817880 h 899160"/>
                  <a:gd name="connsiteX34" fmla="*/ 575752 w 982152"/>
                  <a:gd name="connsiteY34" fmla="*/ 787400 h 899160"/>
                  <a:gd name="connsiteX35" fmla="*/ 585912 w 982152"/>
                  <a:gd name="connsiteY35" fmla="*/ 772160 h 899160"/>
                  <a:gd name="connsiteX36" fmla="*/ 601152 w 982152"/>
                  <a:gd name="connsiteY36" fmla="*/ 756920 h 899160"/>
                  <a:gd name="connsiteX37" fmla="*/ 646872 w 982152"/>
                  <a:gd name="connsiteY37" fmla="*/ 716280 h 899160"/>
                  <a:gd name="connsiteX38" fmla="*/ 697672 w 982152"/>
                  <a:gd name="connsiteY38" fmla="*/ 706120 h 899160"/>
                  <a:gd name="connsiteX39" fmla="*/ 733232 w 982152"/>
                  <a:gd name="connsiteY39" fmla="*/ 695960 h 899160"/>
                  <a:gd name="connsiteX40" fmla="*/ 819592 w 982152"/>
                  <a:gd name="connsiteY40" fmla="*/ 690880 h 899160"/>
                  <a:gd name="connsiteX41" fmla="*/ 844992 w 982152"/>
                  <a:gd name="connsiteY41" fmla="*/ 665480 h 899160"/>
                  <a:gd name="connsiteX42" fmla="*/ 885632 w 982152"/>
                  <a:gd name="connsiteY42" fmla="*/ 624840 h 899160"/>
                  <a:gd name="connsiteX43" fmla="*/ 890712 w 982152"/>
                  <a:gd name="connsiteY43" fmla="*/ 609600 h 899160"/>
                  <a:gd name="connsiteX44" fmla="*/ 911032 w 982152"/>
                  <a:gd name="connsiteY44" fmla="*/ 589280 h 899160"/>
                  <a:gd name="connsiteX45" fmla="*/ 921192 w 982152"/>
                  <a:gd name="connsiteY45" fmla="*/ 574040 h 899160"/>
                  <a:gd name="connsiteX46" fmla="*/ 926272 w 982152"/>
                  <a:gd name="connsiteY46" fmla="*/ 538480 h 899160"/>
                  <a:gd name="connsiteX47" fmla="*/ 936432 w 982152"/>
                  <a:gd name="connsiteY47" fmla="*/ 523240 h 899160"/>
                  <a:gd name="connsiteX48" fmla="*/ 946592 w 982152"/>
                  <a:gd name="connsiteY48" fmla="*/ 497840 h 899160"/>
                  <a:gd name="connsiteX49" fmla="*/ 951672 w 982152"/>
                  <a:gd name="connsiteY49" fmla="*/ 462280 h 899160"/>
                  <a:gd name="connsiteX50" fmla="*/ 961832 w 982152"/>
                  <a:gd name="connsiteY50" fmla="*/ 431800 h 899160"/>
                  <a:gd name="connsiteX51" fmla="*/ 971992 w 982152"/>
                  <a:gd name="connsiteY51" fmla="*/ 396240 h 899160"/>
                  <a:gd name="connsiteX52" fmla="*/ 977072 w 982152"/>
                  <a:gd name="connsiteY52" fmla="*/ 304800 h 899160"/>
                  <a:gd name="connsiteX53" fmla="*/ 982152 w 982152"/>
                  <a:gd name="connsiteY53" fmla="*/ 269240 h 899160"/>
                  <a:gd name="connsiteX54" fmla="*/ 977072 w 982152"/>
                  <a:gd name="connsiteY54" fmla="*/ 71120 h 899160"/>
                  <a:gd name="connsiteX55" fmla="*/ 961832 w 982152"/>
                  <a:gd name="connsiteY55" fmla="*/ 40640 h 899160"/>
                  <a:gd name="connsiteX56" fmla="*/ 946592 w 982152"/>
                  <a:gd name="connsiteY56" fmla="*/ 25400 h 899160"/>
                  <a:gd name="connsiteX57" fmla="*/ 926272 w 982152"/>
                  <a:gd name="connsiteY57" fmla="*/ 20320 h 899160"/>
                  <a:gd name="connsiteX58" fmla="*/ 885632 w 982152"/>
                  <a:gd name="connsiteY58" fmla="*/ 0 h 899160"/>
                  <a:gd name="connsiteX59" fmla="*/ 839912 w 982152"/>
                  <a:gd name="connsiteY59" fmla="*/ 5080 h 899160"/>
                  <a:gd name="connsiteX60" fmla="*/ 768792 w 982152"/>
                  <a:gd name="connsiteY60" fmla="*/ 20320 h 899160"/>
                  <a:gd name="connsiteX61" fmla="*/ 743392 w 982152"/>
                  <a:gd name="connsiteY61" fmla="*/ 30480 h 899160"/>
                  <a:gd name="connsiteX62" fmla="*/ 702752 w 982152"/>
                  <a:gd name="connsiteY62" fmla="*/ 66040 h 899160"/>
                  <a:gd name="connsiteX63" fmla="*/ 682432 w 982152"/>
                  <a:gd name="connsiteY63" fmla="*/ 71120 h 899160"/>
                  <a:gd name="connsiteX64" fmla="*/ 662112 w 982152"/>
                  <a:gd name="connsiteY64" fmla="*/ 81280 h 899160"/>
                  <a:gd name="connsiteX65" fmla="*/ 601152 w 982152"/>
                  <a:gd name="connsiteY65" fmla="*/ 91440 h 899160"/>
                  <a:gd name="connsiteX66" fmla="*/ 489392 w 982152"/>
                  <a:gd name="connsiteY66" fmla="*/ 96520 h 899160"/>
                  <a:gd name="connsiteX67" fmla="*/ 453832 w 982152"/>
                  <a:gd name="connsiteY67" fmla="*/ 86360 h 899160"/>
                  <a:gd name="connsiteX68" fmla="*/ 413192 w 982152"/>
                  <a:gd name="connsiteY68" fmla="*/ 81280 h 899160"/>
                  <a:gd name="connsiteX69" fmla="*/ 397952 w 982152"/>
                  <a:gd name="connsiteY69" fmla="*/ 76200 h 899160"/>
                  <a:gd name="connsiteX70" fmla="*/ 250632 w 982152"/>
                  <a:gd name="connsiteY70" fmla="*/ 101600 h 899160"/>
                  <a:gd name="connsiteX71" fmla="*/ 220152 w 982152"/>
                  <a:gd name="connsiteY71" fmla="*/ 121920 h 899160"/>
                  <a:gd name="connsiteX72" fmla="*/ 194752 w 982152"/>
                  <a:gd name="connsiteY72" fmla="*/ 152400 h 899160"/>
                  <a:gd name="connsiteX0" fmla="*/ 194752 w 982152"/>
                  <a:gd name="connsiteY0" fmla="*/ 152400 h 899160"/>
                  <a:gd name="connsiteX1" fmla="*/ 179512 w 982152"/>
                  <a:gd name="connsiteY1" fmla="*/ 172720 h 899160"/>
                  <a:gd name="connsiteX2" fmla="*/ 72832 w 982152"/>
                  <a:gd name="connsiteY2" fmla="*/ 279400 h 899160"/>
                  <a:gd name="connsiteX3" fmla="*/ 42352 w 982152"/>
                  <a:gd name="connsiteY3" fmla="*/ 304800 h 899160"/>
                  <a:gd name="connsiteX4" fmla="*/ 22032 w 982152"/>
                  <a:gd name="connsiteY4" fmla="*/ 335280 h 899160"/>
                  <a:gd name="connsiteX5" fmla="*/ 6792 w 982152"/>
                  <a:gd name="connsiteY5" fmla="*/ 370840 h 899160"/>
                  <a:gd name="connsiteX6" fmla="*/ 1712 w 982152"/>
                  <a:gd name="connsiteY6" fmla="*/ 396240 h 899160"/>
                  <a:gd name="connsiteX7" fmla="*/ 1712 w 982152"/>
                  <a:gd name="connsiteY7" fmla="*/ 457200 h 899160"/>
                  <a:gd name="connsiteX8" fmla="*/ 22032 w 982152"/>
                  <a:gd name="connsiteY8" fmla="*/ 492760 h 899160"/>
                  <a:gd name="connsiteX9" fmla="*/ 62672 w 982152"/>
                  <a:gd name="connsiteY9" fmla="*/ 533400 h 899160"/>
                  <a:gd name="connsiteX10" fmla="*/ 72832 w 982152"/>
                  <a:gd name="connsiteY10" fmla="*/ 548640 h 899160"/>
                  <a:gd name="connsiteX11" fmla="*/ 113472 w 982152"/>
                  <a:gd name="connsiteY11" fmla="*/ 574040 h 899160"/>
                  <a:gd name="connsiteX12" fmla="*/ 154112 w 982152"/>
                  <a:gd name="connsiteY12" fmla="*/ 619760 h 899160"/>
                  <a:gd name="connsiteX13" fmla="*/ 199832 w 982152"/>
                  <a:gd name="connsiteY13" fmla="*/ 645160 h 899160"/>
                  <a:gd name="connsiteX14" fmla="*/ 225232 w 982152"/>
                  <a:gd name="connsiteY14" fmla="*/ 675640 h 899160"/>
                  <a:gd name="connsiteX15" fmla="*/ 240472 w 982152"/>
                  <a:gd name="connsiteY15" fmla="*/ 690880 h 899160"/>
                  <a:gd name="connsiteX16" fmla="*/ 255712 w 982152"/>
                  <a:gd name="connsiteY16" fmla="*/ 721360 h 899160"/>
                  <a:gd name="connsiteX17" fmla="*/ 260792 w 982152"/>
                  <a:gd name="connsiteY17" fmla="*/ 736600 h 899160"/>
                  <a:gd name="connsiteX18" fmla="*/ 281112 w 982152"/>
                  <a:gd name="connsiteY18" fmla="*/ 767080 h 899160"/>
                  <a:gd name="connsiteX19" fmla="*/ 291272 w 982152"/>
                  <a:gd name="connsiteY19" fmla="*/ 782320 h 899160"/>
                  <a:gd name="connsiteX20" fmla="*/ 296352 w 982152"/>
                  <a:gd name="connsiteY20" fmla="*/ 797560 h 899160"/>
                  <a:gd name="connsiteX21" fmla="*/ 306512 w 982152"/>
                  <a:gd name="connsiteY21" fmla="*/ 812800 h 899160"/>
                  <a:gd name="connsiteX22" fmla="*/ 316672 w 982152"/>
                  <a:gd name="connsiteY22" fmla="*/ 843280 h 899160"/>
                  <a:gd name="connsiteX23" fmla="*/ 321752 w 982152"/>
                  <a:gd name="connsiteY23" fmla="*/ 858520 h 899160"/>
                  <a:gd name="connsiteX24" fmla="*/ 336992 w 982152"/>
                  <a:gd name="connsiteY24" fmla="*/ 868680 h 899160"/>
                  <a:gd name="connsiteX25" fmla="*/ 367472 w 982152"/>
                  <a:gd name="connsiteY25" fmla="*/ 878840 h 899160"/>
                  <a:gd name="connsiteX26" fmla="*/ 382712 w 982152"/>
                  <a:gd name="connsiteY26" fmla="*/ 889000 h 899160"/>
                  <a:gd name="connsiteX27" fmla="*/ 403032 w 982152"/>
                  <a:gd name="connsiteY27" fmla="*/ 894080 h 899160"/>
                  <a:gd name="connsiteX28" fmla="*/ 418272 w 982152"/>
                  <a:gd name="connsiteY28" fmla="*/ 899160 h 899160"/>
                  <a:gd name="connsiteX29" fmla="*/ 489392 w 982152"/>
                  <a:gd name="connsiteY29" fmla="*/ 894080 h 899160"/>
                  <a:gd name="connsiteX30" fmla="*/ 514792 w 982152"/>
                  <a:gd name="connsiteY30" fmla="*/ 863600 h 899160"/>
                  <a:gd name="connsiteX31" fmla="*/ 530032 w 982152"/>
                  <a:gd name="connsiteY31" fmla="*/ 853440 h 899160"/>
                  <a:gd name="connsiteX32" fmla="*/ 555432 w 982152"/>
                  <a:gd name="connsiteY32" fmla="*/ 817880 h 899160"/>
                  <a:gd name="connsiteX33" fmla="*/ 575752 w 982152"/>
                  <a:gd name="connsiteY33" fmla="*/ 787400 h 899160"/>
                  <a:gd name="connsiteX34" fmla="*/ 585912 w 982152"/>
                  <a:gd name="connsiteY34" fmla="*/ 772160 h 899160"/>
                  <a:gd name="connsiteX35" fmla="*/ 601152 w 982152"/>
                  <a:gd name="connsiteY35" fmla="*/ 756920 h 899160"/>
                  <a:gd name="connsiteX36" fmla="*/ 646872 w 982152"/>
                  <a:gd name="connsiteY36" fmla="*/ 716280 h 899160"/>
                  <a:gd name="connsiteX37" fmla="*/ 697672 w 982152"/>
                  <a:gd name="connsiteY37" fmla="*/ 706120 h 899160"/>
                  <a:gd name="connsiteX38" fmla="*/ 733232 w 982152"/>
                  <a:gd name="connsiteY38" fmla="*/ 695960 h 899160"/>
                  <a:gd name="connsiteX39" fmla="*/ 819592 w 982152"/>
                  <a:gd name="connsiteY39" fmla="*/ 690880 h 899160"/>
                  <a:gd name="connsiteX40" fmla="*/ 844992 w 982152"/>
                  <a:gd name="connsiteY40" fmla="*/ 665480 h 899160"/>
                  <a:gd name="connsiteX41" fmla="*/ 885632 w 982152"/>
                  <a:gd name="connsiteY41" fmla="*/ 624840 h 899160"/>
                  <a:gd name="connsiteX42" fmla="*/ 890712 w 982152"/>
                  <a:gd name="connsiteY42" fmla="*/ 609600 h 899160"/>
                  <a:gd name="connsiteX43" fmla="*/ 911032 w 982152"/>
                  <a:gd name="connsiteY43" fmla="*/ 589280 h 899160"/>
                  <a:gd name="connsiteX44" fmla="*/ 921192 w 982152"/>
                  <a:gd name="connsiteY44" fmla="*/ 574040 h 899160"/>
                  <a:gd name="connsiteX45" fmla="*/ 926272 w 982152"/>
                  <a:gd name="connsiteY45" fmla="*/ 538480 h 899160"/>
                  <a:gd name="connsiteX46" fmla="*/ 936432 w 982152"/>
                  <a:gd name="connsiteY46" fmla="*/ 523240 h 899160"/>
                  <a:gd name="connsiteX47" fmla="*/ 946592 w 982152"/>
                  <a:gd name="connsiteY47" fmla="*/ 497840 h 899160"/>
                  <a:gd name="connsiteX48" fmla="*/ 951672 w 982152"/>
                  <a:gd name="connsiteY48" fmla="*/ 462280 h 899160"/>
                  <a:gd name="connsiteX49" fmla="*/ 961832 w 982152"/>
                  <a:gd name="connsiteY49" fmla="*/ 431800 h 899160"/>
                  <a:gd name="connsiteX50" fmla="*/ 971992 w 982152"/>
                  <a:gd name="connsiteY50" fmla="*/ 396240 h 899160"/>
                  <a:gd name="connsiteX51" fmla="*/ 977072 w 982152"/>
                  <a:gd name="connsiteY51" fmla="*/ 304800 h 899160"/>
                  <a:gd name="connsiteX52" fmla="*/ 982152 w 982152"/>
                  <a:gd name="connsiteY52" fmla="*/ 269240 h 899160"/>
                  <a:gd name="connsiteX53" fmla="*/ 977072 w 982152"/>
                  <a:gd name="connsiteY53" fmla="*/ 71120 h 899160"/>
                  <a:gd name="connsiteX54" fmla="*/ 961832 w 982152"/>
                  <a:gd name="connsiteY54" fmla="*/ 40640 h 899160"/>
                  <a:gd name="connsiteX55" fmla="*/ 946592 w 982152"/>
                  <a:gd name="connsiteY55" fmla="*/ 25400 h 899160"/>
                  <a:gd name="connsiteX56" fmla="*/ 926272 w 982152"/>
                  <a:gd name="connsiteY56" fmla="*/ 20320 h 899160"/>
                  <a:gd name="connsiteX57" fmla="*/ 885632 w 982152"/>
                  <a:gd name="connsiteY57" fmla="*/ 0 h 899160"/>
                  <a:gd name="connsiteX58" fmla="*/ 839912 w 982152"/>
                  <a:gd name="connsiteY58" fmla="*/ 5080 h 899160"/>
                  <a:gd name="connsiteX59" fmla="*/ 768792 w 982152"/>
                  <a:gd name="connsiteY59" fmla="*/ 20320 h 899160"/>
                  <a:gd name="connsiteX60" fmla="*/ 743392 w 982152"/>
                  <a:gd name="connsiteY60" fmla="*/ 30480 h 899160"/>
                  <a:gd name="connsiteX61" fmla="*/ 702752 w 982152"/>
                  <a:gd name="connsiteY61" fmla="*/ 66040 h 899160"/>
                  <a:gd name="connsiteX62" fmla="*/ 682432 w 982152"/>
                  <a:gd name="connsiteY62" fmla="*/ 71120 h 899160"/>
                  <a:gd name="connsiteX63" fmla="*/ 662112 w 982152"/>
                  <a:gd name="connsiteY63" fmla="*/ 81280 h 899160"/>
                  <a:gd name="connsiteX64" fmla="*/ 601152 w 982152"/>
                  <a:gd name="connsiteY64" fmla="*/ 91440 h 899160"/>
                  <a:gd name="connsiteX65" fmla="*/ 489392 w 982152"/>
                  <a:gd name="connsiteY65" fmla="*/ 96520 h 899160"/>
                  <a:gd name="connsiteX66" fmla="*/ 453832 w 982152"/>
                  <a:gd name="connsiteY66" fmla="*/ 86360 h 899160"/>
                  <a:gd name="connsiteX67" fmla="*/ 413192 w 982152"/>
                  <a:gd name="connsiteY67" fmla="*/ 81280 h 899160"/>
                  <a:gd name="connsiteX68" fmla="*/ 397952 w 982152"/>
                  <a:gd name="connsiteY68" fmla="*/ 76200 h 899160"/>
                  <a:gd name="connsiteX69" fmla="*/ 250632 w 982152"/>
                  <a:gd name="connsiteY69" fmla="*/ 101600 h 899160"/>
                  <a:gd name="connsiteX70" fmla="*/ 220152 w 982152"/>
                  <a:gd name="connsiteY70" fmla="*/ 121920 h 899160"/>
                  <a:gd name="connsiteX71" fmla="*/ 194752 w 982152"/>
                  <a:gd name="connsiteY71" fmla="*/ 152400 h 899160"/>
                  <a:gd name="connsiteX0" fmla="*/ 194752 w 982152"/>
                  <a:gd name="connsiteY0" fmla="*/ 152400 h 899160"/>
                  <a:gd name="connsiteX1" fmla="*/ 179512 w 982152"/>
                  <a:gd name="connsiteY1" fmla="*/ 172720 h 899160"/>
                  <a:gd name="connsiteX2" fmla="*/ 72832 w 982152"/>
                  <a:gd name="connsiteY2" fmla="*/ 279400 h 899160"/>
                  <a:gd name="connsiteX3" fmla="*/ 42352 w 982152"/>
                  <a:gd name="connsiteY3" fmla="*/ 304800 h 899160"/>
                  <a:gd name="connsiteX4" fmla="*/ 22032 w 982152"/>
                  <a:gd name="connsiteY4" fmla="*/ 335280 h 899160"/>
                  <a:gd name="connsiteX5" fmla="*/ 6792 w 982152"/>
                  <a:gd name="connsiteY5" fmla="*/ 370840 h 899160"/>
                  <a:gd name="connsiteX6" fmla="*/ 1712 w 982152"/>
                  <a:gd name="connsiteY6" fmla="*/ 396240 h 899160"/>
                  <a:gd name="connsiteX7" fmla="*/ 1712 w 982152"/>
                  <a:gd name="connsiteY7" fmla="*/ 457200 h 899160"/>
                  <a:gd name="connsiteX8" fmla="*/ 22032 w 982152"/>
                  <a:gd name="connsiteY8" fmla="*/ 492760 h 899160"/>
                  <a:gd name="connsiteX9" fmla="*/ 62672 w 982152"/>
                  <a:gd name="connsiteY9" fmla="*/ 533400 h 899160"/>
                  <a:gd name="connsiteX10" fmla="*/ 72832 w 982152"/>
                  <a:gd name="connsiteY10" fmla="*/ 548640 h 899160"/>
                  <a:gd name="connsiteX11" fmla="*/ 113472 w 982152"/>
                  <a:gd name="connsiteY11" fmla="*/ 574040 h 899160"/>
                  <a:gd name="connsiteX12" fmla="*/ 154112 w 982152"/>
                  <a:gd name="connsiteY12" fmla="*/ 619760 h 899160"/>
                  <a:gd name="connsiteX13" fmla="*/ 225232 w 982152"/>
                  <a:gd name="connsiteY13" fmla="*/ 675640 h 899160"/>
                  <a:gd name="connsiteX14" fmla="*/ 240472 w 982152"/>
                  <a:gd name="connsiteY14" fmla="*/ 690880 h 899160"/>
                  <a:gd name="connsiteX15" fmla="*/ 255712 w 982152"/>
                  <a:gd name="connsiteY15" fmla="*/ 721360 h 899160"/>
                  <a:gd name="connsiteX16" fmla="*/ 260792 w 982152"/>
                  <a:gd name="connsiteY16" fmla="*/ 736600 h 899160"/>
                  <a:gd name="connsiteX17" fmla="*/ 281112 w 982152"/>
                  <a:gd name="connsiteY17" fmla="*/ 767080 h 899160"/>
                  <a:gd name="connsiteX18" fmla="*/ 291272 w 982152"/>
                  <a:gd name="connsiteY18" fmla="*/ 782320 h 899160"/>
                  <a:gd name="connsiteX19" fmla="*/ 296352 w 982152"/>
                  <a:gd name="connsiteY19" fmla="*/ 797560 h 899160"/>
                  <a:gd name="connsiteX20" fmla="*/ 306512 w 982152"/>
                  <a:gd name="connsiteY20" fmla="*/ 812800 h 899160"/>
                  <a:gd name="connsiteX21" fmla="*/ 316672 w 982152"/>
                  <a:gd name="connsiteY21" fmla="*/ 843280 h 899160"/>
                  <a:gd name="connsiteX22" fmla="*/ 321752 w 982152"/>
                  <a:gd name="connsiteY22" fmla="*/ 858520 h 899160"/>
                  <a:gd name="connsiteX23" fmla="*/ 336992 w 982152"/>
                  <a:gd name="connsiteY23" fmla="*/ 868680 h 899160"/>
                  <a:gd name="connsiteX24" fmla="*/ 367472 w 982152"/>
                  <a:gd name="connsiteY24" fmla="*/ 878840 h 899160"/>
                  <a:gd name="connsiteX25" fmla="*/ 382712 w 982152"/>
                  <a:gd name="connsiteY25" fmla="*/ 889000 h 899160"/>
                  <a:gd name="connsiteX26" fmla="*/ 403032 w 982152"/>
                  <a:gd name="connsiteY26" fmla="*/ 894080 h 899160"/>
                  <a:gd name="connsiteX27" fmla="*/ 418272 w 982152"/>
                  <a:gd name="connsiteY27" fmla="*/ 899160 h 899160"/>
                  <a:gd name="connsiteX28" fmla="*/ 489392 w 982152"/>
                  <a:gd name="connsiteY28" fmla="*/ 894080 h 899160"/>
                  <a:gd name="connsiteX29" fmla="*/ 514792 w 982152"/>
                  <a:gd name="connsiteY29" fmla="*/ 863600 h 899160"/>
                  <a:gd name="connsiteX30" fmla="*/ 530032 w 982152"/>
                  <a:gd name="connsiteY30" fmla="*/ 853440 h 899160"/>
                  <a:gd name="connsiteX31" fmla="*/ 555432 w 982152"/>
                  <a:gd name="connsiteY31" fmla="*/ 817880 h 899160"/>
                  <a:gd name="connsiteX32" fmla="*/ 575752 w 982152"/>
                  <a:gd name="connsiteY32" fmla="*/ 787400 h 899160"/>
                  <a:gd name="connsiteX33" fmla="*/ 585912 w 982152"/>
                  <a:gd name="connsiteY33" fmla="*/ 772160 h 899160"/>
                  <a:gd name="connsiteX34" fmla="*/ 601152 w 982152"/>
                  <a:gd name="connsiteY34" fmla="*/ 756920 h 899160"/>
                  <a:gd name="connsiteX35" fmla="*/ 646872 w 982152"/>
                  <a:gd name="connsiteY35" fmla="*/ 716280 h 899160"/>
                  <a:gd name="connsiteX36" fmla="*/ 697672 w 982152"/>
                  <a:gd name="connsiteY36" fmla="*/ 706120 h 899160"/>
                  <a:gd name="connsiteX37" fmla="*/ 733232 w 982152"/>
                  <a:gd name="connsiteY37" fmla="*/ 695960 h 899160"/>
                  <a:gd name="connsiteX38" fmla="*/ 819592 w 982152"/>
                  <a:gd name="connsiteY38" fmla="*/ 690880 h 899160"/>
                  <a:gd name="connsiteX39" fmla="*/ 844992 w 982152"/>
                  <a:gd name="connsiteY39" fmla="*/ 665480 h 899160"/>
                  <a:gd name="connsiteX40" fmla="*/ 885632 w 982152"/>
                  <a:gd name="connsiteY40" fmla="*/ 624840 h 899160"/>
                  <a:gd name="connsiteX41" fmla="*/ 890712 w 982152"/>
                  <a:gd name="connsiteY41" fmla="*/ 609600 h 899160"/>
                  <a:gd name="connsiteX42" fmla="*/ 911032 w 982152"/>
                  <a:gd name="connsiteY42" fmla="*/ 589280 h 899160"/>
                  <a:gd name="connsiteX43" fmla="*/ 921192 w 982152"/>
                  <a:gd name="connsiteY43" fmla="*/ 574040 h 899160"/>
                  <a:gd name="connsiteX44" fmla="*/ 926272 w 982152"/>
                  <a:gd name="connsiteY44" fmla="*/ 538480 h 899160"/>
                  <a:gd name="connsiteX45" fmla="*/ 936432 w 982152"/>
                  <a:gd name="connsiteY45" fmla="*/ 523240 h 899160"/>
                  <a:gd name="connsiteX46" fmla="*/ 946592 w 982152"/>
                  <a:gd name="connsiteY46" fmla="*/ 497840 h 899160"/>
                  <a:gd name="connsiteX47" fmla="*/ 951672 w 982152"/>
                  <a:gd name="connsiteY47" fmla="*/ 462280 h 899160"/>
                  <a:gd name="connsiteX48" fmla="*/ 961832 w 982152"/>
                  <a:gd name="connsiteY48" fmla="*/ 431800 h 899160"/>
                  <a:gd name="connsiteX49" fmla="*/ 971992 w 982152"/>
                  <a:gd name="connsiteY49" fmla="*/ 396240 h 899160"/>
                  <a:gd name="connsiteX50" fmla="*/ 977072 w 982152"/>
                  <a:gd name="connsiteY50" fmla="*/ 304800 h 899160"/>
                  <a:gd name="connsiteX51" fmla="*/ 982152 w 982152"/>
                  <a:gd name="connsiteY51" fmla="*/ 269240 h 899160"/>
                  <a:gd name="connsiteX52" fmla="*/ 977072 w 982152"/>
                  <a:gd name="connsiteY52" fmla="*/ 71120 h 899160"/>
                  <a:gd name="connsiteX53" fmla="*/ 961832 w 982152"/>
                  <a:gd name="connsiteY53" fmla="*/ 40640 h 899160"/>
                  <a:gd name="connsiteX54" fmla="*/ 946592 w 982152"/>
                  <a:gd name="connsiteY54" fmla="*/ 25400 h 899160"/>
                  <a:gd name="connsiteX55" fmla="*/ 926272 w 982152"/>
                  <a:gd name="connsiteY55" fmla="*/ 20320 h 899160"/>
                  <a:gd name="connsiteX56" fmla="*/ 885632 w 982152"/>
                  <a:gd name="connsiteY56" fmla="*/ 0 h 899160"/>
                  <a:gd name="connsiteX57" fmla="*/ 839912 w 982152"/>
                  <a:gd name="connsiteY57" fmla="*/ 5080 h 899160"/>
                  <a:gd name="connsiteX58" fmla="*/ 768792 w 982152"/>
                  <a:gd name="connsiteY58" fmla="*/ 20320 h 899160"/>
                  <a:gd name="connsiteX59" fmla="*/ 743392 w 982152"/>
                  <a:gd name="connsiteY59" fmla="*/ 30480 h 899160"/>
                  <a:gd name="connsiteX60" fmla="*/ 702752 w 982152"/>
                  <a:gd name="connsiteY60" fmla="*/ 66040 h 899160"/>
                  <a:gd name="connsiteX61" fmla="*/ 682432 w 982152"/>
                  <a:gd name="connsiteY61" fmla="*/ 71120 h 899160"/>
                  <a:gd name="connsiteX62" fmla="*/ 662112 w 982152"/>
                  <a:gd name="connsiteY62" fmla="*/ 81280 h 899160"/>
                  <a:gd name="connsiteX63" fmla="*/ 601152 w 982152"/>
                  <a:gd name="connsiteY63" fmla="*/ 91440 h 899160"/>
                  <a:gd name="connsiteX64" fmla="*/ 489392 w 982152"/>
                  <a:gd name="connsiteY64" fmla="*/ 96520 h 899160"/>
                  <a:gd name="connsiteX65" fmla="*/ 453832 w 982152"/>
                  <a:gd name="connsiteY65" fmla="*/ 86360 h 899160"/>
                  <a:gd name="connsiteX66" fmla="*/ 413192 w 982152"/>
                  <a:gd name="connsiteY66" fmla="*/ 81280 h 899160"/>
                  <a:gd name="connsiteX67" fmla="*/ 397952 w 982152"/>
                  <a:gd name="connsiteY67" fmla="*/ 76200 h 899160"/>
                  <a:gd name="connsiteX68" fmla="*/ 250632 w 982152"/>
                  <a:gd name="connsiteY68" fmla="*/ 101600 h 899160"/>
                  <a:gd name="connsiteX69" fmla="*/ 220152 w 982152"/>
                  <a:gd name="connsiteY69" fmla="*/ 121920 h 899160"/>
                  <a:gd name="connsiteX70" fmla="*/ 194752 w 982152"/>
                  <a:gd name="connsiteY70" fmla="*/ 152400 h 899160"/>
                  <a:gd name="connsiteX0" fmla="*/ 194752 w 982152"/>
                  <a:gd name="connsiteY0" fmla="*/ 152400 h 899160"/>
                  <a:gd name="connsiteX1" fmla="*/ 179512 w 982152"/>
                  <a:gd name="connsiteY1" fmla="*/ 172720 h 899160"/>
                  <a:gd name="connsiteX2" fmla="*/ 72832 w 982152"/>
                  <a:gd name="connsiteY2" fmla="*/ 279400 h 899160"/>
                  <a:gd name="connsiteX3" fmla="*/ 42352 w 982152"/>
                  <a:gd name="connsiteY3" fmla="*/ 304800 h 899160"/>
                  <a:gd name="connsiteX4" fmla="*/ 22032 w 982152"/>
                  <a:gd name="connsiteY4" fmla="*/ 335280 h 899160"/>
                  <a:gd name="connsiteX5" fmla="*/ 6792 w 982152"/>
                  <a:gd name="connsiteY5" fmla="*/ 370840 h 899160"/>
                  <a:gd name="connsiteX6" fmla="*/ 1712 w 982152"/>
                  <a:gd name="connsiteY6" fmla="*/ 396240 h 899160"/>
                  <a:gd name="connsiteX7" fmla="*/ 1712 w 982152"/>
                  <a:gd name="connsiteY7" fmla="*/ 457200 h 899160"/>
                  <a:gd name="connsiteX8" fmla="*/ 22032 w 982152"/>
                  <a:gd name="connsiteY8" fmla="*/ 492760 h 899160"/>
                  <a:gd name="connsiteX9" fmla="*/ 62672 w 982152"/>
                  <a:gd name="connsiteY9" fmla="*/ 533400 h 899160"/>
                  <a:gd name="connsiteX10" fmla="*/ 72832 w 982152"/>
                  <a:gd name="connsiteY10" fmla="*/ 548640 h 899160"/>
                  <a:gd name="connsiteX11" fmla="*/ 113472 w 982152"/>
                  <a:gd name="connsiteY11" fmla="*/ 574040 h 899160"/>
                  <a:gd name="connsiteX12" fmla="*/ 154112 w 982152"/>
                  <a:gd name="connsiteY12" fmla="*/ 619760 h 899160"/>
                  <a:gd name="connsiteX13" fmla="*/ 225232 w 982152"/>
                  <a:gd name="connsiteY13" fmla="*/ 675640 h 899160"/>
                  <a:gd name="connsiteX14" fmla="*/ 240472 w 982152"/>
                  <a:gd name="connsiteY14" fmla="*/ 690880 h 899160"/>
                  <a:gd name="connsiteX15" fmla="*/ 255712 w 982152"/>
                  <a:gd name="connsiteY15" fmla="*/ 721360 h 899160"/>
                  <a:gd name="connsiteX16" fmla="*/ 281112 w 982152"/>
                  <a:gd name="connsiteY16" fmla="*/ 767080 h 899160"/>
                  <a:gd name="connsiteX17" fmla="*/ 291272 w 982152"/>
                  <a:gd name="connsiteY17" fmla="*/ 782320 h 899160"/>
                  <a:gd name="connsiteX18" fmla="*/ 296352 w 982152"/>
                  <a:gd name="connsiteY18" fmla="*/ 797560 h 899160"/>
                  <a:gd name="connsiteX19" fmla="*/ 306512 w 982152"/>
                  <a:gd name="connsiteY19" fmla="*/ 812800 h 899160"/>
                  <a:gd name="connsiteX20" fmla="*/ 316672 w 982152"/>
                  <a:gd name="connsiteY20" fmla="*/ 843280 h 899160"/>
                  <a:gd name="connsiteX21" fmla="*/ 321752 w 982152"/>
                  <a:gd name="connsiteY21" fmla="*/ 858520 h 899160"/>
                  <a:gd name="connsiteX22" fmla="*/ 336992 w 982152"/>
                  <a:gd name="connsiteY22" fmla="*/ 868680 h 899160"/>
                  <a:gd name="connsiteX23" fmla="*/ 367472 w 982152"/>
                  <a:gd name="connsiteY23" fmla="*/ 878840 h 899160"/>
                  <a:gd name="connsiteX24" fmla="*/ 382712 w 982152"/>
                  <a:gd name="connsiteY24" fmla="*/ 889000 h 899160"/>
                  <a:gd name="connsiteX25" fmla="*/ 403032 w 982152"/>
                  <a:gd name="connsiteY25" fmla="*/ 894080 h 899160"/>
                  <a:gd name="connsiteX26" fmla="*/ 418272 w 982152"/>
                  <a:gd name="connsiteY26" fmla="*/ 899160 h 899160"/>
                  <a:gd name="connsiteX27" fmla="*/ 489392 w 982152"/>
                  <a:gd name="connsiteY27" fmla="*/ 894080 h 899160"/>
                  <a:gd name="connsiteX28" fmla="*/ 514792 w 982152"/>
                  <a:gd name="connsiteY28" fmla="*/ 863600 h 899160"/>
                  <a:gd name="connsiteX29" fmla="*/ 530032 w 982152"/>
                  <a:gd name="connsiteY29" fmla="*/ 853440 h 899160"/>
                  <a:gd name="connsiteX30" fmla="*/ 555432 w 982152"/>
                  <a:gd name="connsiteY30" fmla="*/ 817880 h 899160"/>
                  <a:gd name="connsiteX31" fmla="*/ 575752 w 982152"/>
                  <a:gd name="connsiteY31" fmla="*/ 787400 h 899160"/>
                  <a:gd name="connsiteX32" fmla="*/ 585912 w 982152"/>
                  <a:gd name="connsiteY32" fmla="*/ 772160 h 899160"/>
                  <a:gd name="connsiteX33" fmla="*/ 601152 w 982152"/>
                  <a:gd name="connsiteY33" fmla="*/ 756920 h 899160"/>
                  <a:gd name="connsiteX34" fmla="*/ 646872 w 982152"/>
                  <a:gd name="connsiteY34" fmla="*/ 716280 h 899160"/>
                  <a:gd name="connsiteX35" fmla="*/ 697672 w 982152"/>
                  <a:gd name="connsiteY35" fmla="*/ 706120 h 899160"/>
                  <a:gd name="connsiteX36" fmla="*/ 733232 w 982152"/>
                  <a:gd name="connsiteY36" fmla="*/ 695960 h 899160"/>
                  <a:gd name="connsiteX37" fmla="*/ 819592 w 982152"/>
                  <a:gd name="connsiteY37" fmla="*/ 690880 h 899160"/>
                  <a:gd name="connsiteX38" fmla="*/ 844992 w 982152"/>
                  <a:gd name="connsiteY38" fmla="*/ 665480 h 899160"/>
                  <a:gd name="connsiteX39" fmla="*/ 885632 w 982152"/>
                  <a:gd name="connsiteY39" fmla="*/ 624840 h 899160"/>
                  <a:gd name="connsiteX40" fmla="*/ 890712 w 982152"/>
                  <a:gd name="connsiteY40" fmla="*/ 609600 h 899160"/>
                  <a:gd name="connsiteX41" fmla="*/ 911032 w 982152"/>
                  <a:gd name="connsiteY41" fmla="*/ 589280 h 899160"/>
                  <a:gd name="connsiteX42" fmla="*/ 921192 w 982152"/>
                  <a:gd name="connsiteY42" fmla="*/ 574040 h 899160"/>
                  <a:gd name="connsiteX43" fmla="*/ 926272 w 982152"/>
                  <a:gd name="connsiteY43" fmla="*/ 538480 h 899160"/>
                  <a:gd name="connsiteX44" fmla="*/ 936432 w 982152"/>
                  <a:gd name="connsiteY44" fmla="*/ 523240 h 899160"/>
                  <a:gd name="connsiteX45" fmla="*/ 946592 w 982152"/>
                  <a:gd name="connsiteY45" fmla="*/ 497840 h 899160"/>
                  <a:gd name="connsiteX46" fmla="*/ 951672 w 982152"/>
                  <a:gd name="connsiteY46" fmla="*/ 462280 h 899160"/>
                  <a:gd name="connsiteX47" fmla="*/ 961832 w 982152"/>
                  <a:gd name="connsiteY47" fmla="*/ 431800 h 899160"/>
                  <a:gd name="connsiteX48" fmla="*/ 971992 w 982152"/>
                  <a:gd name="connsiteY48" fmla="*/ 396240 h 899160"/>
                  <a:gd name="connsiteX49" fmla="*/ 977072 w 982152"/>
                  <a:gd name="connsiteY49" fmla="*/ 304800 h 899160"/>
                  <a:gd name="connsiteX50" fmla="*/ 982152 w 982152"/>
                  <a:gd name="connsiteY50" fmla="*/ 269240 h 899160"/>
                  <a:gd name="connsiteX51" fmla="*/ 977072 w 982152"/>
                  <a:gd name="connsiteY51" fmla="*/ 71120 h 899160"/>
                  <a:gd name="connsiteX52" fmla="*/ 961832 w 982152"/>
                  <a:gd name="connsiteY52" fmla="*/ 40640 h 899160"/>
                  <a:gd name="connsiteX53" fmla="*/ 946592 w 982152"/>
                  <a:gd name="connsiteY53" fmla="*/ 25400 h 899160"/>
                  <a:gd name="connsiteX54" fmla="*/ 926272 w 982152"/>
                  <a:gd name="connsiteY54" fmla="*/ 20320 h 899160"/>
                  <a:gd name="connsiteX55" fmla="*/ 885632 w 982152"/>
                  <a:gd name="connsiteY55" fmla="*/ 0 h 899160"/>
                  <a:gd name="connsiteX56" fmla="*/ 839912 w 982152"/>
                  <a:gd name="connsiteY56" fmla="*/ 5080 h 899160"/>
                  <a:gd name="connsiteX57" fmla="*/ 768792 w 982152"/>
                  <a:gd name="connsiteY57" fmla="*/ 20320 h 899160"/>
                  <a:gd name="connsiteX58" fmla="*/ 743392 w 982152"/>
                  <a:gd name="connsiteY58" fmla="*/ 30480 h 899160"/>
                  <a:gd name="connsiteX59" fmla="*/ 702752 w 982152"/>
                  <a:gd name="connsiteY59" fmla="*/ 66040 h 899160"/>
                  <a:gd name="connsiteX60" fmla="*/ 682432 w 982152"/>
                  <a:gd name="connsiteY60" fmla="*/ 71120 h 899160"/>
                  <a:gd name="connsiteX61" fmla="*/ 662112 w 982152"/>
                  <a:gd name="connsiteY61" fmla="*/ 81280 h 899160"/>
                  <a:gd name="connsiteX62" fmla="*/ 601152 w 982152"/>
                  <a:gd name="connsiteY62" fmla="*/ 91440 h 899160"/>
                  <a:gd name="connsiteX63" fmla="*/ 489392 w 982152"/>
                  <a:gd name="connsiteY63" fmla="*/ 96520 h 899160"/>
                  <a:gd name="connsiteX64" fmla="*/ 453832 w 982152"/>
                  <a:gd name="connsiteY64" fmla="*/ 86360 h 899160"/>
                  <a:gd name="connsiteX65" fmla="*/ 413192 w 982152"/>
                  <a:gd name="connsiteY65" fmla="*/ 81280 h 899160"/>
                  <a:gd name="connsiteX66" fmla="*/ 397952 w 982152"/>
                  <a:gd name="connsiteY66" fmla="*/ 76200 h 899160"/>
                  <a:gd name="connsiteX67" fmla="*/ 250632 w 982152"/>
                  <a:gd name="connsiteY67" fmla="*/ 101600 h 899160"/>
                  <a:gd name="connsiteX68" fmla="*/ 220152 w 982152"/>
                  <a:gd name="connsiteY68" fmla="*/ 121920 h 899160"/>
                  <a:gd name="connsiteX69" fmla="*/ 194752 w 982152"/>
                  <a:gd name="connsiteY69" fmla="*/ 152400 h 899160"/>
                  <a:gd name="connsiteX0" fmla="*/ 194752 w 982152"/>
                  <a:gd name="connsiteY0" fmla="*/ 152400 h 899160"/>
                  <a:gd name="connsiteX1" fmla="*/ 179512 w 982152"/>
                  <a:gd name="connsiteY1" fmla="*/ 172720 h 899160"/>
                  <a:gd name="connsiteX2" fmla="*/ 72832 w 982152"/>
                  <a:gd name="connsiteY2" fmla="*/ 279400 h 899160"/>
                  <a:gd name="connsiteX3" fmla="*/ 42352 w 982152"/>
                  <a:gd name="connsiteY3" fmla="*/ 304800 h 899160"/>
                  <a:gd name="connsiteX4" fmla="*/ 22032 w 982152"/>
                  <a:gd name="connsiteY4" fmla="*/ 335280 h 899160"/>
                  <a:gd name="connsiteX5" fmla="*/ 6792 w 982152"/>
                  <a:gd name="connsiteY5" fmla="*/ 370840 h 899160"/>
                  <a:gd name="connsiteX6" fmla="*/ 1712 w 982152"/>
                  <a:gd name="connsiteY6" fmla="*/ 396240 h 899160"/>
                  <a:gd name="connsiteX7" fmla="*/ 1712 w 982152"/>
                  <a:gd name="connsiteY7" fmla="*/ 457200 h 899160"/>
                  <a:gd name="connsiteX8" fmla="*/ 22032 w 982152"/>
                  <a:gd name="connsiteY8" fmla="*/ 492760 h 899160"/>
                  <a:gd name="connsiteX9" fmla="*/ 62672 w 982152"/>
                  <a:gd name="connsiteY9" fmla="*/ 533400 h 899160"/>
                  <a:gd name="connsiteX10" fmla="*/ 72832 w 982152"/>
                  <a:gd name="connsiteY10" fmla="*/ 548640 h 899160"/>
                  <a:gd name="connsiteX11" fmla="*/ 113472 w 982152"/>
                  <a:gd name="connsiteY11" fmla="*/ 574040 h 899160"/>
                  <a:gd name="connsiteX12" fmla="*/ 154112 w 982152"/>
                  <a:gd name="connsiteY12" fmla="*/ 619760 h 899160"/>
                  <a:gd name="connsiteX13" fmla="*/ 225232 w 982152"/>
                  <a:gd name="connsiteY13" fmla="*/ 675640 h 899160"/>
                  <a:gd name="connsiteX14" fmla="*/ 240472 w 982152"/>
                  <a:gd name="connsiteY14" fmla="*/ 690880 h 899160"/>
                  <a:gd name="connsiteX15" fmla="*/ 255712 w 982152"/>
                  <a:gd name="connsiteY15" fmla="*/ 721360 h 899160"/>
                  <a:gd name="connsiteX16" fmla="*/ 281112 w 982152"/>
                  <a:gd name="connsiteY16" fmla="*/ 767080 h 899160"/>
                  <a:gd name="connsiteX17" fmla="*/ 291272 w 982152"/>
                  <a:gd name="connsiteY17" fmla="*/ 782320 h 899160"/>
                  <a:gd name="connsiteX18" fmla="*/ 306512 w 982152"/>
                  <a:gd name="connsiteY18" fmla="*/ 812800 h 899160"/>
                  <a:gd name="connsiteX19" fmla="*/ 316672 w 982152"/>
                  <a:gd name="connsiteY19" fmla="*/ 843280 h 899160"/>
                  <a:gd name="connsiteX20" fmla="*/ 321752 w 982152"/>
                  <a:gd name="connsiteY20" fmla="*/ 858520 h 899160"/>
                  <a:gd name="connsiteX21" fmla="*/ 336992 w 982152"/>
                  <a:gd name="connsiteY21" fmla="*/ 868680 h 899160"/>
                  <a:gd name="connsiteX22" fmla="*/ 367472 w 982152"/>
                  <a:gd name="connsiteY22" fmla="*/ 878840 h 899160"/>
                  <a:gd name="connsiteX23" fmla="*/ 382712 w 982152"/>
                  <a:gd name="connsiteY23" fmla="*/ 889000 h 899160"/>
                  <a:gd name="connsiteX24" fmla="*/ 403032 w 982152"/>
                  <a:gd name="connsiteY24" fmla="*/ 894080 h 899160"/>
                  <a:gd name="connsiteX25" fmla="*/ 418272 w 982152"/>
                  <a:gd name="connsiteY25" fmla="*/ 899160 h 899160"/>
                  <a:gd name="connsiteX26" fmla="*/ 489392 w 982152"/>
                  <a:gd name="connsiteY26" fmla="*/ 894080 h 899160"/>
                  <a:gd name="connsiteX27" fmla="*/ 514792 w 982152"/>
                  <a:gd name="connsiteY27" fmla="*/ 863600 h 899160"/>
                  <a:gd name="connsiteX28" fmla="*/ 530032 w 982152"/>
                  <a:gd name="connsiteY28" fmla="*/ 853440 h 899160"/>
                  <a:gd name="connsiteX29" fmla="*/ 555432 w 982152"/>
                  <a:gd name="connsiteY29" fmla="*/ 817880 h 899160"/>
                  <a:gd name="connsiteX30" fmla="*/ 575752 w 982152"/>
                  <a:gd name="connsiteY30" fmla="*/ 787400 h 899160"/>
                  <a:gd name="connsiteX31" fmla="*/ 585912 w 982152"/>
                  <a:gd name="connsiteY31" fmla="*/ 772160 h 899160"/>
                  <a:gd name="connsiteX32" fmla="*/ 601152 w 982152"/>
                  <a:gd name="connsiteY32" fmla="*/ 756920 h 899160"/>
                  <a:gd name="connsiteX33" fmla="*/ 646872 w 982152"/>
                  <a:gd name="connsiteY33" fmla="*/ 716280 h 899160"/>
                  <a:gd name="connsiteX34" fmla="*/ 697672 w 982152"/>
                  <a:gd name="connsiteY34" fmla="*/ 706120 h 899160"/>
                  <a:gd name="connsiteX35" fmla="*/ 733232 w 982152"/>
                  <a:gd name="connsiteY35" fmla="*/ 695960 h 899160"/>
                  <a:gd name="connsiteX36" fmla="*/ 819592 w 982152"/>
                  <a:gd name="connsiteY36" fmla="*/ 690880 h 899160"/>
                  <a:gd name="connsiteX37" fmla="*/ 844992 w 982152"/>
                  <a:gd name="connsiteY37" fmla="*/ 665480 h 899160"/>
                  <a:gd name="connsiteX38" fmla="*/ 885632 w 982152"/>
                  <a:gd name="connsiteY38" fmla="*/ 624840 h 899160"/>
                  <a:gd name="connsiteX39" fmla="*/ 890712 w 982152"/>
                  <a:gd name="connsiteY39" fmla="*/ 609600 h 899160"/>
                  <a:gd name="connsiteX40" fmla="*/ 911032 w 982152"/>
                  <a:gd name="connsiteY40" fmla="*/ 589280 h 899160"/>
                  <a:gd name="connsiteX41" fmla="*/ 921192 w 982152"/>
                  <a:gd name="connsiteY41" fmla="*/ 574040 h 899160"/>
                  <a:gd name="connsiteX42" fmla="*/ 926272 w 982152"/>
                  <a:gd name="connsiteY42" fmla="*/ 538480 h 899160"/>
                  <a:gd name="connsiteX43" fmla="*/ 936432 w 982152"/>
                  <a:gd name="connsiteY43" fmla="*/ 523240 h 899160"/>
                  <a:gd name="connsiteX44" fmla="*/ 946592 w 982152"/>
                  <a:gd name="connsiteY44" fmla="*/ 497840 h 899160"/>
                  <a:gd name="connsiteX45" fmla="*/ 951672 w 982152"/>
                  <a:gd name="connsiteY45" fmla="*/ 462280 h 899160"/>
                  <a:gd name="connsiteX46" fmla="*/ 961832 w 982152"/>
                  <a:gd name="connsiteY46" fmla="*/ 431800 h 899160"/>
                  <a:gd name="connsiteX47" fmla="*/ 971992 w 982152"/>
                  <a:gd name="connsiteY47" fmla="*/ 396240 h 899160"/>
                  <a:gd name="connsiteX48" fmla="*/ 977072 w 982152"/>
                  <a:gd name="connsiteY48" fmla="*/ 304800 h 899160"/>
                  <a:gd name="connsiteX49" fmla="*/ 982152 w 982152"/>
                  <a:gd name="connsiteY49" fmla="*/ 269240 h 899160"/>
                  <a:gd name="connsiteX50" fmla="*/ 977072 w 982152"/>
                  <a:gd name="connsiteY50" fmla="*/ 71120 h 899160"/>
                  <a:gd name="connsiteX51" fmla="*/ 961832 w 982152"/>
                  <a:gd name="connsiteY51" fmla="*/ 40640 h 899160"/>
                  <a:gd name="connsiteX52" fmla="*/ 946592 w 982152"/>
                  <a:gd name="connsiteY52" fmla="*/ 25400 h 899160"/>
                  <a:gd name="connsiteX53" fmla="*/ 926272 w 982152"/>
                  <a:gd name="connsiteY53" fmla="*/ 20320 h 899160"/>
                  <a:gd name="connsiteX54" fmla="*/ 885632 w 982152"/>
                  <a:gd name="connsiteY54" fmla="*/ 0 h 899160"/>
                  <a:gd name="connsiteX55" fmla="*/ 839912 w 982152"/>
                  <a:gd name="connsiteY55" fmla="*/ 5080 h 899160"/>
                  <a:gd name="connsiteX56" fmla="*/ 768792 w 982152"/>
                  <a:gd name="connsiteY56" fmla="*/ 20320 h 899160"/>
                  <a:gd name="connsiteX57" fmla="*/ 743392 w 982152"/>
                  <a:gd name="connsiteY57" fmla="*/ 30480 h 899160"/>
                  <a:gd name="connsiteX58" fmla="*/ 702752 w 982152"/>
                  <a:gd name="connsiteY58" fmla="*/ 66040 h 899160"/>
                  <a:gd name="connsiteX59" fmla="*/ 682432 w 982152"/>
                  <a:gd name="connsiteY59" fmla="*/ 71120 h 899160"/>
                  <a:gd name="connsiteX60" fmla="*/ 662112 w 982152"/>
                  <a:gd name="connsiteY60" fmla="*/ 81280 h 899160"/>
                  <a:gd name="connsiteX61" fmla="*/ 601152 w 982152"/>
                  <a:gd name="connsiteY61" fmla="*/ 91440 h 899160"/>
                  <a:gd name="connsiteX62" fmla="*/ 489392 w 982152"/>
                  <a:gd name="connsiteY62" fmla="*/ 96520 h 899160"/>
                  <a:gd name="connsiteX63" fmla="*/ 453832 w 982152"/>
                  <a:gd name="connsiteY63" fmla="*/ 86360 h 899160"/>
                  <a:gd name="connsiteX64" fmla="*/ 413192 w 982152"/>
                  <a:gd name="connsiteY64" fmla="*/ 81280 h 899160"/>
                  <a:gd name="connsiteX65" fmla="*/ 397952 w 982152"/>
                  <a:gd name="connsiteY65" fmla="*/ 76200 h 899160"/>
                  <a:gd name="connsiteX66" fmla="*/ 250632 w 982152"/>
                  <a:gd name="connsiteY66" fmla="*/ 101600 h 899160"/>
                  <a:gd name="connsiteX67" fmla="*/ 220152 w 982152"/>
                  <a:gd name="connsiteY67" fmla="*/ 121920 h 899160"/>
                  <a:gd name="connsiteX68" fmla="*/ 194752 w 982152"/>
                  <a:gd name="connsiteY68" fmla="*/ 152400 h 899160"/>
                  <a:gd name="connsiteX0" fmla="*/ 194752 w 982152"/>
                  <a:gd name="connsiteY0" fmla="*/ 152400 h 899160"/>
                  <a:gd name="connsiteX1" fmla="*/ 179512 w 982152"/>
                  <a:gd name="connsiteY1" fmla="*/ 172720 h 899160"/>
                  <a:gd name="connsiteX2" fmla="*/ 72832 w 982152"/>
                  <a:gd name="connsiteY2" fmla="*/ 279400 h 899160"/>
                  <a:gd name="connsiteX3" fmla="*/ 42352 w 982152"/>
                  <a:gd name="connsiteY3" fmla="*/ 304800 h 899160"/>
                  <a:gd name="connsiteX4" fmla="*/ 22032 w 982152"/>
                  <a:gd name="connsiteY4" fmla="*/ 335280 h 899160"/>
                  <a:gd name="connsiteX5" fmla="*/ 6792 w 982152"/>
                  <a:gd name="connsiteY5" fmla="*/ 370840 h 899160"/>
                  <a:gd name="connsiteX6" fmla="*/ 1712 w 982152"/>
                  <a:gd name="connsiteY6" fmla="*/ 396240 h 899160"/>
                  <a:gd name="connsiteX7" fmla="*/ 1712 w 982152"/>
                  <a:gd name="connsiteY7" fmla="*/ 457200 h 899160"/>
                  <a:gd name="connsiteX8" fmla="*/ 22032 w 982152"/>
                  <a:gd name="connsiteY8" fmla="*/ 492760 h 899160"/>
                  <a:gd name="connsiteX9" fmla="*/ 62672 w 982152"/>
                  <a:gd name="connsiteY9" fmla="*/ 533400 h 899160"/>
                  <a:gd name="connsiteX10" fmla="*/ 72832 w 982152"/>
                  <a:gd name="connsiteY10" fmla="*/ 548640 h 899160"/>
                  <a:gd name="connsiteX11" fmla="*/ 113472 w 982152"/>
                  <a:gd name="connsiteY11" fmla="*/ 574040 h 899160"/>
                  <a:gd name="connsiteX12" fmla="*/ 154112 w 982152"/>
                  <a:gd name="connsiteY12" fmla="*/ 619760 h 899160"/>
                  <a:gd name="connsiteX13" fmla="*/ 225232 w 982152"/>
                  <a:gd name="connsiteY13" fmla="*/ 675640 h 899160"/>
                  <a:gd name="connsiteX14" fmla="*/ 240472 w 982152"/>
                  <a:gd name="connsiteY14" fmla="*/ 690880 h 899160"/>
                  <a:gd name="connsiteX15" fmla="*/ 255712 w 982152"/>
                  <a:gd name="connsiteY15" fmla="*/ 721360 h 899160"/>
                  <a:gd name="connsiteX16" fmla="*/ 281112 w 982152"/>
                  <a:gd name="connsiteY16" fmla="*/ 767080 h 899160"/>
                  <a:gd name="connsiteX17" fmla="*/ 291272 w 982152"/>
                  <a:gd name="connsiteY17" fmla="*/ 782320 h 899160"/>
                  <a:gd name="connsiteX18" fmla="*/ 306512 w 982152"/>
                  <a:gd name="connsiteY18" fmla="*/ 812800 h 899160"/>
                  <a:gd name="connsiteX19" fmla="*/ 316672 w 982152"/>
                  <a:gd name="connsiteY19" fmla="*/ 843280 h 899160"/>
                  <a:gd name="connsiteX20" fmla="*/ 321752 w 982152"/>
                  <a:gd name="connsiteY20" fmla="*/ 858520 h 899160"/>
                  <a:gd name="connsiteX21" fmla="*/ 367472 w 982152"/>
                  <a:gd name="connsiteY21" fmla="*/ 878840 h 899160"/>
                  <a:gd name="connsiteX22" fmla="*/ 382712 w 982152"/>
                  <a:gd name="connsiteY22" fmla="*/ 889000 h 899160"/>
                  <a:gd name="connsiteX23" fmla="*/ 403032 w 982152"/>
                  <a:gd name="connsiteY23" fmla="*/ 894080 h 899160"/>
                  <a:gd name="connsiteX24" fmla="*/ 418272 w 982152"/>
                  <a:gd name="connsiteY24" fmla="*/ 899160 h 899160"/>
                  <a:gd name="connsiteX25" fmla="*/ 489392 w 982152"/>
                  <a:gd name="connsiteY25" fmla="*/ 894080 h 899160"/>
                  <a:gd name="connsiteX26" fmla="*/ 514792 w 982152"/>
                  <a:gd name="connsiteY26" fmla="*/ 863600 h 899160"/>
                  <a:gd name="connsiteX27" fmla="*/ 530032 w 982152"/>
                  <a:gd name="connsiteY27" fmla="*/ 853440 h 899160"/>
                  <a:gd name="connsiteX28" fmla="*/ 555432 w 982152"/>
                  <a:gd name="connsiteY28" fmla="*/ 817880 h 899160"/>
                  <a:gd name="connsiteX29" fmla="*/ 575752 w 982152"/>
                  <a:gd name="connsiteY29" fmla="*/ 787400 h 899160"/>
                  <a:gd name="connsiteX30" fmla="*/ 585912 w 982152"/>
                  <a:gd name="connsiteY30" fmla="*/ 772160 h 899160"/>
                  <a:gd name="connsiteX31" fmla="*/ 601152 w 982152"/>
                  <a:gd name="connsiteY31" fmla="*/ 756920 h 899160"/>
                  <a:gd name="connsiteX32" fmla="*/ 646872 w 982152"/>
                  <a:gd name="connsiteY32" fmla="*/ 716280 h 899160"/>
                  <a:gd name="connsiteX33" fmla="*/ 697672 w 982152"/>
                  <a:gd name="connsiteY33" fmla="*/ 706120 h 899160"/>
                  <a:gd name="connsiteX34" fmla="*/ 733232 w 982152"/>
                  <a:gd name="connsiteY34" fmla="*/ 695960 h 899160"/>
                  <a:gd name="connsiteX35" fmla="*/ 819592 w 982152"/>
                  <a:gd name="connsiteY35" fmla="*/ 690880 h 899160"/>
                  <a:gd name="connsiteX36" fmla="*/ 844992 w 982152"/>
                  <a:gd name="connsiteY36" fmla="*/ 665480 h 899160"/>
                  <a:gd name="connsiteX37" fmla="*/ 885632 w 982152"/>
                  <a:gd name="connsiteY37" fmla="*/ 624840 h 899160"/>
                  <a:gd name="connsiteX38" fmla="*/ 890712 w 982152"/>
                  <a:gd name="connsiteY38" fmla="*/ 609600 h 899160"/>
                  <a:gd name="connsiteX39" fmla="*/ 911032 w 982152"/>
                  <a:gd name="connsiteY39" fmla="*/ 589280 h 899160"/>
                  <a:gd name="connsiteX40" fmla="*/ 921192 w 982152"/>
                  <a:gd name="connsiteY40" fmla="*/ 574040 h 899160"/>
                  <a:gd name="connsiteX41" fmla="*/ 926272 w 982152"/>
                  <a:gd name="connsiteY41" fmla="*/ 538480 h 899160"/>
                  <a:gd name="connsiteX42" fmla="*/ 936432 w 982152"/>
                  <a:gd name="connsiteY42" fmla="*/ 523240 h 899160"/>
                  <a:gd name="connsiteX43" fmla="*/ 946592 w 982152"/>
                  <a:gd name="connsiteY43" fmla="*/ 497840 h 899160"/>
                  <a:gd name="connsiteX44" fmla="*/ 951672 w 982152"/>
                  <a:gd name="connsiteY44" fmla="*/ 462280 h 899160"/>
                  <a:gd name="connsiteX45" fmla="*/ 961832 w 982152"/>
                  <a:gd name="connsiteY45" fmla="*/ 431800 h 899160"/>
                  <a:gd name="connsiteX46" fmla="*/ 971992 w 982152"/>
                  <a:gd name="connsiteY46" fmla="*/ 396240 h 899160"/>
                  <a:gd name="connsiteX47" fmla="*/ 977072 w 982152"/>
                  <a:gd name="connsiteY47" fmla="*/ 304800 h 899160"/>
                  <a:gd name="connsiteX48" fmla="*/ 982152 w 982152"/>
                  <a:gd name="connsiteY48" fmla="*/ 269240 h 899160"/>
                  <a:gd name="connsiteX49" fmla="*/ 977072 w 982152"/>
                  <a:gd name="connsiteY49" fmla="*/ 71120 h 899160"/>
                  <a:gd name="connsiteX50" fmla="*/ 961832 w 982152"/>
                  <a:gd name="connsiteY50" fmla="*/ 40640 h 899160"/>
                  <a:gd name="connsiteX51" fmla="*/ 946592 w 982152"/>
                  <a:gd name="connsiteY51" fmla="*/ 25400 h 899160"/>
                  <a:gd name="connsiteX52" fmla="*/ 926272 w 982152"/>
                  <a:gd name="connsiteY52" fmla="*/ 20320 h 899160"/>
                  <a:gd name="connsiteX53" fmla="*/ 885632 w 982152"/>
                  <a:gd name="connsiteY53" fmla="*/ 0 h 899160"/>
                  <a:gd name="connsiteX54" fmla="*/ 839912 w 982152"/>
                  <a:gd name="connsiteY54" fmla="*/ 5080 h 899160"/>
                  <a:gd name="connsiteX55" fmla="*/ 768792 w 982152"/>
                  <a:gd name="connsiteY55" fmla="*/ 20320 h 899160"/>
                  <a:gd name="connsiteX56" fmla="*/ 743392 w 982152"/>
                  <a:gd name="connsiteY56" fmla="*/ 30480 h 899160"/>
                  <a:gd name="connsiteX57" fmla="*/ 702752 w 982152"/>
                  <a:gd name="connsiteY57" fmla="*/ 66040 h 899160"/>
                  <a:gd name="connsiteX58" fmla="*/ 682432 w 982152"/>
                  <a:gd name="connsiteY58" fmla="*/ 71120 h 899160"/>
                  <a:gd name="connsiteX59" fmla="*/ 662112 w 982152"/>
                  <a:gd name="connsiteY59" fmla="*/ 81280 h 899160"/>
                  <a:gd name="connsiteX60" fmla="*/ 601152 w 982152"/>
                  <a:gd name="connsiteY60" fmla="*/ 91440 h 899160"/>
                  <a:gd name="connsiteX61" fmla="*/ 489392 w 982152"/>
                  <a:gd name="connsiteY61" fmla="*/ 96520 h 899160"/>
                  <a:gd name="connsiteX62" fmla="*/ 453832 w 982152"/>
                  <a:gd name="connsiteY62" fmla="*/ 86360 h 899160"/>
                  <a:gd name="connsiteX63" fmla="*/ 413192 w 982152"/>
                  <a:gd name="connsiteY63" fmla="*/ 81280 h 899160"/>
                  <a:gd name="connsiteX64" fmla="*/ 397952 w 982152"/>
                  <a:gd name="connsiteY64" fmla="*/ 76200 h 899160"/>
                  <a:gd name="connsiteX65" fmla="*/ 250632 w 982152"/>
                  <a:gd name="connsiteY65" fmla="*/ 101600 h 899160"/>
                  <a:gd name="connsiteX66" fmla="*/ 220152 w 982152"/>
                  <a:gd name="connsiteY66" fmla="*/ 121920 h 899160"/>
                  <a:gd name="connsiteX67" fmla="*/ 194752 w 982152"/>
                  <a:gd name="connsiteY67" fmla="*/ 152400 h 899160"/>
                  <a:gd name="connsiteX0" fmla="*/ 194752 w 982152"/>
                  <a:gd name="connsiteY0" fmla="*/ 152400 h 899160"/>
                  <a:gd name="connsiteX1" fmla="*/ 179512 w 982152"/>
                  <a:gd name="connsiteY1" fmla="*/ 172720 h 899160"/>
                  <a:gd name="connsiteX2" fmla="*/ 72832 w 982152"/>
                  <a:gd name="connsiteY2" fmla="*/ 279400 h 899160"/>
                  <a:gd name="connsiteX3" fmla="*/ 42352 w 982152"/>
                  <a:gd name="connsiteY3" fmla="*/ 304800 h 899160"/>
                  <a:gd name="connsiteX4" fmla="*/ 22032 w 982152"/>
                  <a:gd name="connsiteY4" fmla="*/ 335280 h 899160"/>
                  <a:gd name="connsiteX5" fmla="*/ 6792 w 982152"/>
                  <a:gd name="connsiteY5" fmla="*/ 370840 h 899160"/>
                  <a:gd name="connsiteX6" fmla="*/ 1712 w 982152"/>
                  <a:gd name="connsiteY6" fmla="*/ 396240 h 899160"/>
                  <a:gd name="connsiteX7" fmla="*/ 1712 w 982152"/>
                  <a:gd name="connsiteY7" fmla="*/ 457200 h 899160"/>
                  <a:gd name="connsiteX8" fmla="*/ 22032 w 982152"/>
                  <a:gd name="connsiteY8" fmla="*/ 492760 h 899160"/>
                  <a:gd name="connsiteX9" fmla="*/ 62672 w 982152"/>
                  <a:gd name="connsiteY9" fmla="*/ 533400 h 899160"/>
                  <a:gd name="connsiteX10" fmla="*/ 72832 w 982152"/>
                  <a:gd name="connsiteY10" fmla="*/ 548640 h 899160"/>
                  <a:gd name="connsiteX11" fmla="*/ 113472 w 982152"/>
                  <a:gd name="connsiteY11" fmla="*/ 574040 h 899160"/>
                  <a:gd name="connsiteX12" fmla="*/ 154112 w 982152"/>
                  <a:gd name="connsiteY12" fmla="*/ 619760 h 899160"/>
                  <a:gd name="connsiteX13" fmla="*/ 225232 w 982152"/>
                  <a:gd name="connsiteY13" fmla="*/ 675640 h 899160"/>
                  <a:gd name="connsiteX14" fmla="*/ 240472 w 982152"/>
                  <a:gd name="connsiteY14" fmla="*/ 690880 h 899160"/>
                  <a:gd name="connsiteX15" fmla="*/ 255712 w 982152"/>
                  <a:gd name="connsiteY15" fmla="*/ 721360 h 899160"/>
                  <a:gd name="connsiteX16" fmla="*/ 281112 w 982152"/>
                  <a:gd name="connsiteY16" fmla="*/ 767080 h 899160"/>
                  <a:gd name="connsiteX17" fmla="*/ 291272 w 982152"/>
                  <a:gd name="connsiteY17" fmla="*/ 782320 h 899160"/>
                  <a:gd name="connsiteX18" fmla="*/ 306512 w 982152"/>
                  <a:gd name="connsiteY18" fmla="*/ 812800 h 899160"/>
                  <a:gd name="connsiteX19" fmla="*/ 316672 w 982152"/>
                  <a:gd name="connsiteY19" fmla="*/ 843280 h 899160"/>
                  <a:gd name="connsiteX20" fmla="*/ 321752 w 982152"/>
                  <a:gd name="connsiteY20" fmla="*/ 858520 h 899160"/>
                  <a:gd name="connsiteX21" fmla="*/ 367472 w 982152"/>
                  <a:gd name="connsiteY21" fmla="*/ 878840 h 899160"/>
                  <a:gd name="connsiteX22" fmla="*/ 403032 w 982152"/>
                  <a:gd name="connsiteY22" fmla="*/ 894080 h 899160"/>
                  <a:gd name="connsiteX23" fmla="*/ 418272 w 982152"/>
                  <a:gd name="connsiteY23" fmla="*/ 899160 h 899160"/>
                  <a:gd name="connsiteX24" fmla="*/ 489392 w 982152"/>
                  <a:gd name="connsiteY24" fmla="*/ 894080 h 899160"/>
                  <a:gd name="connsiteX25" fmla="*/ 514792 w 982152"/>
                  <a:gd name="connsiteY25" fmla="*/ 863600 h 899160"/>
                  <a:gd name="connsiteX26" fmla="*/ 530032 w 982152"/>
                  <a:gd name="connsiteY26" fmla="*/ 853440 h 899160"/>
                  <a:gd name="connsiteX27" fmla="*/ 555432 w 982152"/>
                  <a:gd name="connsiteY27" fmla="*/ 817880 h 899160"/>
                  <a:gd name="connsiteX28" fmla="*/ 575752 w 982152"/>
                  <a:gd name="connsiteY28" fmla="*/ 787400 h 899160"/>
                  <a:gd name="connsiteX29" fmla="*/ 585912 w 982152"/>
                  <a:gd name="connsiteY29" fmla="*/ 772160 h 899160"/>
                  <a:gd name="connsiteX30" fmla="*/ 601152 w 982152"/>
                  <a:gd name="connsiteY30" fmla="*/ 756920 h 899160"/>
                  <a:gd name="connsiteX31" fmla="*/ 646872 w 982152"/>
                  <a:gd name="connsiteY31" fmla="*/ 716280 h 899160"/>
                  <a:gd name="connsiteX32" fmla="*/ 697672 w 982152"/>
                  <a:gd name="connsiteY32" fmla="*/ 706120 h 899160"/>
                  <a:gd name="connsiteX33" fmla="*/ 733232 w 982152"/>
                  <a:gd name="connsiteY33" fmla="*/ 695960 h 899160"/>
                  <a:gd name="connsiteX34" fmla="*/ 819592 w 982152"/>
                  <a:gd name="connsiteY34" fmla="*/ 690880 h 899160"/>
                  <a:gd name="connsiteX35" fmla="*/ 844992 w 982152"/>
                  <a:gd name="connsiteY35" fmla="*/ 665480 h 899160"/>
                  <a:gd name="connsiteX36" fmla="*/ 885632 w 982152"/>
                  <a:gd name="connsiteY36" fmla="*/ 624840 h 899160"/>
                  <a:gd name="connsiteX37" fmla="*/ 890712 w 982152"/>
                  <a:gd name="connsiteY37" fmla="*/ 609600 h 899160"/>
                  <a:gd name="connsiteX38" fmla="*/ 911032 w 982152"/>
                  <a:gd name="connsiteY38" fmla="*/ 589280 h 899160"/>
                  <a:gd name="connsiteX39" fmla="*/ 921192 w 982152"/>
                  <a:gd name="connsiteY39" fmla="*/ 574040 h 899160"/>
                  <a:gd name="connsiteX40" fmla="*/ 926272 w 982152"/>
                  <a:gd name="connsiteY40" fmla="*/ 538480 h 899160"/>
                  <a:gd name="connsiteX41" fmla="*/ 936432 w 982152"/>
                  <a:gd name="connsiteY41" fmla="*/ 523240 h 899160"/>
                  <a:gd name="connsiteX42" fmla="*/ 946592 w 982152"/>
                  <a:gd name="connsiteY42" fmla="*/ 497840 h 899160"/>
                  <a:gd name="connsiteX43" fmla="*/ 951672 w 982152"/>
                  <a:gd name="connsiteY43" fmla="*/ 462280 h 899160"/>
                  <a:gd name="connsiteX44" fmla="*/ 961832 w 982152"/>
                  <a:gd name="connsiteY44" fmla="*/ 431800 h 899160"/>
                  <a:gd name="connsiteX45" fmla="*/ 971992 w 982152"/>
                  <a:gd name="connsiteY45" fmla="*/ 396240 h 899160"/>
                  <a:gd name="connsiteX46" fmla="*/ 977072 w 982152"/>
                  <a:gd name="connsiteY46" fmla="*/ 304800 h 899160"/>
                  <a:gd name="connsiteX47" fmla="*/ 982152 w 982152"/>
                  <a:gd name="connsiteY47" fmla="*/ 269240 h 899160"/>
                  <a:gd name="connsiteX48" fmla="*/ 977072 w 982152"/>
                  <a:gd name="connsiteY48" fmla="*/ 71120 h 899160"/>
                  <a:gd name="connsiteX49" fmla="*/ 961832 w 982152"/>
                  <a:gd name="connsiteY49" fmla="*/ 40640 h 899160"/>
                  <a:gd name="connsiteX50" fmla="*/ 946592 w 982152"/>
                  <a:gd name="connsiteY50" fmla="*/ 25400 h 899160"/>
                  <a:gd name="connsiteX51" fmla="*/ 926272 w 982152"/>
                  <a:gd name="connsiteY51" fmla="*/ 20320 h 899160"/>
                  <a:gd name="connsiteX52" fmla="*/ 885632 w 982152"/>
                  <a:gd name="connsiteY52" fmla="*/ 0 h 899160"/>
                  <a:gd name="connsiteX53" fmla="*/ 839912 w 982152"/>
                  <a:gd name="connsiteY53" fmla="*/ 5080 h 899160"/>
                  <a:gd name="connsiteX54" fmla="*/ 768792 w 982152"/>
                  <a:gd name="connsiteY54" fmla="*/ 20320 h 899160"/>
                  <a:gd name="connsiteX55" fmla="*/ 743392 w 982152"/>
                  <a:gd name="connsiteY55" fmla="*/ 30480 h 899160"/>
                  <a:gd name="connsiteX56" fmla="*/ 702752 w 982152"/>
                  <a:gd name="connsiteY56" fmla="*/ 66040 h 899160"/>
                  <a:gd name="connsiteX57" fmla="*/ 682432 w 982152"/>
                  <a:gd name="connsiteY57" fmla="*/ 71120 h 899160"/>
                  <a:gd name="connsiteX58" fmla="*/ 662112 w 982152"/>
                  <a:gd name="connsiteY58" fmla="*/ 81280 h 899160"/>
                  <a:gd name="connsiteX59" fmla="*/ 601152 w 982152"/>
                  <a:gd name="connsiteY59" fmla="*/ 91440 h 899160"/>
                  <a:gd name="connsiteX60" fmla="*/ 489392 w 982152"/>
                  <a:gd name="connsiteY60" fmla="*/ 96520 h 899160"/>
                  <a:gd name="connsiteX61" fmla="*/ 453832 w 982152"/>
                  <a:gd name="connsiteY61" fmla="*/ 86360 h 899160"/>
                  <a:gd name="connsiteX62" fmla="*/ 413192 w 982152"/>
                  <a:gd name="connsiteY62" fmla="*/ 81280 h 899160"/>
                  <a:gd name="connsiteX63" fmla="*/ 397952 w 982152"/>
                  <a:gd name="connsiteY63" fmla="*/ 76200 h 899160"/>
                  <a:gd name="connsiteX64" fmla="*/ 250632 w 982152"/>
                  <a:gd name="connsiteY64" fmla="*/ 101600 h 899160"/>
                  <a:gd name="connsiteX65" fmla="*/ 220152 w 982152"/>
                  <a:gd name="connsiteY65" fmla="*/ 121920 h 899160"/>
                  <a:gd name="connsiteX66" fmla="*/ 194752 w 982152"/>
                  <a:gd name="connsiteY66" fmla="*/ 152400 h 899160"/>
                  <a:gd name="connsiteX0" fmla="*/ 194752 w 982152"/>
                  <a:gd name="connsiteY0" fmla="*/ 152400 h 897012"/>
                  <a:gd name="connsiteX1" fmla="*/ 179512 w 982152"/>
                  <a:gd name="connsiteY1" fmla="*/ 172720 h 897012"/>
                  <a:gd name="connsiteX2" fmla="*/ 72832 w 982152"/>
                  <a:gd name="connsiteY2" fmla="*/ 279400 h 897012"/>
                  <a:gd name="connsiteX3" fmla="*/ 42352 w 982152"/>
                  <a:gd name="connsiteY3" fmla="*/ 304800 h 897012"/>
                  <a:gd name="connsiteX4" fmla="*/ 22032 w 982152"/>
                  <a:gd name="connsiteY4" fmla="*/ 335280 h 897012"/>
                  <a:gd name="connsiteX5" fmla="*/ 6792 w 982152"/>
                  <a:gd name="connsiteY5" fmla="*/ 370840 h 897012"/>
                  <a:gd name="connsiteX6" fmla="*/ 1712 w 982152"/>
                  <a:gd name="connsiteY6" fmla="*/ 396240 h 897012"/>
                  <a:gd name="connsiteX7" fmla="*/ 1712 w 982152"/>
                  <a:gd name="connsiteY7" fmla="*/ 457200 h 897012"/>
                  <a:gd name="connsiteX8" fmla="*/ 22032 w 982152"/>
                  <a:gd name="connsiteY8" fmla="*/ 492760 h 897012"/>
                  <a:gd name="connsiteX9" fmla="*/ 62672 w 982152"/>
                  <a:gd name="connsiteY9" fmla="*/ 533400 h 897012"/>
                  <a:gd name="connsiteX10" fmla="*/ 72832 w 982152"/>
                  <a:gd name="connsiteY10" fmla="*/ 548640 h 897012"/>
                  <a:gd name="connsiteX11" fmla="*/ 113472 w 982152"/>
                  <a:gd name="connsiteY11" fmla="*/ 574040 h 897012"/>
                  <a:gd name="connsiteX12" fmla="*/ 154112 w 982152"/>
                  <a:gd name="connsiteY12" fmla="*/ 619760 h 897012"/>
                  <a:gd name="connsiteX13" fmla="*/ 225232 w 982152"/>
                  <a:gd name="connsiteY13" fmla="*/ 675640 h 897012"/>
                  <a:gd name="connsiteX14" fmla="*/ 240472 w 982152"/>
                  <a:gd name="connsiteY14" fmla="*/ 690880 h 897012"/>
                  <a:gd name="connsiteX15" fmla="*/ 255712 w 982152"/>
                  <a:gd name="connsiteY15" fmla="*/ 721360 h 897012"/>
                  <a:gd name="connsiteX16" fmla="*/ 281112 w 982152"/>
                  <a:gd name="connsiteY16" fmla="*/ 767080 h 897012"/>
                  <a:gd name="connsiteX17" fmla="*/ 291272 w 982152"/>
                  <a:gd name="connsiteY17" fmla="*/ 782320 h 897012"/>
                  <a:gd name="connsiteX18" fmla="*/ 306512 w 982152"/>
                  <a:gd name="connsiteY18" fmla="*/ 812800 h 897012"/>
                  <a:gd name="connsiteX19" fmla="*/ 316672 w 982152"/>
                  <a:gd name="connsiteY19" fmla="*/ 843280 h 897012"/>
                  <a:gd name="connsiteX20" fmla="*/ 321752 w 982152"/>
                  <a:gd name="connsiteY20" fmla="*/ 858520 h 897012"/>
                  <a:gd name="connsiteX21" fmla="*/ 367472 w 982152"/>
                  <a:gd name="connsiteY21" fmla="*/ 878840 h 897012"/>
                  <a:gd name="connsiteX22" fmla="*/ 403032 w 982152"/>
                  <a:gd name="connsiteY22" fmla="*/ 894080 h 897012"/>
                  <a:gd name="connsiteX23" fmla="*/ 489392 w 982152"/>
                  <a:gd name="connsiteY23" fmla="*/ 894080 h 897012"/>
                  <a:gd name="connsiteX24" fmla="*/ 514792 w 982152"/>
                  <a:gd name="connsiteY24" fmla="*/ 863600 h 897012"/>
                  <a:gd name="connsiteX25" fmla="*/ 530032 w 982152"/>
                  <a:gd name="connsiteY25" fmla="*/ 853440 h 897012"/>
                  <a:gd name="connsiteX26" fmla="*/ 555432 w 982152"/>
                  <a:gd name="connsiteY26" fmla="*/ 817880 h 897012"/>
                  <a:gd name="connsiteX27" fmla="*/ 575752 w 982152"/>
                  <a:gd name="connsiteY27" fmla="*/ 787400 h 897012"/>
                  <a:gd name="connsiteX28" fmla="*/ 585912 w 982152"/>
                  <a:gd name="connsiteY28" fmla="*/ 772160 h 897012"/>
                  <a:gd name="connsiteX29" fmla="*/ 601152 w 982152"/>
                  <a:gd name="connsiteY29" fmla="*/ 756920 h 897012"/>
                  <a:gd name="connsiteX30" fmla="*/ 646872 w 982152"/>
                  <a:gd name="connsiteY30" fmla="*/ 716280 h 897012"/>
                  <a:gd name="connsiteX31" fmla="*/ 697672 w 982152"/>
                  <a:gd name="connsiteY31" fmla="*/ 706120 h 897012"/>
                  <a:gd name="connsiteX32" fmla="*/ 733232 w 982152"/>
                  <a:gd name="connsiteY32" fmla="*/ 695960 h 897012"/>
                  <a:gd name="connsiteX33" fmla="*/ 819592 w 982152"/>
                  <a:gd name="connsiteY33" fmla="*/ 690880 h 897012"/>
                  <a:gd name="connsiteX34" fmla="*/ 844992 w 982152"/>
                  <a:gd name="connsiteY34" fmla="*/ 665480 h 897012"/>
                  <a:gd name="connsiteX35" fmla="*/ 885632 w 982152"/>
                  <a:gd name="connsiteY35" fmla="*/ 624840 h 897012"/>
                  <a:gd name="connsiteX36" fmla="*/ 890712 w 982152"/>
                  <a:gd name="connsiteY36" fmla="*/ 609600 h 897012"/>
                  <a:gd name="connsiteX37" fmla="*/ 911032 w 982152"/>
                  <a:gd name="connsiteY37" fmla="*/ 589280 h 897012"/>
                  <a:gd name="connsiteX38" fmla="*/ 921192 w 982152"/>
                  <a:gd name="connsiteY38" fmla="*/ 574040 h 897012"/>
                  <a:gd name="connsiteX39" fmla="*/ 926272 w 982152"/>
                  <a:gd name="connsiteY39" fmla="*/ 538480 h 897012"/>
                  <a:gd name="connsiteX40" fmla="*/ 936432 w 982152"/>
                  <a:gd name="connsiteY40" fmla="*/ 523240 h 897012"/>
                  <a:gd name="connsiteX41" fmla="*/ 946592 w 982152"/>
                  <a:gd name="connsiteY41" fmla="*/ 497840 h 897012"/>
                  <a:gd name="connsiteX42" fmla="*/ 951672 w 982152"/>
                  <a:gd name="connsiteY42" fmla="*/ 462280 h 897012"/>
                  <a:gd name="connsiteX43" fmla="*/ 961832 w 982152"/>
                  <a:gd name="connsiteY43" fmla="*/ 431800 h 897012"/>
                  <a:gd name="connsiteX44" fmla="*/ 971992 w 982152"/>
                  <a:gd name="connsiteY44" fmla="*/ 396240 h 897012"/>
                  <a:gd name="connsiteX45" fmla="*/ 977072 w 982152"/>
                  <a:gd name="connsiteY45" fmla="*/ 304800 h 897012"/>
                  <a:gd name="connsiteX46" fmla="*/ 982152 w 982152"/>
                  <a:gd name="connsiteY46" fmla="*/ 269240 h 897012"/>
                  <a:gd name="connsiteX47" fmla="*/ 977072 w 982152"/>
                  <a:gd name="connsiteY47" fmla="*/ 71120 h 897012"/>
                  <a:gd name="connsiteX48" fmla="*/ 961832 w 982152"/>
                  <a:gd name="connsiteY48" fmla="*/ 40640 h 897012"/>
                  <a:gd name="connsiteX49" fmla="*/ 946592 w 982152"/>
                  <a:gd name="connsiteY49" fmla="*/ 25400 h 897012"/>
                  <a:gd name="connsiteX50" fmla="*/ 926272 w 982152"/>
                  <a:gd name="connsiteY50" fmla="*/ 20320 h 897012"/>
                  <a:gd name="connsiteX51" fmla="*/ 885632 w 982152"/>
                  <a:gd name="connsiteY51" fmla="*/ 0 h 897012"/>
                  <a:gd name="connsiteX52" fmla="*/ 839912 w 982152"/>
                  <a:gd name="connsiteY52" fmla="*/ 5080 h 897012"/>
                  <a:gd name="connsiteX53" fmla="*/ 768792 w 982152"/>
                  <a:gd name="connsiteY53" fmla="*/ 20320 h 897012"/>
                  <a:gd name="connsiteX54" fmla="*/ 743392 w 982152"/>
                  <a:gd name="connsiteY54" fmla="*/ 30480 h 897012"/>
                  <a:gd name="connsiteX55" fmla="*/ 702752 w 982152"/>
                  <a:gd name="connsiteY55" fmla="*/ 66040 h 897012"/>
                  <a:gd name="connsiteX56" fmla="*/ 682432 w 982152"/>
                  <a:gd name="connsiteY56" fmla="*/ 71120 h 897012"/>
                  <a:gd name="connsiteX57" fmla="*/ 662112 w 982152"/>
                  <a:gd name="connsiteY57" fmla="*/ 81280 h 897012"/>
                  <a:gd name="connsiteX58" fmla="*/ 601152 w 982152"/>
                  <a:gd name="connsiteY58" fmla="*/ 91440 h 897012"/>
                  <a:gd name="connsiteX59" fmla="*/ 489392 w 982152"/>
                  <a:gd name="connsiteY59" fmla="*/ 96520 h 897012"/>
                  <a:gd name="connsiteX60" fmla="*/ 453832 w 982152"/>
                  <a:gd name="connsiteY60" fmla="*/ 86360 h 897012"/>
                  <a:gd name="connsiteX61" fmla="*/ 413192 w 982152"/>
                  <a:gd name="connsiteY61" fmla="*/ 81280 h 897012"/>
                  <a:gd name="connsiteX62" fmla="*/ 397952 w 982152"/>
                  <a:gd name="connsiteY62" fmla="*/ 76200 h 897012"/>
                  <a:gd name="connsiteX63" fmla="*/ 250632 w 982152"/>
                  <a:gd name="connsiteY63" fmla="*/ 101600 h 897012"/>
                  <a:gd name="connsiteX64" fmla="*/ 220152 w 982152"/>
                  <a:gd name="connsiteY64" fmla="*/ 121920 h 897012"/>
                  <a:gd name="connsiteX65" fmla="*/ 194752 w 982152"/>
                  <a:gd name="connsiteY65" fmla="*/ 152400 h 897012"/>
                  <a:gd name="connsiteX0" fmla="*/ 194752 w 982152"/>
                  <a:gd name="connsiteY0" fmla="*/ 152400 h 898213"/>
                  <a:gd name="connsiteX1" fmla="*/ 179512 w 982152"/>
                  <a:gd name="connsiteY1" fmla="*/ 172720 h 898213"/>
                  <a:gd name="connsiteX2" fmla="*/ 72832 w 982152"/>
                  <a:gd name="connsiteY2" fmla="*/ 279400 h 898213"/>
                  <a:gd name="connsiteX3" fmla="*/ 42352 w 982152"/>
                  <a:gd name="connsiteY3" fmla="*/ 304800 h 898213"/>
                  <a:gd name="connsiteX4" fmla="*/ 22032 w 982152"/>
                  <a:gd name="connsiteY4" fmla="*/ 335280 h 898213"/>
                  <a:gd name="connsiteX5" fmla="*/ 6792 w 982152"/>
                  <a:gd name="connsiteY5" fmla="*/ 370840 h 898213"/>
                  <a:gd name="connsiteX6" fmla="*/ 1712 w 982152"/>
                  <a:gd name="connsiteY6" fmla="*/ 396240 h 898213"/>
                  <a:gd name="connsiteX7" fmla="*/ 1712 w 982152"/>
                  <a:gd name="connsiteY7" fmla="*/ 457200 h 898213"/>
                  <a:gd name="connsiteX8" fmla="*/ 22032 w 982152"/>
                  <a:gd name="connsiteY8" fmla="*/ 492760 h 898213"/>
                  <a:gd name="connsiteX9" fmla="*/ 62672 w 982152"/>
                  <a:gd name="connsiteY9" fmla="*/ 533400 h 898213"/>
                  <a:gd name="connsiteX10" fmla="*/ 72832 w 982152"/>
                  <a:gd name="connsiteY10" fmla="*/ 548640 h 898213"/>
                  <a:gd name="connsiteX11" fmla="*/ 113472 w 982152"/>
                  <a:gd name="connsiteY11" fmla="*/ 574040 h 898213"/>
                  <a:gd name="connsiteX12" fmla="*/ 154112 w 982152"/>
                  <a:gd name="connsiteY12" fmla="*/ 619760 h 898213"/>
                  <a:gd name="connsiteX13" fmla="*/ 225232 w 982152"/>
                  <a:gd name="connsiteY13" fmla="*/ 675640 h 898213"/>
                  <a:gd name="connsiteX14" fmla="*/ 240472 w 982152"/>
                  <a:gd name="connsiteY14" fmla="*/ 690880 h 898213"/>
                  <a:gd name="connsiteX15" fmla="*/ 255712 w 982152"/>
                  <a:gd name="connsiteY15" fmla="*/ 721360 h 898213"/>
                  <a:gd name="connsiteX16" fmla="*/ 281112 w 982152"/>
                  <a:gd name="connsiteY16" fmla="*/ 767080 h 898213"/>
                  <a:gd name="connsiteX17" fmla="*/ 291272 w 982152"/>
                  <a:gd name="connsiteY17" fmla="*/ 782320 h 898213"/>
                  <a:gd name="connsiteX18" fmla="*/ 306512 w 982152"/>
                  <a:gd name="connsiteY18" fmla="*/ 812800 h 898213"/>
                  <a:gd name="connsiteX19" fmla="*/ 316672 w 982152"/>
                  <a:gd name="connsiteY19" fmla="*/ 843280 h 898213"/>
                  <a:gd name="connsiteX20" fmla="*/ 321752 w 982152"/>
                  <a:gd name="connsiteY20" fmla="*/ 858520 h 898213"/>
                  <a:gd name="connsiteX21" fmla="*/ 403032 w 982152"/>
                  <a:gd name="connsiteY21" fmla="*/ 894080 h 898213"/>
                  <a:gd name="connsiteX22" fmla="*/ 489392 w 982152"/>
                  <a:gd name="connsiteY22" fmla="*/ 894080 h 898213"/>
                  <a:gd name="connsiteX23" fmla="*/ 514792 w 982152"/>
                  <a:gd name="connsiteY23" fmla="*/ 863600 h 898213"/>
                  <a:gd name="connsiteX24" fmla="*/ 530032 w 982152"/>
                  <a:gd name="connsiteY24" fmla="*/ 853440 h 898213"/>
                  <a:gd name="connsiteX25" fmla="*/ 555432 w 982152"/>
                  <a:gd name="connsiteY25" fmla="*/ 817880 h 898213"/>
                  <a:gd name="connsiteX26" fmla="*/ 575752 w 982152"/>
                  <a:gd name="connsiteY26" fmla="*/ 787400 h 898213"/>
                  <a:gd name="connsiteX27" fmla="*/ 585912 w 982152"/>
                  <a:gd name="connsiteY27" fmla="*/ 772160 h 898213"/>
                  <a:gd name="connsiteX28" fmla="*/ 601152 w 982152"/>
                  <a:gd name="connsiteY28" fmla="*/ 756920 h 898213"/>
                  <a:gd name="connsiteX29" fmla="*/ 646872 w 982152"/>
                  <a:gd name="connsiteY29" fmla="*/ 716280 h 898213"/>
                  <a:gd name="connsiteX30" fmla="*/ 697672 w 982152"/>
                  <a:gd name="connsiteY30" fmla="*/ 706120 h 898213"/>
                  <a:gd name="connsiteX31" fmla="*/ 733232 w 982152"/>
                  <a:gd name="connsiteY31" fmla="*/ 695960 h 898213"/>
                  <a:gd name="connsiteX32" fmla="*/ 819592 w 982152"/>
                  <a:gd name="connsiteY32" fmla="*/ 690880 h 898213"/>
                  <a:gd name="connsiteX33" fmla="*/ 844992 w 982152"/>
                  <a:gd name="connsiteY33" fmla="*/ 665480 h 898213"/>
                  <a:gd name="connsiteX34" fmla="*/ 885632 w 982152"/>
                  <a:gd name="connsiteY34" fmla="*/ 624840 h 898213"/>
                  <a:gd name="connsiteX35" fmla="*/ 890712 w 982152"/>
                  <a:gd name="connsiteY35" fmla="*/ 609600 h 898213"/>
                  <a:gd name="connsiteX36" fmla="*/ 911032 w 982152"/>
                  <a:gd name="connsiteY36" fmla="*/ 589280 h 898213"/>
                  <a:gd name="connsiteX37" fmla="*/ 921192 w 982152"/>
                  <a:gd name="connsiteY37" fmla="*/ 574040 h 898213"/>
                  <a:gd name="connsiteX38" fmla="*/ 926272 w 982152"/>
                  <a:gd name="connsiteY38" fmla="*/ 538480 h 898213"/>
                  <a:gd name="connsiteX39" fmla="*/ 936432 w 982152"/>
                  <a:gd name="connsiteY39" fmla="*/ 523240 h 898213"/>
                  <a:gd name="connsiteX40" fmla="*/ 946592 w 982152"/>
                  <a:gd name="connsiteY40" fmla="*/ 497840 h 898213"/>
                  <a:gd name="connsiteX41" fmla="*/ 951672 w 982152"/>
                  <a:gd name="connsiteY41" fmla="*/ 462280 h 898213"/>
                  <a:gd name="connsiteX42" fmla="*/ 961832 w 982152"/>
                  <a:gd name="connsiteY42" fmla="*/ 431800 h 898213"/>
                  <a:gd name="connsiteX43" fmla="*/ 971992 w 982152"/>
                  <a:gd name="connsiteY43" fmla="*/ 396240 h 898213"/>
                  <a:gd name="connsiteX44" fmla="*/ 977072 w 982152"/>
                  <a:gd name="connsiteY44" fmla="*/ 304800 h 898213"/>
                  <a:gd name="connsiteX45" fmla="*/ 982152 w 982152"/>
                  <a:gd name="connsiteY45" fmla="*/ 269240 h 898213"/>
                  <a:gd name="connsiteX46" fmla="*/ 977072 w 982152"/>
                  <a:gd name="connsiteY46" fmla="*/ 71120 h 898213"/>
                  <a:gd name="connsiteX47" fmla="*/ 961832 w 982152"/>
                  <a:gd name="connsiteY47" fmla="*/ 40640 h 898213"/>
                  <a:gd name="connsiteX48" fmla="*/ 946592 w 982152"/>
                  <a:gd name="connsiteY48" fmla="*/ 25400 h 898213"/>
                  <a:gd name="connsiteX49" fmla="*/ 926272 w 982152"/>
                  <a:gd name="connsiteY49" fmla="*/ 20320 h 898213"/>
                  <a:gd name="connsiteX50" fmla="*/ 885632 w 982152"/>
                  <a:gd name="connsiteY50" fmla="*/ 0 h 898213"/>
                  <a:gd name="connsiteX51" fmla="*/ 839912 w 982152"/>
                  <a:gd name="connsiteY51" fmla="*/ 5080 h 898213"/>
                  <a:gd name="connsiteX52" fmla="*/ 768792 w 982152"/>
                  <a:gd name="connsiteY52" fmla="*/ 20320 h 898213"/>
                  <a:gd name="connsiteX53" fmla="*/ 743392 w 982152"/>
                  <a:gd name="connsiteY53" fmla="*/ 30480 h 898213"/>
                  <a:gd name="connsiteX54" fmla="*/ 702752 w 982152"/>
                  <a:gd name="connsiteY54" fmla="*/ 66040 h 898213"/>
                  <a:gd name="connsiteX55" fmla="*/ 682432 w 982152"/>
                  <a:gd name="connsiteY55" fmla="*/ 71120 h 898213"/>
                  <a:gd name="connsiteX56" fmla="*/ 662112 w 982152"/>
                  <a:gd name="connsiteY56" fmla="*/ 81280 h 898213"/>
                  <a:gd name="connsiteX57" fmla="*/ 601152 w 982152"/>
                  <a:gd name="connsiteY57" fmla="*/ 91440 h 898213"/>
                  <a:gd name="connsiteX58" fmla="*/ 489392 w 982152"/>
                  <a:gd name="connsiteY58" fmla="*/ 96520 h 898213"/>
                  <a:gd name="connsiteX59" fmla="*/ 453832 w 982152"/>
                  <a:gd name="connsiteY59" fmla="*/ 86360 h 898213"/>
                  <a:gd name="connsiteX60" fmla="*/ 413192 w 982152"/>
                  <a:gd name="connsiteY60" fmla="*/ 81280 h 898213"/>
                  <a:gd name="connsiteX61" fmla="*/ 397952 w 982152"/>
                  <a:gd name="connsiteY61" fmla="*/ 76200 h 898213"/>
                  <a:gd name="connsiteX62" fmla="*/ 250632 w 982152"/>
                  <a:gd name="connsiteY62" fmla="*/ 101600 h 898213"/>
                  <a:gd name="connsiteX63" fmla="*/ 220152 w 982152"/>
                  <a:gd name="connsiteY63" fmla="*/ 121920 h 898213"/>
                  <a:gd name="connsiteX64" fmla="*/ 194752 w 982152"/>
                  <a:gd name="connsiteY64" fmla="*/ 152400 h 898213"/>
                  <a:gd name="connsiteX0" fmla="*/ 194752 w 982152"/>
                  <a:gd name="connsiteY0" fmla="*/ 153335 h 899148"/>
                  <a:gd name="connsiteX1" fmla="*/ 179512 w 982152"/>
                  <a:gd name="connsiteY1" fmla="*/ 173655 h 899148"/>
                  <a:gd name="connsiteX2" fmla="*/ 72832 w 982152"/>
                  <a:gd name="connsiteY2" fmla="*/ 280335 h 899148"/>
                  <a:gd name="connsiteX3" fmla="*/ 42352 w 982152"/>
                  <a:gd name="connsiteY3" fmla="*/ 305735 h 899148"/>
                  <a:gd name="connsiteX4" fmla="*/ 22032 w 982152"/>
                  <a:gd name="connsiteY4" fmla="*/ 336215 h 899148"/>
                  <a:gd name="connsiteX5" fmla="*/ 6792 w 982152"/>
                  <a:gd name="connsiteY5" fmla="*/ 371775 h 899148"/>
                  <a:gd name="connsiteX6" fmla="*/ 1712 w 982152"/>
                  <a:gd name="connsiteY6" fmla="*/ 397175 h 899148"/>
                  <a:gd name="connsiteX7" fmla="*/ 1712 w 982152"/>
                  <a:gd name="connsiteY7" fmla="*/ 458135 h 899148"/>
                  <a:gd name="connsiteX8" fmla="*/ 22032 w 982152"/>
                  <a:gd name="connsiteY8" fmla="*/ 493695 h 899148"/>
                  <a:gd name="connsiteX9" fmla="*/ 62672 w 982152"/>
                  <a:gd name="connsiteY9" fmla="*/ 534335 h 899148"/>
                  <a:gd name="connsiteX10" fmla="*/ 72832 w 982152"/>
                  <a:gd name="connsiteY10" fmla="*/ 549575 h 899148"/>
                  <a:gd name="connsiteX11" fmla="*/ 113472 w 982152"/>
                  <a:gd name="connsiteY11" fmla="*/ 574975 h 899148"/>
                  <a:gd name="connsiteX12" fmla="*/ 154112 w 982152"/>
                  <a:gd name="connsiteY12" fmla="*/ 620695 h 899148"/>
                  <a:gd name="connsiteX13" fmla="*/ 225232 w 982152"/>
                  <a:gd name="connsiteY13" fmla="*/ 676575 h 899148"/>
                  <a:gd name="connsiteX14" fmla="*/ 240472 w 982152"/>
                  <a:gd name="connsiteY14" fmla="*/ 691815 h 899148"/>
                  <a:gd name="connsiteX15" fmla="*/ 255712 w 982152"/>
                  <a:gd name="connsiteY15" fmla="*/ 722295 h 899148"/>
                  <a:gd name="connsiteX16" fmla="*/ 281112 w 982152"/>
                  <a:gd name="connsiteY16" fmla="*/ 768015 h 899148"/>
                  <a:gd name="connsiteX17" fmla="*/ 291272 w 982152"/>
                  <a:gd name="connsiteY17" fmla="*/ 783255 h 899148"/>
                  <a:gd name="connsiteX18" fmla="*/ 306512 w 982152"/>
                  <a:gd name="connsiteY18" fmla="*/ 813735 h 899148"/>
                  <a:gd name="connsiteX19" fmla="*/ 316672 w 982152"/>
                  <a:gd name="connsiteY19" fmla="*/ 844215 h 899148"/>
                  <a:gd name="connsiteX20" fmla="*/ 321752 w 982152"/>
                  <a:gd name="connsiteY20" fmla="*/ 859455 h 899148"/>
                  <a:gd name="connsiteX21" fmla="*/ 403032 w 982152"/>
                  <a:gd name="connsiteY21" fmla="*/ 895015 h 899148"/>
                  <a:gd name="connsiteX22" fmla="*/ 489392 w 982152"/>
                  <a:gd name="connsiteY22" fmla="*/ 895015 h 899148"/>
                  <a:gd name="connsiteX23" fmla="*/ 514792 w 982152"/>
                  <a:gd name="connsiteY23" fmla="*/ 864535 h 899148"/>
                  <a:gd name="connsiteX24" fmla="*/ 530032 w 982152"/>
                  <a:gd name="connsiteY24" fmla="*/ 854375 h 899148"/>
                  <a:gd name="connsiteX25" fmla="*/ 555432 w 982152"/>
                  <a:gd name="connsiteY25" fmla="*/ 818815 h 899148"/>
                  <a:gd name="connsiteX26" fmla="*/ 575752 w 982152"/>
                  <a:gd name="connsiteY26" fmla="*/ 788335 h 899148"/>
                  <a:gd name="connsiteX27" fmla="*/ 585912 w 982152"/>
                  <a:gd name="connsiteY27" fmla="*/ 773095 h 899148"/>
                  <a:gd name="connsiteX28" fmla="*/ 601152 w 982152"/>
                  <a:gd name="connsiteY28" fmla="*/ 757855 h 899148"/>
                  <a:gd name="connsiteX29" fmla="*/ 646872 w 982152"/>
                  <a:gd name="connsiteY29" fmla="*/ 717215 h 899148"/>
                  <a:gd name="connsiteX30" fmla="*/ 697672 w 982152"/>
                  <a:gd name="connsiteY30" fmla="*/ 707055 h 899148"/>
                  <a:gd name="connsiteX31" fmla="*/ 733232 w 982152"/>
                  <a:gd name="connsiteY31" fmla="*/ 696895 h 899148"/>
                  <a:gd name="connsiteX32" fmla="*/ 819592 w 982152"/>
                  <a:gd name="connsiteY32" fmla="*/ 691815 h 899148"/>
                  <a:gd name="connsiteX33" fmla="*/ 844992 w 982152"/>
                  <a:gd name="connsiteY33" fmla="*/ 666415 h 899148"/>
                  <a:gd name="connsiteX34" fmla="*/ 885632 w 982152"/>
                  <a:gd name="connsiteY34" fmla="*/ 625775 h 899148"/>
                  <a:gd name="connsiteX35" fmla="*/ 890712 w 982152"/>
                  <a:gd name="connsiteY35" fmla="*/ 610535 h 899148"/>
                  <a:gd name="connsiteX36" fmla="*/ 911032 w 982152"/>
                  <a:gd name="connsiteY36" fmla="*/ 590215 h 899148"/>
                  <a:gd name="connsiteX37" fmla="*/ 921192 w 982152"/>
                  <a:gd name="connsiteY37" fmla="*/ 574975 h 899148"/>
                  <a:gd name="connsiteX38" fmla="*/ 926272 w 982152"/>
                  <a:gd name="connsiteY38" fmla="*/ 539415 h 899148"/>
                  <a:gd name="connsiteX39" fmla="*/ 936432 w 982152"/>
                  <a:gd name="connsiteY39" fmla="*/ 524175 h 899148"/>
                  <a:gd name="connsiteX40" fmla="*/ 946592 w 982152"/>
                  <a:gd name="connsiteY40" fmla="*/ 498775 h 899148"/>
                  <a:gd name="connsiteX41" fmla="*/ 951672 w 982152"/>
                  <a:gd name="connsiteY41" fmla="*/ 463215 h 899148"/>
                  <a:gd name="connsiteX42" fmla="*/ 961832 w 982152"/>
                  <a:gd name="connsiteY42" fmla="*/ 432735 h 899148"/>
                  <a:gd name="connsiteX43" fmla="*/ 971992 w 982152"/>
                  <a:gd name="connsiteY43" fmla="*/ 397175 h 899148"/>
                  <a:gd name="connsiteX44" fmla="*/ 977072 w 982152"/>
                  <a:gd name="connsiteY44" fmla="*/ 305735 h 899148"/>
                  <a:gd name="connsiteX45" fmla="*/ 982152 w 982152"/>
                  <a:gd name="connsiteY45" fmla="*/ 270175 h 899148"/>
                  <a:gd name="connsiteX46" fmla="*/ 977072 w 982152"/>
                  <a:gd name="connsiteY46" fmla="*/ 72055 h 899148"/>
                  <a:gd name="connsiteX47" fmla="*/ 961832 w 982152"/>
                  <a:gd name="connsiteY47" fmla="*/ 41575 h 899148"/>
                  <a:gd name="connsiteX48" fmla="*/ 946592 w 982152"/>
                  <a:gd name="connsiteY48" fmla="*/ 26335 h 899148"/>
                  <a:gd name="connsiteX49" fmla="*/ 885632 w 982152"/>
                  <a:gd name="connsiteY49" fmla="*/ 935 h 899148"/>
                  <a:gd name="connsiteX50" fmla="*/ 839912 w 982152"/>
                  <a:gd name="connsiteY50" fmla="*/ 6015 h 899148"/>
                  <a:gd name="connsiteX51" fmla="*/ 768792 w 982152"/>
                  <a:gd name="connsiteY51" fmla="*/ 21255 h 899148"/>
                  <a:gd name="connsiteX52" fmla="*/ 743392 w 982152"/>
                  <a:gd name="connsiteY52" fmla="*/ 31415 h 899148"/>
                  <a:gd name="connsiteX53" fmla="*/ 702752 w 982152"/>
                  <a:gd name="connsiteY53" fmla="*/ 66975 h 899148"/>
                  <a:gd name="connsiteX54" fmla="*/ 682432 w 982152"/>
                  <a:gd name="connsiteY54" fmla="*/ 72055 h 899148"/>
                  <a:gd name="connsiteX55" fmla="*/ 662112 w 982152"/>
                  <a:gd name="connsiteY55" fmla="*/ 82215 h 899148"/>
                  <a:gd name="connsiteX56" fmla="*/ 601152 w 982152"/>
                  <a:gd name="connsiteY56" fmla="*/ 92375 h 899148"/>
                  <a:gd name="connsiteX57" fmla="*/ 489392 w 982152"/>
                  <a:gd name="connsiteY57" fmla="*/ 97455 h 899148"/>
                  <a:gd name="connsiteX58" fmla="*/ 453832 w 982152"/>
                  <a:gd name="connsiteY58" fmla="*/ 87295 h 899148"/>
                  <a:gd name="connsiteX59" fmla="*/ 413192 w 982152"/>
                  <a:gd name="connsiteY59" fmla="*/ 82215 h 899148"/>
                  <a:gd name="connsiteX60" fmla="*/ 397952 w 982152"/>
                  <a:gd name="connsiteY60" fmla="*/ 77135 h 899148"/>
                  <a:gd name="connsiteX61" fmla="*/ 250632 w 982152"/>
                  <a:gd name="connsiteY61" fmla="*/ 102535 h 899148"/>
                  <a:gd name="connsiteX62" fmla="*/ 220152 w 982152"/>
                  <a:gd name="connsiteY62" fmla="*/ 122855 h 899148"/>
                  <a:gd name="connsiteX63" fmla="*/ 194752 w 982152"/>
                  <a:gd name="connsiteY63" fmla="*/ 153335 h 899148"/>
                  <a:gd name="connsiteX0" fmla="*/ 194752 w 982152"/>
                  <a:gd name="connsiteY0" fmla="*/ 154350 h 900163"/>
                  <a:gd name="connsiteX1" fmla="*/ 179512 w 982152"/>
                  <a:gd name="connsiteY1" fmla="*/ 174670 h 900163"/>
                  <a:gd name="connsiteX2" fmla="*/ 72832 w 982152"/>
                  <a:gd name="connsiteY2" fmla="*/ 281350 h 900163"/>
                  <a:gd name="connsiteX3" fmla="*/ 42352 w 982152"/>
                  <a:gd name="connsiteY3" fmla="*/ 306750 h 900163"/>
                  <a:gd name="connsiteX4" fmla="*/ 22032 w 982152"/>
                  <a:gd name="connsiteY4" fmla="*/ 337230 h 900163"/>
                  <a:gd name="connsiteX5" fmla="*/ 6792 w 982152"/>
                  <a:gd name="connsiteY5" fmla="*/ 372790 h 900163"/>
                  <a:gd name="connsiteX6" fmla="*/ 1712 w 982152"/>
                  <a:gd name="connsiteY6" fmla="*/ 398190 h 900163"/>
                  <a:gd name="connsiteX7" fmla="*/ 1712 w 982152"/>
                  <a:gd name="connsiteY7" fmla="*/ 459150 h 900163"/>
                  <a:gd name="connsiteX8" fmla="*/ 22032 w 982152"/>
                  <a:gd name="connsiteY8" fmla="*/ 494710 h 900163"/>
                  <a:gd name="connsiteX9" fmla="*/ 62672 w 982152"/>
                  <a:gd name="connsiteY9" fmla="*/ 535350 h 900163"/>
                  <a:gd name="connsiteX10" fmla="*/ 72832 w 982152"/>
                  <a:gd name="connsiteY10" fmla="*/ 550590 h 900163"/>
                  <a:gd name="connsiteX11" fmla="*/ 113472 w 982152"/>
                  <a:gd name="connsiteY11" fmla="*/ 575990 h 900163"/>
                  <a:gd name="connsiteX12" fmla="*/ 154112 w 982152"/>
                  <a:gd name="connsiteY12" fmla="*/ 621710 h 900163"/>
                  <a:gd name="connsiteX13" fmla="*/ 225232 w 982152"/>
                  <a:gd name="connsiteY13" fmla="*/ 677590 h 900163"/>
                  <a:gd name="connsiteX14" fmla="*/ 240472 w 982152"/>
                  <a:gd name="connsiteY14" fmla="*/ 692830 h 900163"/>
                  <a:gd name="connsiteX15" fmla="*/ 255712 w 982152"/>
                  <a:gd name="connsiteY15" fmla="*/ 723310 h 900163"/>
                  <a:gd name="connsiteX16" fmla="*/ 281112 w 982152"/>
                  <a:gd name="connsiteY16" fmla="*/ 769030 h 900163"/>
                  <a:gd name="connsiteX17" fmla="*/ 291272 w 982152"/>
                  <a:gd name="connsiteY17" fmla="*/ 784270 h 900163"/>
                  <a:gd name="connsiteX18" fmla="*/ 306512 w 982152"/>
                  <a:gd name="connsiteY18" fmla="*/ 814750 h 900163"/>
                  <a:gd name="connsiteX19" fmla="*/ 316672 w 982152"/>
                  <a:gd name="connsiteY19" fmla="*/ 845230 h 900163"/>
                  <a:gd name="connsiteX20" fmla="*/ 321752 w 982152"/>
                  <a:gd name="connsiteY20" fmla="*/ 860470 h 900163"/>
                  <a:gd name="connsiteX21" fmla="*/ 403032 w 982152"/>
                  <a:gd name="connsiteY21" fmla="*/ 896030 h 900163"/>
                  <a:gd name="connsiteX22" fmla="*/ 489392 w 982152"/>
                  <a:gd name="connsiteY22" fmla="*/ 896030 h 900163"/>
                  <a:gd name="connsiteX23" fmla="*/ 514792 w 982152"/>
                  <a:gd name="connsiteY23" fmla="*/ 865550 h 900163"/>
                  <a:gd name="connsiteX24" fmla="*/ 530032 w 982152"/>
                  <a:gd name="connsiteY24" fmla="*/ 855390 h 900163"/>
                  <a:gd name="connsiteX25" fmla="*/ 555432 w 982152"/>
                  <a:gd name="connsiteY25" fmla="*/ 819830 h 900163"/>
                  <a:gd name="connsiteX26" fmla="*/ 575752 w 982152"/>
                  <a:gd name="connsiteY26" fmla="*/ 789350 h 900163"/>
                  <a:gd name="connsiteX27" fmla="*/ 585912 w 982152"/>
                  <a:gd name="connsiteY27" fmla="*/ 774110 h 900163"/>
                  <a:gd name="connsiteX28" fmla="*/ 601152 w 982152"/>
                  <a:gd name="connsiteY28" fmla="*/ 758870 h 900163"/>
                  <a:gd name="connsiteX29" fmla="*/ 646872 w 982152"/>
                  <a:gd name="connsiteY29" fmla="*/ 718230 h 900163"/>
                  <a:gd name="connsiteX30" fmla="*/ 697672 w 982152"/>
                  <a:gd name="connsiteY30" fmla="*/ 708070 h 900163"/>
                  <a:gd name="connsiteX31" fmla="*/ 733232 w 982152"/>
                  <a:gd name="connsiteY31" fmla="*/ 697910 h 900163"/>
                  <a:gd name="connsiteX32" fmla="*/ 819592 w 982152"/>
                  <a:gd name="connsiteY32" fmla="*/ 692830 h 900163"/>
                  <a:gd name="connsiteX33" fmla="*/ 844992 w 982152"/>
                  <a:gd name="connsiteY33" fmla="*/ 667430 h 900163"/>
                  <a:gd name="connsiteX34" fmla="*/ 885632 w 982152"/>
                  <a:gd name="connsiteY34" fmla="*/ 626790 h 900163"/>
                  <a:gd name="connsiteX35" fmla="*/ 890712 w 982152"/>
                  <a:gd name="connsiteY35" fmla="*/ 611550 h 900163"/>
                  <a:gd name="connsiteX36" fmla="*/ 911032 w 982152"/>
                  <a:gd name="connsiteY36" fmla="*/ 591230 h 900163"/>
                  <a:gd name="connsiteX37" fmla="*/ 921192 w 982152"/>
                  <a:gd name="connsiteY37" fmla="*/ 575990 h 900163"/>
                  <a:gd name="connsiteX38" fmla="*/ 926272 w 982152"/>
                  <a:gd name="connsiteY38" fmla="*/ 540430 h 900163"/>
                  <a:gd name="connsiteX39" fmla="*/ 936432 w 982152"/>
                  <a:gd name="connsiteY39" fmla="*/ 525190 h 900163"/>
                  <a:gd name="connsiteX40" fmla="*/ 946592 w 982152"/>
                  <a:gd name="connsiteY40" fmla="*/ 499790 h 900163"/>
                  <a:gd name="connsiteX41" fmla="*/ 951672 w 982152"/>
                  <a:gd name="connsiteY41" fmla="*/ 464230 h 900163"/>
                  <a:gd name="connsiteX42" fmla="*/ 961832 w 982152"/>
                  <a:gd name="connsiteY42" fmla="*/ 433750 h 900163"/>
                  <a:gd name="connsiteX43" fmla="*/ 971992 w 982152"/>
                  <a:gd name="connsiteY43" fmla="*/ 398190 h 900163"/>
                  <a:gd name="connsiteX44" fmla="*/ 977072 w 982152"/>
                  <a:gd name="connsiteY44" fmla="*/ 306750 h 900163"/>
                  <a:gd name="connsiteX45" fmla="*/ 982152 w 982152"/>
                  <a:gd name="connsiteY45" fmla="*/ 271190 h 900163"/>
                  <a:gd name="connsiteX46" fmla="*/ 977072 w 982152"/>
                  <a:gd name="connsiteY46" fmla="*/ 73070 h 900163"/>
                  <a:gd name="connsiteX47" fmla="*/ 961832 w 982152"/>
                  <a:gd name="connsiteY47" fmla="*/ 42590 h 900163"/>
                  <a:gd name="connsiteX48" fmla="*/ 885632 w 982152"/>
                  <a:gd name="connsiteY48" fmla="*/ 1950 h 900163"/>
                  <a:gd name="connsiteX49" fmla="*/ 839912 w 982152"/>
                  <a:gd name="connsiteY49" fmla="*/ 7030 h 900163"/>
                  <a:gd name="connsiteX50" fmla="*/ 768792 w 982152"/>
                  <a:gd name="connsiteY50" fmla="*/ 22270 h 900163"/>
                  <a:gd name="connsiteX51" fmla="*/ 743392 w 982152"/>
                  <a:gd name="connsiteY51" fmla="*/ 32430 h 900163"/>
                  <a:gd name="connsiteX52" fmla="*/ 702752 w 982152"/>
                  <a:gd name="connsiteY52" fmla="*/ 67990 h 900163"/>
                  <a:gd name="connsiteX53" fmla="*/ 682432 w 982152"/>
                  <a:gd name="connsiteY53" fmla="*/ 73070 h 900163"/>
                  <a:gd name="connsiteX54" fmla="*/ 662112 w 982152"/>
                  <a:gd name="connsiteY54" fmla="*/ 83230 h 900163"/>
                  <a:gd name="connsiteX55" fmla="*/ 601152 w 982152"/>
                  <a:gd name="connsiteY55" fmla="*/ 93390 h 900163"/>
                  <a:gd name="connsiteX56" fmla="*/ 489392 w 982152"/>
                  <a:gd name="connsiteY56" fmla="*/ 98470 h 900163"/>
                  <a:gd name="connsiteX57" fmla="*/ 453832 w 982152"/>
                  <a:gd name="connsiteY57" fmla="*/ 88310 h 900163"/>
                  <a:gd name="connsiteX58" fmla="*/ 413192 w 982152"/>
                  <a:gd name="connsiteY58" fmla="*/ 83230 h 900163"/>
                  <a:gd name="connsiteX59" fmla="*/ 397952 w 982152"/>
                  <a:gd name="connsiteY59" fmla="*/ 78150 h 900163"/>
                  <a:gd name="connsiteX60" fmla="*/ 250632 w 982152"/>
                  <a:gd name="connsiteY60" fmla="*/ 103550 h 900163"/>
                  <a:gd name="connsiteX61" fmla="*/ 220152 w 982152"/>
                  <a:gd name="connsiteY61" fmla="*/ 123870 h 900163"/>
                  <a:gd name="connsiteX62" fmla="*/ 194752 w 982152"/>
                  <a:gd name="connsiteY62" fmla="*/ 154350 h 90016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530032 w 985826"/>
                  <a:gd name="connsiteY24" fmla="*/ 857550 h 902323"/>
                  <a:gd name="connsiteX25" fmla="*/ 555432 w 985826"/>
                  <a:gd name="connsiteY25" fmla="*/ 821990 h 902323"/>
                  <a:gd name="connsiteX26" fmla="*/ 575752 w 985826"/>
                  <a:gd name="connsiteY26" fmla="*/ 791510 h 902323"/>
                  <a:gd name="connsiteX27" fmla="*/ 585912 w 985826"/>
                  <a:gd name="connsiteY27" fmla="*/ 776270 h 902323"/>
                  <a:gd name="connsiteX28" fmla="*/ 601152 w 985826"/>
                  <a:gd name="connsiteY28" fmla="*/ 761030 h 902323"/>
                  <a:gd name="connsiteX29" fmla="*/ 646872 w 985826"/>
                  <a:gd name="connsiteY29" fmla="*/ 720390 h 902323"/>
                  <a:gd name="connsiteX30" fmla="*/ 697672 w 985826"/>
                  <a:gd name="connsiteY30" fmla="*/ 710230 h 902323"/>
                  <a:gd name="connsiteX31" fmla="*/ 733232 w 985826"/>
                  <a:gd name="connsiteY31" fmla="*/ 700070 h 902323"/>
                  <a:gd name="connsiteX32" fmla="*/ 819592 w 985826"/>
                  <a:gd name="connsiteY32" fmla="*/ 694990 h 902323"/>
                  <a:gd name="connsiteX33" fmla="*/ 844992 w 985826"/>
                  <a:gd name="connsiteY33" fmla="*/ 669590 h 902323"/>
                  <a:gd name="connsiteX34" fmla="*/ 885632 w 985826"/>
                  <a:gd name="connsiteY34" fmla="*/ 628950 h 902323"/>
                  <a:gd name="connsiteX35" fmla="*/ 890712 w 985826"/>
                  <a:gd name="connsiteY35" fmla="*/ 613710 h 902323"/>
                  <a:gd name="connsiteX36" fmla="*/ 911032 w 985826"/>
                  <a:gd name="connsiteY36" fmla="*/ 593390 h 902323"/>
                  <a:gd name="connsiteX37" fmla="*/ 921192 w 985826"/>
                  <a:gd name="connsiteY37" fmla="*/ 578150 h 902323"/>
                  <a:gd name="connsiteX38" fmla="*/ 926272 w 985826"/>
                  <a:gd name="connsiteY38" fmla="*/ 542590 h 902323"/>
                  <a:gd name="connsiteX39" fmla="*/ 936432 w 985826"/>
                  <a:gd name="connsiteY39" fmla="*/ 527350 h 902323"/>
                  <a:gd name="connsiteX40" fmla="*/ 946592 w 985826"/>
                  <a:gd name="connsiteY40" fmla="*/ 501950 h 902323"/>
                  <a:gd name="connsiteX41" fmla="*/ 951672 w 985826"/>
                  <a:gd name="connsiteY41" fmla="*/ 466390 h 902323"/>
                  <a:gd name="connsiteX42" fmla="*/ 961832 w 985826"/>
                  <a:gd name="connsiteY42" fmla="*/ 435910 h 902323"/>
                  <a:gd name="connsiteX43" fmla="*/ 971992 w 985826"/>
                  <a:gd name="connsiteY43" fmla="*/ 400350 h 902323"/>
                  <a:gd name="connsiteX44" fmla="*/ 977072 w 985826"/>
                  <a:gd name="connsiteY44" fmla="*/ 308910 h 902323"/>
                  <a:gd name="connsiteX45" fmla="*/ 982152 w 985826"/>
                  <a:gd name="connsiteY45" fmla="*/ 273350 h 902323"/>
                  <a:gd name="connsiteX46" fmla="*/ 977072 w 985826"/>
                  <a:gd name="connsiteY46" fmla="*/ 75230 h 902323"/>
                  <a:gd name="connsiteX47" fmla="*/ 885632 w 985826"/>
                  <a:gd name="connsiteY47" fmla="*/ 4110 h 902323"/>
                  <a:gd name="connsiteX48" fmla="*/ 839912 w 985826"/>
                  <a:gd name="connsiteY48" fmla="*/ 9190 h 902323"/>
                  <a:gd name="connsiteX49" fmla="*/ 768792 w 985826"/>
                  <a:gd name="connsiteY49" fmla="*/ 24430 h 902323"/>
                  <a:gd name="connsiteX50" fmla="*/ 743392 w 985826"/>
                  <a:gd name="connsiteY50" fmla="*/ 34590 h 902323"/>
                  <a:gd name="connsiteX51" fmla="*/ 702752 w 985826"/>
                  <a:gd name="connsiteY51" fmla="*/ 70150 h 902323"/>
                  <a:gd name="connsiteX52" fmla="*/ 682432 w 985826"/>
                  <a:gd name="connsiteY52" fmla="*/ 75230 h 902323"/>
                  <a:gd name="connsiteX53" fmla="*/ 662112 w 985826"/>
                  <a:gd name="connsiteY53" fmla="*/ 85390 h 902323"/>
                  <a:gd name="connsiteX54" fmla="*/ 601152 w 985826"/>
                  <a:gd name="connsiteY54" fmla="*/ 95550 h 902323"/>
                  <a:gd name="connsiteX55" fmla="*/ 489392 w 985826"/>
                  <a:gd name="connsiteY55" fmla="*/ 100630 h 902323"/>
                  <a:gd name="connsiteX56" fmla="*/ 453832 w 985826"/>
                  <a:gd name="connsiteY56" fmla="*/ 90470 h 902323"/>
                  <a:gd name="connsiteX57" fmla="*/ 413192 w 985826"/>
                  <a:gd name="connsiteY57" fmla="*/ 85390 h 902323"/>
                  <a:gd name="connsiteX58" fmla="*/ 397952 w 985826"/>
                  <a:gd name="connsiteY58" fmla="*/ 80310 h 902323"/>
                  <a:gd name="connsiteX59" fmla="*/ 250632 w 985826"/>
                  <a:gd name="connsiteY59" fmla="*/ 105710 h 902323"/>
                  <a:gd name="connsiteX60" fmla="*/ 220152 w 985826"/>
                  <a:gd name="connsiteY60" fmla="*/ 126030 h 902323"/>
                  <a:gd name="connsiteX61" fmla="*/ 194752 w 985826"/>
                  <a:gd name="connsiteY61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530032 w 985826"/>
                  <a:gd name="connsiteY24" fmla="*/ 857550 h 902323"/>
                  <a:gd name="connsiteX25" fmla="*/ 555432 w 985826"/>
                  <a:gd name="connsiteY25" fmla="*/ 821990 h 902323"/>
                  <a:gd name="connsiteX26" fmla="*/ 575752 w 985826"/>
                  <a:gd name="connsiteY26" fmla="*/ 791510 h 902323"/>
                  <a:gd name="connsiteX27" fmla="*/ 585912 w 985826"/>
                  <a:gd name="connsiteY27" fmla="*/ 776270 h 902323"/>
                  <a:gd name="connsiteX28" fmla="*/ 601152 w 985826"/>
                  <a:gd name="connsiteY28" fmla="*/ 761030 h 902323"/>
                  <a:gd name="connsiteX29" fmla="*/ 646872 w 985826"/>
                  <a:gd name="connsiteY29" fmla="*/ 720390 h 902323"/>
                  <a:gd name="connsiteX30" fmla="*/ 697672 w 985826"/>
                  <a:gd name="connsiteY30" fmla="*/ 710230 h 902323"/>
                  <a:gd name="connsiteX31" fmla="*/ 733232 w 985826"/>
                  <a:gd name="connsiteY31" fmla="*/ 700070 h 902323"/>
                  <a:gd name="connsiteX32" fmla="*/ 819592 w 985826"/>
                  <a:gd name="connsiteY32" fmla="*/ 694990 h 902323"/>
                  <a:gd name="connsiteX33" fmla="*/ 844992 w 985826"/>
                  <a:gd name="connsiteY33" fmla="*/ 669590 h 902323"/>
                  <a:gd name="connsiteX34" fmla="*/ 885632 w 985826"/>
                  <a:gd name="connsiteY34" fmla="*/ 628950 h 902323"/>
                  <a:gd name="connsiteX35" fmla="*/ 890712 w 985826"/>
                  <a:gd name="connsiteY35" fmla="*/ 613710 h 902323"/>
                  <a:gd name="connsiteX36" fmla="*/ 911032 w 985826"/>
                  <a:gd name="connsiteY36" fmla="*/ 593390 h 902323"/>
                  <a:gd name="connsiteX37" fmla="*/ 921192 w 985826"/>
                  <a:gd name="connsiteY37" fmla="*/ 578150 h 902323"/>
                  <a:gd name="connsiteX38" fmla="*/ 926272 w 985826"/>
                  <a:gd name="connsiteY38" fmla="*/ 542590 h 902323"/>
                  <a:gd name="connsiteX39" fmla="*/ 936432 w 985826"/>
                  <a:gd name="connsiteY39" fmla="*/ 527350 h 902323"/>
                  <a:gd name="connsiteX40" fmla="*/ 946592 w 985826"/>
                  <a:gd name="connsiteY40" fmla="*/ 501950 h 902323"/>
                  <a:gd name="connsiteX41" fmla="*/ 951672 w 985826"/>
                  <a:gd name="connsiteY41" fmla="*/ 466390 h 902323"/>
                  <a:gd name="connsiteX42" fmla="*/ 961832 w 985826"/>
                  <a:gd name="connsiteY42" fmla="*/ 435910 h 902323"/>
                  <a:gd name="connsiteX43" fmla="*/ 971992 w 985826"/>
                  <a:gd name="connsiteY43" fmla="*/ 400350 h 902323"/>
                  <a:gd name="connsiteX44" fmla="*/ 977072 w 985826"/>
                  <a:gd name="connsiteY44" fmla="*/ 308910 h 902323"/>
                  <a:gd name="connsiteX45" fmla="*/ 982152 w 985826"/>
                  <a:gd name="connsiteY45" fmla="*/ 273350 h 902323"/>
                  <a:gd name="connsiteX46" fmla="*/ 977072 w 985826"/>
                  <a:gd name="connsiteY46" fmla="*/ 75230 h 902323"/>
                  <a:gd name="connsiteX47" fmla="*/ 885632 w 985826"/>
                  <a:gd name="connsiteY47" fmla="*/ 4110 h 902323"/>
                  <a:gd name="connsiteX48" fmla="*/ 839912 w 985826"/>
                  <a:gd name="connsiteY48" fmla="*/ 9190 h 902323"/>
                  <a:gd name="connsiteX49" fmla="*/ 768792 w 985826"/>
                  <a:gd name="connsiteY49" fmla="*/ 24430 h 902323"/>
                  <a:gd name="connsiteX50" fmla="*/ 743392 w 985826"/>
                  <a:gd name="connsiteY50" fmla="*/ 34590 h 902323"/>
                  <a:gd name="connsiteX51" fmla="*/ 682432 w 985826"/>
                  <a:gd name="connsiteY51" fmla="*/ 75230 h 902323"/>
                  <a:gd name="connsiteX52" fmla="*/ 662112 w 985826"/>
                  <a:gd name="connsiteY52" fmla="*/ 85390 h 902323"/>
                  <a:gd name="connsiteX53" fmla="*/ 601152 w 985826"/>
                  <a:gd name="connsiteY53" fmla="*/ 95550 h 902323"/>
                  <a:gd name="connsiteX54" fmla="*/ 489392 w 985826"/>
                  <a:gd name="connsiteY54" fmla="*/ 100630 h 902323"/>
                  <a:gd name="connsiteX55" fmla="*/ 453832 w 985826"/>
                  <a:gd name="connsiteY55" fmla="*/ 90470 h 902323"/>
                  <a:gd name="connsiteX56" fmla="*/ 413192 w 985826"/>
                  <a:gd name="connsiteY56" fmla="*/ 85390 h 902323"/>
                  <a:gd name="connsiteX57" fmla="*/ 397952 w 985826"/>
                  <a:gd name="connsiteY57" fmla="*/ 80310 h 902323"/>
                  <a:gd name="connsiteX58" fmla="*/ 250632 w 985826"/>
                  <a:gd name="connsiteY58" fmla="*/ 105710 h 902323"/>
                  <a:gd name="connsiteX59" fmla="*/ 220152 w 985826"/>
                  <a:gd name="connsiteY59" fmla="*/ 126030 h 902323"/>
                  <a:gd name="connsiteX60" fmla="*/ 194752 w 985826"/>
                  <a:gd name="connsiteY60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530032 w 985826"/>
                  <a:gd name="connsiteY24" fmla="*/ 857550 h 902323"/>
                  <a:gd name="connsiteX25" fmla="*/ 555432 w 985826"/>
                  <a:gd name="connsiteY25" fmla="*/ 821990 h 902323"/>
                  <a:gd name="connsiteX26" fmla="*/ 575752 w 985826"/>
                  <a:gd name="connsiteY26" fmla="*/ 791510 h 902323"/>
                  <a:gd name="connsiteX27" fmla="*/ 585912 w 985826"/>
                  <a:gd name="connsiteY27" fmla="*/ 776270 h 902323"/>
                  <a:gd name="connsiteX28" fmla="*/ 601152 w 985826"/>
                  <a:gd name="connsiteY28" fmla="*/ 761030 h 902323"/>
                  <a:gd name="connsiteX29" fmla="*/ 646872 w 985826"/>
                  <a:gd name="connsiteY29" fmla="*/ 720390 h 902323"/>
                  <a:gd name="connsiteX30" fmla="*/ 697672 w 985826"/>
                  <a:gd name="connsiteY30" fmla="*/ 710230 h 902323"/>
                  <a:gd name="connsiteX31" fmla="*/ 733232 w 985826"/>
                  <a:gd name="connsiteY31" fmla="*/ 700070 h 902323"/>
                  <a:gd name="connsiteX32" fmla="*/ 819592 w 985826"/>
                  <a:gd name="connsiteY32" fmla="*/ 694990 h 902323"/>
                  <a:gd name="connsiteX33" fmla="*/ 844992 w 985826"/>
                  <a:gd name="connsiteY33" fmla="*/ 669590 h 902323"/>
                  <a:gd name="connsiteX34" fmla="*/ 885632 w 985826"/>
                  <a:gd name="connsiteY34" fmla="*/ 628950 h 902323"/>
                  <a:gd name="connsiteX35" fmla="*/ 890712 w 985826"/>
                  <a:gd name="connsiteY35" fmla="*/ 613710 h 902323"/>
                  <a:gd name="connsiteX36" fmla="*/ 911032 w 985826"/>
                  <a:gd name="connsiteY36" fmla="*/ 593390 h 902323"/>
                  <a:gd name="connsiteX37" fmla="*/ 921192 w 985826"/>
                  <a:gd name="connsiteY37" fmla="*/ 578150 h 902323"/>
                  <a:gd name="connsiteX38" fmla="*/ 926272 w 985826"/>
                  <a:gd name="connsiteY38" fmla="*/ 542590 h 902323"/>
                  <a:gd name="connsiteX39" fmla="*/ 936432 w 985826"/>
                  <a:gd name="connsiteY39" fmla="*/ 527350 h 902323"/>
                  <a:gd name="connsiteX40" fmla="*/ 946592 w 985826"/>
                  <a:gd name="connsiteY40" fmla="*/ 501950 h 902323"/>
                  <a:gd name="connsiteX41" fmla="*/ 951672 w 985826"/>
                  <a:gd name="connsiteY41" fmla="*/ 466390 h 902323"/>
                  <a:gd name="connsiteX42" fmla="*/ 961832 w 985826"/>
                  <a:gd name="connsiteY42" fmla="*/ 435910 h 902323"/>
                  <a:gd name="connsiteX43" fmla="*/ 971992 w 985826"/>
                  <a:gd name="connsiteY43" fmla="*/ 400350 h 902323"/>
                  <a:gd name="connsiteX44" fmla="*/ 977072 w 985826"/>
                  <a:gd name="connsiteY44" fmla="*/ 308910 h 902323"/>
                  <a:gd name="connsiteX45" fmla="*/ 982152 w 985826"/>
                  <a:gd name="connsiteY45" fmla="*/ 273350 h 902323"/>
                  <a:gd name="connsiteX46" fmla="*/ 977072 w 985826"/>
                  <a:gd name="connsiteY46" fmla="*/ 75230 h 902323"/>
                  <a:gd name="connsiteX47" fmla="*/ 885632 w 985826"/>
                  <a:gd name="connsiteY47" fmla="*/ 4110 h 902323"/>
                  <a:gd name="connsiteX48" fmla="*/ 839912 w 985826"/>
                  <a:gd name="connsiteY48" fmla="*/ 9190 h 902323"/>
                  <a:gd name="connsiteX49" fmla="*/ 768792 w 985826"/>
                  <a:gd name="connsiteY49" fmla="*/ 24430 h 902323"/>
                  <a:gd name="connsiteX50" fmla="*/ 743392 w 985826"/>
                  <a:gd name="connsiteY50" fmla="*/ 34590 h 902323"/>
                  <a:gd name="connsiteX51" fmla="*/ 682432 w 985826"/>
                  <a:gd name="connsiteY51" fmla="*/ 75230 h 902323"/>
                  <a:gd name="connsiteX52" fmla="*/ 601152 w 985826"/>
                  <a:gd name="connsiteY52" fmla="*/ 95550 h 902323"/>
                  <a:gd name="connsiteX53" fmla="*/ 489392 w 985826"/>
                  <a:gd name="connsiteY53" fmla="*/ 100630 h 902323"/>
                  <a:gd name="connsiteX54" fmla="*/ 453832 w 985826"/>
                  <a:gd name="connsiteY54" fmla="*/ 90470 h 902323"/>
                  <a:gd name="connsiteX55" fmla="*/ 413192 w 985826"/>
                  <a:gd name="connsiteY55" fmla="*/ 85390 h 902323"/>
                  <a:gd name="connsiteX56" fmla="*/ 397952 w 985826"/>
                  <a:gd name="connsiteY56" fmla="*/ 80310 h 902323"/>
                  <a:gd name="connsiteX57" fmla="*/ 250632 w 985826"/>
                  <a:gd name="connsiteY57" fmla="*/ 105710 h 902323"/>
                  <a:gd name="connsiteX58" fmla="*/ 220152 w 985826"/>
                  <a:gd name="connsiteY58" fmla="*/ 126030 h 902323"/>
                  <a:gd name="connsiteX59" fmla="*/ 194752 w 985826"/>
                  <a:gd name="connsiteY59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530032 w 985826"/>
                  <a:gd name="connsiteY24" fmla="*/ 857550 h 902323"/>
                  <a:gd name="connsiteX25" fmla="*/ 555432 w 985826"/>
                  <a:gd name="connsiteY25" fmla="*/ 821990 h 902323"/>
                  <a:gd name="connsiteX26" fmla="*/ 575752 w 985826"/>
                  <a:gd name="connsiteY26" fmla="*/ 791510 h 902323"/>
                  <a:gd name="connsiteX27" fmla="*/ 585912 w 985826"/>
                  <a:gd name="connsiteY27" fmla="*/ 776270 h 902323"/>
                  <a:gd name="connsiteX28" fmla="*/ 601152 w 985826"/>
                  <a:gd name="connsiteY28" fmla="*/ 761030 h 902323"/>
                  <a:gd name="connsiteX29" fmla="*/ 646872 w 985826"/>
                  <a:gd name="connsiteY29" fmla="*/ 720390 h 902323"/>
                  <a:gd name="connsiteX30" fmla="*/ 697672 w 985826"/>
                  <a:gd name="connsiteY30" fmla="*/ 710230 h 902323"/>
                  <a:gd name="connsiteX31" fmla="*/ 733232 w 985826"/>
                  <a:gd name="connsiteY31" fmla="*/ 700070 h 902323"/>
                  <a:gd name="connsiteX32" fmla="*/ 819592 w 985826"/>
                  <a:gd name="connsiteY32" fmla="*/ 694990 h 902323"/>
                  <a:gd name="connsiteX33" fmla="*/ 844992 w 985826"/>
                  <a:gd name="connsiteY33" fmla="*/ 669590 h 902323"/>
                  <a:gd name="connsiteX34" fmla="*/ 885632 w 985826"/>
                  <a:gd name="connsiteY34" fmla="*/ 628950 h 902323"/>
                  <a:gd name="connsiteX35" fmla="*/ 890712 w 985826"/>
                  <a:gd name="connsiteY35" fmla="*/ 613710 h 902323"/>
                  <a:gd name="connsiteX36" fmla="*/ 911032 w 985826"/>
                  <a:gd name="connsiteY36" fmla="*/ 593390 h 902323"/>
                  <a:gd name="connsiteX37" fmla="*/ 921192 w 985826"/>
                  <a:gd name="connsiteY37" fmla="*/ 578150 h 902323"/>
                  <a:gd name="connsiteX38" fmla="*/ 926272 w 985826"/>
                  <a:gd name="connsiteY38" fmla="*/ 542590 h 902323"/>
                  <a:gd name="connsiteX39" fmla="*/ 936432 w 985826"/>
                  <a:gd name="connsiteY39" fmla="*/ 527350 h 902323"/>
                  <a:gd name="connsiteX40" fmla="*/ 946592 w 985826"/>
                  <a:gd name="connsiteY40" fmla="*/ 501950 h 902323"/>
                  <a:gd name="connsiteX41" fmla="*/ 951672 w 985826"/>
                  <a:gd name="connsiteY41" fmla="*/ 466390 h 902323"/>
                  <a:gd name="connsiteX42" fmla="*/ 961832 w 985826"/>
                  <a:gd name="connsiteY42" fmla="*/ 435910 h 902323"/>
                  <a:gd name="connsiteX43" fmla="*/ 971992 w 985826"/>
                  <a:gd name="connsiteY43" fmla="*/ 400350 h 902323"/>
                  <a:gd name="connsiteX44" fmla="*/ 977072 w 985826"/>
                  <a:gd name="connsiteY44" fmla="*/ 308910 h 902323"/>
                  <a:gd name="connsiteX45" fmla="*/ 982152 w 985826"/>
                  <a:gd name="connsiteY45" fmla="*/ 273350 h 902323"/>
                  <a:gd name="connsiteX46" fmla="*/ 977072 w 985826"/>
                  <a:gd name="connsiteY46" fmla="*/ 75230 h 902323"/>
                  <a:gd name="connsiteX47" fmla="*/ 885632 w 985826"/>
                  <a:gd name="connsiteY47" fmla="*/ 4110 h 902323"/>
                  <a:gd name="connsiteX48" fmla="*/ 839912 w 985826"/>
                  <a:gd name="connsiteY48" fmla="*/ 9190 h 902323"/>
                  <a:gd name="connsiteX49" fmla="*/ 768792 w 985826"/>
                  <a:gd name="connsiteY49" fmla="*/ 24430 h 902323"/>
                  <a:gd name="connsiteX50" fmla="*/ 743392 w 985826"/>
                  <a:gd name="connsiteY50" fmla="*/ 34590 h 902323"/>
                  <a:gd name="connsiteX51" fmla="*/ 601152 w 985826"/>
                  <a:gd name="connsiteY51" fmla="*/ 95550 h 902323"/>
                  <a:gd name="connsiteX52" fmla="*/ 489392 w 985826"/>
                  <a:gd name="connsiteY52" fmla="*/ 100630 h 902323"/>
                  <a:gd name="connsiteX53" fmla="*/ 453832 w 985826"/>
                  <a:gd name="connsiteY53" fmla="*/ 90470 h 902323"/>
                  <a:gd name="connsiteX54" fmla="*/ 413192 w 985826"/>
                  <a:gd name="connsiteY54" fmla="*/ 85390 h 902323"/>
                  <a:gd name="connsiteX55" fmla="*/ 397952 w 985826"/>
                  <a:gd name="connsiteY55" fmla="*/ 80310 h 902323"/>
                  <a:gd name="connsiteX56" fmla="*/ 250632 w 985826"/>
                  <a:gd name="connsiteY56" fmla="*/ 105710 h 902323"/>
                  <a:gd name="connsiteX57" fmla="*/ 220152 w 985826"/>
                  <a:gd name="connsiteY57" fmla="*/ 126030 h 902323"/>
                  <a:gd name="connsiteX58" fmla="*/ 194752 w 985826"/>
                  <a:gd name="connsiteY58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530032 w 985826"/>
                  <a:gd name="connsiteY24" fmla="*/ 857550 h 902323"/>
                  <a:gd name="connsiteX25" fmla="*/ 555432 w 985826"/>
                  <a:gd name="connsiteY25" fmla="*/ 821990 h 902323"/>
                  <a:gd name="connsiteX26" fmla="*/ 575752 w 985826"/>
                  <a:gd name="connsiteY26" fmla="*/ 791510 h 902323"/>
                  <a:gd name="connsiteX27" fmla="*/ 601152 w 985826"/>
                  <a:gd name="connsiteY27" fmla="*/ 761030 h 902323"/>
                  <a:gd name="connsiteX28" fmla="*/ 646872 w 985826"/>
                  <a:gd name="connsiteY28" fmla="*/ 720390 h 902323"/>
                  <a:gd name="connsiteX29" fmla="*/ 697672 w 985826"/>
                  <a:gd name="connsiteY29" fmla="*/ 710230 h 902323"/>
                  <a:gd name="connsiteX30" fmla="*/ 733232 w 985826"/>
                  <a:gd name="connsiteY30" fmla="*/ 700070 h 902323"/>
                  <a:gd name="connsiteX31" fmla="*/ 819592 w 985826"/>
                  <a:gd name="connsiteY31" fmla="*/ 694990 h 902323"/>
                  <a:gd name="connsiteX32" fmla="*/ 844992 w 985826"/>
                  <a:gd name="connsiteY32" fmla="*/ 669590 h 902323"/>
                  <a:gd name="connsiteX33" fmla="*/ 885632 w 985826"/>
                  <a:gd name="connsiteY33" fmla="*/ 628950 h 902323"/>
                  <a:gd name="connsiteX34" fmla="*/ 890712 w 985826"/>
                  <a:gd name="connsiteY34" fmla="*/ 613710 h 902323"/>
                  <a:gd name="connsiteX35" fmla="*/ 911032 w 985826"/>
                  <a:gd name="connsiteY35" fmla="*/ 593390 h 902323"/>
                  <a:gd name="connsiteX36" fmla="*/ 921192 w 985826"/>
                  <a:gd name="connsiteY36" fmla="*/ 578150 h 902323"/>
                  <a:gd name="connsiteX37" fmla="*/ 926272 w 985826"/>
                  <a:gd name="connsiteY37" fmla="*/ 542590 h 902323"/>
                  <a:gd name="connsiteX38" fmla="*/ 936432 w 985826"/>
                  <a:gd name="connsiteY38" fmla="*/ 527350 h 902323"/>
                  <a:gd name="connsiteX39" fmla="*/ 946592 w 985826"/>
                  <a:gd name="connsiteY39" fmla="*/ 501950 h 902323"/>
                  <a:gd name="connsiteX40" fmla="*/ 951672 w 985826"/>
                  <a:gd name="connsiteY40" fmla="*/ 466390 h 902323"/>
                  <a:gd name="connsiteX41" fmla="*/ 961832 w 985826"/>
                  <a:gd name="connsiteY41" fmla="*/ 435910 h 902323"/>
                  <a:gd name="connsiteX42" fmla="*/ 971992 w 985826"/>
                  <a:gd name="connsiteY42" fmla="*/ 400350 h 902323"/>
                  <a:gd name="connsiteX43" fmla="*/ 977072 w 985826"/>
                  <a:gd name="connsiteY43" fmla="*/ 308910 h 902323"/>
                  <a:gd name="connsiteX44" fmla="*/ 982152 w 985826"/>
                  <a:gd name="connsiteY44" fmla="*/ 273350 h 902323"/>
                  <a:gd name="connsiteX45" fmla="*/ 977072 w 985826"/>
                  <a:gd name="connsiteY45" fmla="*/ 75230 h 902323"/>
                  <a:gd name="connsiteX46" fmla="*/ 885632 w 985826"/>
                  <a:gd name="connsiteY46" fmla="*/ 4110 h 902323"/>
                  <a:gd name="connsiteX47" fmla="*/ 839912 w 985826"/>
                  <a:gd name="connsiteY47" fmla="*/ 9190 h 902323"/>
                  <a:gd name="connsiteX48" fmla="*/ 768792 w 985826"/>
                  <a:gd name="connsiteY48" fmla="*/ 24430 h 902323"/>
                  <a:gd name="connsiteX49" fmla="*/ 743392 w 985826"/>
                  <a:gd name="connsiteY49" fmla="*/ 34590 h 902323"/>
                  <a:gd name="connsiteX50" fmla="*/ 601152 w 985826"/>
                  <a:gd name="connsiteY50" fmla="*/ 95550 h 902323"/>
                  <a:gd name="connsiteX51" fmla="*/ 489392 w 985826"/>
                  <a:gd name="connsiteY51" fmla="*/ 100630 h 902323"/>
                  <a:gd name="connsiteX52" fmla="*/ 453832 w 985826"/>
                  <a:gd name="connsiteY52" fmla="*/ 90470 h 902323"/>
                  <a:gd name="connsiteX53" fmla="*/ 413192 w 985826"/>
                  <a:gd name="connsiteY53" fmla="*/ 85390 h 902323"/>
                  <a:gd name="connsiteX54" fmla="*/ 397952 w 985826"/>
                  <a:gd name="connsiteY54" fmla="*/ 80310 h 902323"/>
                  <a:gd name="connsiteX55" fmla="*/ 250632 w 985826"/>
                  <a:gd name="connsiteY55" fmla="*/ 105710 h 902323"/>
                  <a:gd name="connsiteX56" fmla="*/ 220152 w 985826"/>
                  <a:gd name="connsiteY56" fmla="*/ 126030 h 902323"/>
                  <a:gd name="connsiteX57" fmla="*/ 194752 w 985826"/>
                  <a:gd name="connsiteY57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530032 w 985826"/>
                  <a:gd name="connsiteY24" fmla="*/ 857550 h 902323"/>
                  <a:gd name="connsiteX25" fmla="*/ 555432 w 985826"/>
                  <a:gd name="connsiteY25" fmla="*/ 821990 h 902323"/>
                  <a:gd name="connsiteX26" fmla="*/ 601152 w 985826"/>
                  <a:gd name="connsiteY26" fmla="*/ 761030 h 902323"/>
                  <a:gd name="connsiteX27" fmla="*/ 646872 w 985826"/>
                  <a:gd name="connsiteY27" fmla="*/ 720390 h 902323"/>
                  <a:gd name="connsiteX28" fmla="*/ 697672 w 985826"/>
                  <a:gd name="connsiteY28" fmla="*/ 710230 h 902323"/>
                  <a:gd name="connsiteX29" fmla="*/ 733232 w 985826"/>
                  <a:gd name="connsiteY29" fmla="*/ 700070 h 902323"/>
                  <a:gd name="connsiteX30" fmla="*/ 819592 w 985826"/>
                  <a:gd name="connsiteY30" fmla="*/ 694990 h 902323"/>
                  <a:gd name="connsiteX31" fmla="*/ 844992 w 985826"/>
                  <a:gd name="connsiteY31" fmla="*/ 669590 h 902323"/>
                  <a:gd name="connsiteX32" fmla="*/ 885632 w 985826"/>
                  <a:gd name="connsiteY32" fmla="*/ 628950 h 902323"/>
                  <a:gd name="connsiteX33" fmla="*/ 890712 w 985826"/>
                  <a:gd name="connsiteY33" fmla="*/ 613710 h 902323"/>
                  <a:gd name="connsiteX34" fmla="*/ 911032 w 985826"/>
                  <a:gd name="connsiteY34" fmla="*/ 593390 h 902323"/>
                  <a:gd name="connsiteX35" fmla="*/ 921192 w 985826"/>
                  <a:gd name="connsiteY35" fmla="*/ 578150 h 902323"/>
                  <a:gd name="connsiteX36" fmla="*/ 926272 w 985826"/>
                  <a:gd name="connsiteY36" fmla="*/ 542590 h 902323"/>
                  <a:gd name="connsiteX37" fmla="*/ 936432 w 985826"/>
                  <a:gd name="connsiteY37" fmla="*/ 527350 h 902323"/>
                  <a:gd name="connsiteX38" fmla="*/ 946592 w 985826"/>
                  <a:gd name="connsiteY38" fmla="*/ 501950 h 902323"/>
                  <a:gd name="connsiteX39" fmla="*/ 951672 w 985826"/>
                  <a:gd name="connsiteY39" fmla="*/ 466390 h 902323"/>
                  <a:gd name="connsiteX40" fmla="*/ 961832 w 985826"/>
                  <a:gd name="connsiteY40" fmla="*/ 435910 h 902323"/>
                  <a:gd name="connsiteX41" fmla="*/ 971992 w 985826"/>
                  <a:gd name="connsiteY41" fmla="*/ 400350 h 902323"/>
                  <a:gd name="connsiteX42" fmla="*/ 977072 w 985826"/>
                  <a:gd name="connsiteY42" fmla="*/ 308910 h 902323"/>
                  <a:gd name="connsiteX43" fmla="*/ 982152 w 985826"/>
                  <a:gd name="connsiteY43" fmla="*/ 273350 h 902323"/>
                  <a:gd name="connsiteX44" fmla="*/ 977072 w 985826"/>
                  <a:gd name="connsiteY44" fmla="*/ 75230 h 902323"/>
                  <a:gd name="connsiteX45" fmla="*/ 885632 w 985826"/>
                  <a:gd name="connsiteY45" fmla="*/ 4110 h 902323"/>
                  <a:gd name="connsiteX46" fmla="*/ 839912 w 985826"/>
                  <a:gd name="connsiteY46" fmla="*/ 9190 h 902323"/>
                  <a:gd name="connsiteX47" fmla="*/ 768792 w 985826"/>
                  <a:gd name="connsiteY47" fmla="*/ 24430 h 902323"/>
                  <a:gd name="connsiteX48" fmla="*/ 743392 w 985826"/>
                  <a:gd name="connsiteY48" fmla="*/ 34590 h 902323"/>
                  <a:gd name="connsiteX49" fmla="*/ 601152 w 985826"/>
                  <a:gd name="connsiteY49" fmla="*/ 95550 h 902323"/>
                  <a:gd name="connsiteX50" fmla="*/ 489392 w 985826"/>
                  <a:gd name="connsiteY50" fmla="*/ 100630 h 902323"/>
                  <a:gd name="connsiteX51" fmla="*/ 453832 w 985826"/>
                  <a:gd name="connsiteY51" fmla="*/ 90470 h 902323"/>
                  <a:gd name="connsiteX52" fmla="*/ 413192 w 985826"/>
                  <a:gd name="connsiteY52" fmla="*/ 85390 h 902323"/>
                  <a:gd name="connsiteX53" fmla="*/ 397952 w 985826"/>
                  <a:gd name="connsiteY53" fmla="*/ 80310 h 902323"/>
                  <a:gd name="connsiteX54" fmla="*/ 250632 w 985826"/>
                  <a:gd name="connsiteY54" fmla="*/ 105710 h 902323"/>
                  <a:gd name="connsiteX55" fmla="*/ 220152 w 985826"/>
                  <a:gd name="connsiteY55" fmla="*/ 126030 h 902323"/>
                  <a:gd name="connsiteX56" fmla="*/ 194752 w 985826"/>
                  <a:gd name="connsiteY56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530032 w 985826"/>
                  <a:gd name="connsiteY24" fmla="*/ 857550 h 902323"/>
                  <a:gd name="connsiteX25" fmla="*/ 601152 w 985826"/>
                  <a:gd name="connsiteY25" fmla="*/ 761030 h 902323"/>
                  <a:gd name="connsiteX26" fmla="*/ 646872 w 985826"/>
                  <a:gd name="connsiteY26" fmla="*/ 720390 h 902323"/>
                  <a:gd name="connsiteX27" fmla="*/ 697672 w 985826"/>
                  <a:gd name="connsiteY27" fmla="*/ 710230 h 902323"/>
                  <a:gd name="connsiteX28" fmla="*/ 733232 w 985826"/>
                  <a:gd name="connsiteY28" fmla="*/ 700070 h 902323"/>
                  <a:gd name="connsiteX29" fmla="*/ 819592 w 985826"/>
                  <a:gd name="connsiteY29" fmla="*/ 694990 h 902323"/>
                  <a:gd name="connsiteX30" fmla="*/ 844992 w 985826"/>
                  <a:gd name="connsiteY30" fmla="*/ 669590 h 902323"/>
                  <a:gd name="connsiteX31" fmla="*/ 885632 w 985826"/>
                  <a:gd name="connsiteY31" fmla="*/ 628950 h 902323"/>
                  <a:gd name="connsiteX32" fmla="*/ 890712 w 985826"/>
                  <a:gd name="connsiteY32" fmla="*/ 613710 h 902323"/>
                  <a:gd name="connsiteX33" fmla="*/ 911032 w 985826"/>
                  <a:gd name="connsiteY33" fmla="*/ 593390 h 902323"/>
                  <a:gd name="connsiteX34" fmla="*/ 921192 w 985826"/>
                  <a:gd name="connsiteY34" fmla="*/ 578150 h 902323"/>
                  <a:gd name="connsiteX35" fmla="*/ 926272 w 985826"/>
                  <a:gd name="connsiteY35" fmla="*/ 542590 h 902323"/>
                  <a:gd name="connsiteX36" fmla="*/ 936432 w 985826"/>
                  <a:gd name="connsiteY36" fmla="*/ 527350 h 902323"/>
                  <a:gd name="connsiteX37" fmla="*/ 946592 w 985826"/>
                  <a:gd name="connsiteY37" fmla="*/ 501950 h 902323"/>
                  <a:gd name="connsiteX38" fmla="*/ 951672 w 985826"/>
                  <a:gd name="connsiteY38" fmla="*/ 466390 h 902323"/>
                  <a:gd name="connsiteX39" fmla="*/ 961832 w 985826"/>
                  <a:gd name="connsiteY39" fmla="*/ 435910 h 902323"/>
                  <a:gd name="connsiteX40" fmla="*/ 971992 w 985826"/>
                  <a:gd name="connsiteY40" fmla="*/ 400350 h 902323"/>
                  <a:gd name="connsiteX41" fmla="*/ 977072 w 985826"/>
                  <a:gd name="connsiteY41" fmla="*/ 308910 h 902323"/>
                  <a:gd name="connsiteX42" fmla="*/ 982152 w 985826"/>
                  <a:gd name="connsiteY42" fmla="*/ 273350 h 902323"/>
                  <a:gd name="connsiteX43" fmla="*/ 977072 w 985826"/>
                  <a:gd name="connsiteY43" fmla="*/ 75230 h 902323"/>
                  <a:gd name="connsiteX44" fmla="*/ 885632 w 985826"/>
                  <a:gd name="connsiteY44" fmla="*/ 4110 h 902323"/>
                  <a:gd name="connsiteX45" fmla="*/ 839912 w 985826"/>
                  <a:gd name="connsiteY45" fmla="*/ 9190 h 902323"/>
                  <a:gd name="connsiteX46" fmla="*/ 768792 w 985826"/>
                  <a:gd name="connsiteY46" fmla="*/ 24430 h 902323"/>
                  <a:gd name="connsiteX47" fmla="*/ 743392 w 985826"/>
                  <a:gd name="connsiteY47" fmla="*/ 34590 h 902323"/>
                  <a:gd name="connsiteX48" fmla="*/ 601152 w 985826"/>
                  <a:gd name="connsiteY48" fmla="*/ 95550 h 902323"/>
                  <a:gd name="connsiteX49" fmla="*/ 489392 w 985826"/>
                  <a:gd name="connsiteY49" fmla="*/ 100630 h 902323"/>
                  <a:gd name="connsiteX50" fmla="*/ 453832 w 985826"/>
                  <a:gd name="connsiteY50" fmla="*/ 90470 h 902323"/>
                  <a:gd name="connsiteX51" fmla="*/ 413192 w 985826"/>
                  <a:gd name="connsiteY51" fmla="*/ 85390 h 902323"/>
                  <a:gd name="connsiteX52" fmla="*/ 397952 w 985826"/>
                  <a:gd name="connsiteY52" fmla="*/ 80310 h 902323"/>
                  <a:gd name="connsiteX53" fmla="*/ 250632 w 985826"/>
                  <a:gd name="connsiteY53" fmla="*/ 105710 h 902323"/>
                  <a:gd name="connsiteX54" fmla="*/ 220152 w 985826"/>
                  <a:gd name="connsiteY54" fmla="*/ 126030 h 902323"/>
                  <a:gd name="connsiteX55" fmla="*/ 194752 w 985826"/>
                  <a:gd name="connsiteY55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601152 w 985826"/>
                  <a:gd name="connsiteY24" fmla="*/ 761030 h 902323"/>
                  <a:gd name="connsiteX25" fmla="*/ 646872 w 985826"/>
                  <a:gd name="connsiteY25" fmla="*/ 720390 h 902323"/>
                  <a:gd name="connsiteX26" fmla="*/ 697672 w 985826"/>
                  <a:gd name="connsiteY26" fmla="*/ 710230 h 902323"/>
                  <a:gd name="connsiteX27" fmla="*/ 733232 w 985826"/>
                  <a:gd name="connsiteY27" fmla="*/ 700070 h 902323"/>
                  <a:gd name="connsiteX28" fmla="*/ 819592 w 985826"/>
                  <a:gd name="connsiteY28" fmla="*/ 694990 h 902323"/>
                  <a:gd name="connsiteX29" fmla="*/ 844992 w 985826"/>
                  <a:gd name="connsiteY29" fmla="*/ 669590 h 902323"/>
                  <a:gd name="connsiteX30" fmla="*/ 885632 w 985826"/>
                  <a:gd name="connsiteY30" fmla="*/ 628950 h 902323"/>
                  <a:gd name="connsiteX31" fmla="*/ 890712 w 985826"/>
                  <a:gd name="connsiteY31" fmla="*/ 613710 h 902323"/>
                  <a:gd name="connsiteX32" fmla="*/ 911032 w 985826"/>
                  <a:gd name="connsiteY32" fmla="*/ 593390 h 902323"/>
                  <a:gd name="connsiteX33" fmla="*/ 921192 w 985826"/>
                  <a:gd name="connsiteY33" fmla="*/ 578150 h 902323"/>
                  <a:gd name="connsiteX34" fmla="*/ 926272 w 985826"/>
                  <a:gd name="connsiteY34" fmla="*/ 542590 h 902323"/>
                  <a:gd name="connsiteX35" fmla="*/ 936432 w 985826"/>
                  <a:gd name="connsiteY35" fmla="*/ 527350 h 902323"/>
                  <a:gd name="connsiteX36" fmla="*/ 946592 w 985826"/>
                  <a:gd name="connsiteY36" fmla="*/ 501950 h 902323"/>
                  <a:gd name="connsiteX37" fmla="*/ 951672 w 985826"/>
                  <a:gd name="connsiteY37" fmla="*/ 466390 h 902323"/>
                  <a:gd name="connsiteX38" fmla="*/ 961832 w 985826"/>
                  <a:gd name="connsiteY38" fmla="*/ 435910 h 902323"/>
                  <a:gd name="connsiteX39" fmla="*/ 971992 w 985826"/>
                  <a:gd name="connsiteY39" fmla="*/ 400350 h 902323"/>
                  <a:gd name="connsiteX40" fmla="*/ 977072 w 985826"/>
                  <a:gd name="connsiteY40" fmla="*/ 308910 h 902323"/>
                  <a:gd name="connsiteX41" fmla="*/ 982152 w 985826"/>
                  <a:gd name="connsiteY41" fmla="*/ 273350 h 902323"/>
                  <a:gd name="connsiteX42" fmla="*/ 977072 w 985826"/>
                  <a:gd name="connsiteY42" fmla="*/ 75230 h 902323"/>
                  <a:gd name="connsiteX43" fmla="*/ 885632 w 985826"/>
                  <a:gd name="connsiteY43" fmla="*/ 4110 h 902323"/>
                  <a:gd name="connsiteX44" fmla="*/ 839912 w 985826"/>
                  <a:gd name="connsiteY44" fmla="*/ 9190 h 902323"/>
                  <a:gd name="connsiteX45" fmla="*/ 768792 w 985826"/>
                  <a:gd name="connsiteY45" fmla="*/ 24430 h 902323"/>
                  <a:gd name="connsiteX46" fmla="*/ 743392 w 985826"/>
                  <a:gd name="connsiteY46" fmla="*/ 34590 h 902323"/>
                  <a:gd name="connsiteX47" fmla="*/ 601152 w 985826"/>
                  <a:gd name="connsiteY47" fmla="*/ 95550 h 902323"/>
                  <a:gd name="connsiteX48" fmla="*/ 489392 w 985826"/>
                  <a:gd name="connsiteY48" fmla="*/ 100630 h 902323"/>
                  <a:gd name="connsiteX49" fmla="*/ 453832 w 985826"/>
                  <a:gd name="connsiteY49" fmla="*/ 90470 h 902323"/>
                  <a:gd name="connsiteX50" fmla="*/ 413192 w 985826"/>
                  <a:gd name="connsiteY50" fmla="*/ 85390 h 902323"/>
                  <a:gd name="connsiteX51" fmla="*/ 397952 w 985826"/>
                  <a:gd name="connsiteY51" fmla="*/ 80310 h 902323"/>
                  <a:gd name="connsiteX52" fmla="*/ 250632 w 985826"/>
                  <a:gd name="connsiteY52" fmla="*/ 105710 h 902323"/>
                  <a:gd name="connsiteX53" fmla="*/ 220152 w 985826"/>
                  <a:gd name="connsiteY53" fmla="*/ 126030 h 902323"/>
                  <a:gd name="connsiteX54" fmla="*/ 194752 w 985826"/>
                  <a:gd name="connsiteY54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601152 w 985826"/>
                  <a:gd name="connsiteY24" fmla="*/ 761030 h 902323"/>
                  <a:gd name="connsiteX25" fmla="*/ 646872 w 985826"/>
                  <a:gd name="connsiteY25" fmla="*/ 720390 h 902323"/>
                  <a:gd name="connsiteX26" fmla="*/ 697672 w 985826"/>
                  <a:gd name="connsiteY26" fmla="*/ 710230 h 902323"/>
                  <a:gd name="connsiteX27" fmla="*/ 733232 w 985826"/>
                  <a:gd name="connsiteY27" fmla="*/ 700070 h 902323"/>
                  <a:gd name="connsiteX28" fmla="*/ 819592 w 985826"/>
                  <a:gd name="connsiteY28" fmla="*/ 694990 h 902323"/>
                  <a:gd name="connsiteX29" fmla="*/ 844992 w 985826"/>
                  <a:gd name="connsiteY29" fmla="*/ 669590 h 902323"/>
                  <a:gd name="connsiteX30" fmla="*/ 885632 w 985826"/>
                  <a:gd name="connsiteY30" fmla="*/ 628950 h 902323"/>
                  <a:gd name="connsiteX31" fmla="*/ 890712 w 985826"/>
                  <a:gd name="connsiteY31" fmla="*/ 613710 h 902323"/>
                  <a:gd name="connsiteX32" fmla="*/ 911032 w 985826"/>
                  <a:gd name="connsiteY32" fmla="*/ 593390 h 902323"/>
                  <a:gd name="connsiteX33" fmla="*/ 926272 w 985826"/>
                  <a:gd name="connsiteY33" fmla="*/ 542590 h 902323"/>
                  <a:gd name="connsiteX34" fmla="*/ 936432 w 985826"/>
                  <a:gd name="connsiteY34" fmla="*/ 527350 h 902323"/>
                  <a:gd name="connsiteX35" fmla="*/ 946592 w 985826"/>
                  <a:gd name="connsiteY35" fmla="*/ 501950 h 902323"/>
                  <a:gd name="connsiteX36" fmla="*/ 951672 w 985826"/>
                  <a:gd name="connsiteY36" fmla="*/ 466390 h 902323"/>
                  <a:gd name="connsiteX37" fmla="*/ 961832 w 985826"/>
                  <a:gd name="connsiteY37" fmla="*/ 435910 h 902323"/>
                  <a:gd name="connsiteX38" fmla="*/ 971992 w 985826"/>
                  <a:gd name="connsiteY38" fmla="*/ 400350 h 902323"/>
                  <a:gd name="connsiteX39" fmla="*/ 977072 w 985826"/>
                  <a:gd name="connsiteY39" fmla="*/ 308910 h 902323"/>
                  <a:gd name="connsiteX40" fmla="*/ 982152 w 985826"/>
                  <a:gd name="connsiteY40" fmla="*/ 273350 h 902323"/>
                  <a:gd name="connsiteX41" fmla="*/ 977072 w 985826"/>
                  <a:gd name="connsiteY41" fmla="*/ 75230 h 902323"/>
                  <a:gd name="connsiteX42" fmla="*/ 885632 w 985826"/>
                  <a:gd name="connsiteY42" fmla="*/ 4110 h 902323"/>
                  <a:gd name="connsiteX43" fmla="*/ 839912 w 985826"/>
                  <a:gd name="connsiteY43" fmla="*/ 9190 h 902323"/>
                  <a:gd name="connsiteX44" fmla="*/ 768792 w 985826"/>
                  <a:gd name="connsiteY44" fmla="*/ 24430 h 902323"/>
                  <a:gd name="connsiteX45" fmla="*/ 743392 w 985826"/>
                  <a:gd name="connsiteY45" fmla="*/ 34590 h 902323"/>
                  <a:gd name="connsiteX46" fmla="*/ 601152 w 985826"/>
                  <a:gd name="connsiteY46" fmla="*/ 95550 h 902323"/>
                  <a:gd name="connsiteX47" fmla="*/ 489392 w 985826"/>
                  <a:gd name="connsiteY47" fmla="*/ 100630 h 902323"/>
                  <a:gd name="connsiteX48" fmla="*/ 453832 w 985826"/>
                  <a:gd name="connsiteY48" fmla="*/ 90470 h 902323"/>
                  <a:gd name="connsiteX49" fmla="*/ 413192 w 985826"/>
                  <a:gd name="connsiteY49" fmla="*/ 85390 h 902323"/>
                  <a:gd name="connsiteX50" fmla="*/ 397952 w 985826"/>
                  <a:gd name="connsiteY50" fmla="*/ 80310 h 902323"/>
                  <a:gd name="connsiteX51" fmla="*/ 250632 w 985826"/>
                  <a:gd name="connsiteY51" fmla="*/ 105710 h 902323"/>
                  <a:gd name="connsiteX52" fmla="*/ 220152 w 985826"/>
                  <a:gd name="connsiteY52" fmla="*/ 126030 h 902323"/>
                  <a:gd name="connsiteX53" fmla="*/ 194752 w 985826"/>
                  <a:gd name="connsiteY53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601152 w 985826"/>
                  <a:gd name="connsiteY24" fmla="*/ 761030 h 902323"/>
                  <a:gd name="connsiteX25" fmla="*/ 646872 w 985826"/>
                  <a:gd name="connsiteY25" fmla="*/ 720390 h 902323"/>
                  <a:gd name="connsiteX26" fmla="*/ 697672 w 985826"/>
                  <a:gd name="connsiteY26" fmla="*/ 710230 h 902323"/>
                  <a:gd name="connsiteX27" fmla="*/ 733232 w 985826"/>
                  <a:gd name="connsiteY27" fmla="*/ 700070 h 902323"/>
                  <a:gd name="connsiteX28" fmla="*/ 819592 w 985826"/>
                  <a:gd name="connsiteY28" fmla="*/ 694990 h 902323"/>
                  <a:gd name="connsiteX29" fmla="*/ 844992 w 985826"/>
                  <a:gd name="connsiteY29" fmla="*/ 669590 h 902323"/>
                  <a:gd name="connsiteX30" fmla="*/ 885632 w 985826"/>
                  <a:gd name="connsiteY30" fmla="*/ 628950 h 902323"/>
                  <a:gd name="connsiteX31" fmla="*/ 890712 w 985826"/>
                  <a:gd name="connsiteY31" fmla="*/ 613710 h 902323"/>
                  <a:gd name="connsiteX32" fmla="*/ 911032 w 985826"/>
                  <a:gd name="connsiteY32" fmla="*/ 593390 h 902323"/>
                  <a:gd name="connsiteX33" fmla="*/ 926272 w 985826"/>
                  <a:gd name="connsiteY33" fmla="*/ 542590 h 902323"/>
                  <a:gd name="connsiteX34" fmla="*/ 946592 w 985826"/>
                  <a:gd name="connsiteY34" fmla="*/ 501950 h 902323"/>
                  <a:gd name="connsiteX35" fmla="*/ 951672 w 985826"/>
                  <a:gd name="connsiteY35" fmla="*/ 466390 h 902323"/>
                  <a:gd name="connsiteX36" fmla="*/ 961832 w 985826"/>
                  <a:gd name="connsiteY36" fmla="*/ 435910 h 902323"/>
                  <a:gd name="connsiteX37" fmla="*/ 971992 w 985826"/>
                  <a:gd name="connsiteY37" fmla="*/ 400350 h 902323"/>
                  <a:gd name="connsiteX38" fmla="*/ 977072 w 985826"/>
                  <a:gd name="connsiteY38" fmla="*/ 308910 h 902323"/>
                  <a:gd name="connsiteX39" fmla="*/ 982152 w 985826"/>
                  <a:gd name="connsiteY39" fmla="*/ 273350 h 902323"/>
                  <a:gd name="connsiteX40" fmla="*/ 977072 w 985826"/>
                  <a:gd name="connsiteY40" fmla="*/ 75230 h 902323"/>
                  <a:gd name="connsiteX41" fmla="*/ 885632 w 985826"/>
                  <a:gd name="connsiteY41" fmla="*/ 4110 h 902323"/>
                  <a:gd name="connsiteX42" fmla="*/ 839912 w 985826"/>
                  <a:gd name="connsiteY42" fmla="*/ 9190 h 902323"/>
                  <a:gd name="connsiteX43" fmla="*/ 768792 w 985826"/>
                  <a:gd name="connsiteY43" fmla="*/ 24430 h 902323"/>
                  <a:gd name="connsiteX44" fmla="*/ 743392 w 985826"/>
                  <a:gd name="connsiteY44" fmla="*/ 34590 h 902323"/>
                  <a:gd name="connsiteX45" fmla="*/ 601152 w 985826"/>
                  <a:gd name="connsiteY45" fmla="*/ 95550 h 902323"/>
                  <a:gd name="connsiteX46" fmla="*/ 489392 w 985826"/>
                  <a:gd name="connsiteY46" fmla="*/ 100630 h 902323"/>
                  <a:gd name="connsiteX47" fmla="*/ 453832 w 985826"/>
                  <a:gd name="connsiteY47" fmla="*/ 90470 h 902323"/>
                  <a:gd name="connsiteX48" fmla="*/ 413192 w 985826"/>
                  <a:gd name="connsiteY48" fmla="*/ 85390 h 902323"/>
                  <a:gd name="connsiteX49" fmla="*/ 397952 w 985826"/>
                  <a:gd name="connsiteY49" fmla="*/ 80310 h 902323"/>
                  <a:gd name="connsiteX50" fmla="*/ 250632 w 985826"/>
                  <a:gd name="connsiteY50" fmla="*/ 105710 h 902323"/>
                  <a:gd name="connsiteX51" fmla="*/ 220152 w 985826"/>
                  <a:gd name="connsiteY51" fmla="*/ 126030 h 902323"/>
                  <a:gd name="connsiteX52" fmla="*/ 194752 w 985826"/>
                  <a:gd name="connsiteY52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601152 w 985826"/>
                  <a:gd name="connsiteY24" fmla="*/ 761030 h 902323"/>
                  <a:gd name="connsiteX25" fmla="*/ 646872 w 985826"/>
                  <a:gd name="connsiteY25" fmla="*/ 720390 h 902323"/>
                  <a:gd name="connsiteX26" fmla="*/ 697672 w 985826"/>
                  <a:gd name="connsiteY26" fmla="*/ 710230 h 902323"/>
                  <a:gd name="connsiteX27" fmla="*/ 733232 w 985826"/>
                  <a:gd name="connsiteY27" fmla="*/ 700070 h 902323"/>
                  <a:gd name="connsiteX28" fmla="*/ 819592 w 985826"/>
                  <a:gd name="connsiteY28" fmla="*/ 694990 h 902323"/>
                  <a:gd name="connsiteX29" fmla="*/ 844992 w 985826"/>
                  <a:gd name="connsiteY29" fmla="*/ 669590 h 902323"/>
                  <a:gd name="connsiteX30" fmla="*/ 885632 w 985826"/>
                  <a:gd name="connsiteY30" fmla="*/ 628950 h 902323"/>
                  <a:gd name="connsiteX31" fmla="*/ 890712 w 985826"/>
                  <a:gd name="connsiteY31" fmla="*/ 613710 h 902323"/>
                  <a:gd name="connsiteX32" fmla="*/ 911032 w 985826"/>
                  <a:gd name="connsiteY32" fmla="*/ 593390 h 902323"/>
                  <a:gd name="connsiteX33" fmla="*/ 946592 w 985826"/>
                  <a:gd name="connsiteY33" fmla="*/ 501950 h 902323"/>
                  <a:gd name="connsiteX34" fmla="*/ 951672 w 985826"/>
                  <a:gd name="connsiteY34" fmla="*/ 466390 h 902323"/>
                  <a:gd name="connsiteX35" fmla="*/ 961832 w 985826"/>
                  <a:gd name="connsiteY35" fmla="*/ 435910 h 902323"/>
                  <a:gd name="connsiteX36" fmla="*/ 971992 w 985826"/>
                  <a:gd name="connsiteY36" fmla="*/ 400350 h 902323"/>
                  <a:gd name="connsiteX37" fmla="*/ 977072 w 985826"/>
                  <a:gd name="connsiteY37" fmla="*/ 308910 h 902323"/>
                  <a:gd name="connsiteX38" fmla="*/ 982152 w 985826"/>
                  <a:gd name="connsiteY38" fmla="*/ 273350 h 902323"/>
                  <a:gd name="connsiteX39" fmla="*/ 977072 w 985826"/>
                  <a:gd name="connsiteY39" fmla="*/ 75230 h 902323"/>
                  <a:gd name="connsiteX40" fmla="*/ 885632 w 985826"/>
                  <a:gd name="connsiteY40" fmla="*/ 4110 h 902323"/>
                  <a:gd name="connsiteX41" fmla="*/ 839912 w 985826"/>
                  <a:gd name="connsiteY41" fmla="*/ 9190 h 902323"/>
                  <a:gd name="connsiteX42" fmla="*/ 768792 w 985826"/>
                  <a:gd name="connsiteY42" fmla="*/ 24430 h 902323"/>
                  <a:gd name="connsiteX43" fmla="*/ 743392 w 985826"/>
                  <a:gd name="connsiteY43" fmla="*/ 34590 h 902323"/>
                  <a:gd name="connsiteX44" fmla="*/ 601152 w 985826"/>
                  <a:gd name="connsiteY44" fmla="*/ 95550 h 902323"/>
                  <a:gd name="connsiteX45" fmla="*/ 489392 w 985826"/>
                  <a:gd name="connsiteY45" fmla="*/ 100630 h 902323"/>
                  <a:gd name="connsiteX46" fmla="*/ 453832 w 985826"/>
                  <a:gd name="connsiteY46" fmla="*/ 90470 h 902323"/>
                  <a:gd name="connsiteX47" fmla="*/ 413192 w 985826"/>
                  <a:gd name="connsiteY47" fmla="*/ 85390 h 902323"/>
                  <a:gd name="connsiteX48" fmla="*/ 397952 w 985826"/>
                  <a:gd name="connsiteY48" fmla="*/ 80310 h 902323"/>
                  <a:gd name="connsiteX49" fmla="*/ 250632 w 985826"/>
                  <a:gd name="connsiteY49" fmla="*/ 105710 h 902323"/>
                  <a:gd name="connsiteX50" fmla="*/ 220152 w 985826"/>
                  <a:gd name="connsiteY50" fmla="*/ 126030 h 902323"/>
                  <a:gd name="connsiteX51" fmla="*/ 194752 w 985826"/>
                  <a:gd name="connsiteY51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601152 w 985826"/>
                  <a:gd name="connsiteY24" fmla="*/ 761030 h 902323"/>
                  <a:gd name="connsiteX25" fmla="*/ 646872 w 985826"/>
                  <a:gd name="connsiteY25" fmla="*/ 720390 h 902323"/>
                  <a:gd name="connsiteX26" fmla="*/ 697672 w 985826"/>
                  <a:gd name="connsiteY26" fmla="*/ 710230 h 902323"/>
                  <a:gd name="connsiteX27" fmla="*/ 733232 w 985826"/>
                  <a:gd name="connsiteY27" fmla="*/ 700070 h 902323"/>
                  <a:gd name="connsiteX28" fmla="*/ 819592 w 985826"/>
                  <a:gd name="connsiteY28" fmla="*/ 694990 h 902323"/>
                  <a:gd name="connsiteX29" fmla="*/ 844992 w 985826"/>
                  <a:gd name="connsiteY29" fmla="*/ 669590 h 902323"/>
                  <a:gd name="connsiteX30" fmla="*/ 885632 w 985826"/>
                  <a:gd name="connsiteY30" fmla="*/ 628950 h 902323"/>
                  <a:gd name="connsiteX31" fmla="*/ 890712 w 985826"/>
                  <a:gd name="connsiteY31" fmla="*/ 613710 h 902323"/>
                  <a:gd name="connsiteX32" fmla="*/ 911032 w 985826"/>
                  <a:gd name="connsiteY32" fmla="*/ 593390 h 902323"/>
                  <a:gd name="connsiteX33" fmla="*/ 951672 w 985826"/>
                  <a:gd name="connsiteY33" fmla="*/ 466390 h 902323"/>
                  <a:gd name="connsiteX34" fmla="*/ 961832 w 985826"/>
                  <a:gd name="connsiteY34" fmla="*/ 435910 h 902323"/>
                  <a:gd name="connsiteX35" fmla="*/ 971992 w 985826"/>
                  <a:gd name="connsiteY35" fmla="*/ 400350 h 902323"/>
                  <a:gd name="connsiteX36" fmla="*/ 977072 w 985826"/>
                  <a:gd name="connsiteY36" fmla="*/ 308910 h 902323"/>
                  <a:gd name="connsiteX37" fmla="*/ 982152 w 985826"/>
                  <a:gd name="connsiteY37" fmla="*/ 273350 h 902323"/>
                  <a:gd name="connsiteX38" fmla="*/ 977072 w 985826"/>
                  <a:gd name="connsiteY38" fmla="*/ 75230 h 902323"/>
                  <a:gd name="connsiteX39" fmla="*/ 885632 w 985826"/>
                  <a:gd name="connsiteY39" fmla="*/ 4110 h 902323"/>
                  <a:gd name="connsiteX40" fmla="*/ 839912 w 985826"/>
                  <a:gd name="connsiteY40" fmla="*/ 9190 h 902323"/>
                  <a:gd name="connsiteX41" fmla="*/ 768792 w 985826"/>
                  <a:gd name="connsiteY41" fmla="*/ 24430 h 902323"/>
                  <a:gd name="connsiteX42" fmla="*/ 743392 w 985826"/>
                  <a:gd name="connsiteY42" fmla="*/ 34590 h 902323"/>
                  <a:gd name="connsiteX43" fmla="*/ 601152 w 985826"/>
                  <a:gd name="connsiteY43" fmla="*/ 95550 h 902323"/>
                  <a:gd name="connsiteX44" fmla="*/ 489392 w 985826"/>
                  <a:gd name="connsiteY44" fmla="*/ 100630 h 902323"/>
                  <a:gd name="connsiteX45" fmla="*/ 453832 w 985826"/>
                  <a:gd name="connsiteY45" fmla="*/ 90470 h 902323"/>
                  <a:gd name="connsiteX46" fmla="*/ 413192 w 985826"/>
                  <a:gd name="connsiteY46" fmla="*/ 85390 h 902323"/>
                  <a:gd name="connsiteX47" fmla="*/ 397952 w 985826"/>
                  <a:gd name="connsiteY47" fmla="*/ 80310 h 902323"/>
                  <a:gd name="connsiteX48" fmla="*/ 250632 w 985826"/>
                  <a:gd name="connsiteY48" fmla="*/ 105710 h 902323"/>
                  <a:gd name="connsiteX49" fmla="*/ 220152 w 985826"/>
                  <a:gd name="connsiteY49" fmla="*/ 126030 h 902323"/>
                  <a:gd name="connsiteX50" fmla="*/ 194752 w 985826"/>
                  <a:gd name="connsiteY50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601152 w 985826"/>
                  <a:gd name="connsiteY24" fmla="*/ 761030 h 902323"/>
                  <a:gd name="connsiteX25" fmla="*/ 646872 w 985826"/>
                  <a:gd name="connsiteY25" fmla="*/ 720390 h 902323"/>
                  <a:gd name="connsiteX26" fmla="*/ 697672 w 985826"/>
                  <a:gd name="connsiteY26" fmla="*/ 710230 h 902323"/>
                  <a:gd name="connsiteX27" fmla="*/ 733232 w 985826"/>
                  <a:gd name="connsiteY27" fmla="*/ 700070 h 902323"/>
                  <a:gd name="connsiteX28" fmla="*/ 819592 w 985826"/>
                  <a:gd name="connsiteY28" fmla="*/ 694990 h 902323"/>
                  <a:gd name="connsiteX29" fmla="*/ 844992 w 985826"/>
                  <a:gd name="connsiteY29" fmla="*/ 669590 h 902323"/>
                  <a:gd name="connsiteX30" fmla="*/ 885632 w 985826"/>
                  <a:gd name="connsiteY30" fmla="*/ 628950 h 902323"/>
                  <a:gd name="connsiteX31" fmla="*/ 890712 w 985826"/>
                  <a:gd name="connsiteY31" fmla="*/ 613710 h 902323"/>
                  <a:gd name="connsiteX32" fmla="*/ 911032 w 985826"/>
                  <a:gd name="connsiteY32" fmla="*/ 593390 h 902323"/>
                  <a:gd name="connsiteX33" fmla="*/ 961832 w 985826"/>
                  <a:gd name="connsiteY33" fmla="*/ 435910 h 902323"/>
                  <a:gd name="connsiteX34" fmla="*/ 971992 w 985826"/>
                  <a:gd name="connsiteY34" fmla="*/ 400350 h 902323"/>
                  <a:gd name="connsiteX35" fmla="*/ 977072 w 985826"/>
                  <a:gd name="connsiteY35" fmla="*/ 308910 h 902323"/>
                  <a:gd name="connsiteX36" fmla="*/ 982152 w 985826"/>
                  <a:gd name="connsiteY36" fmla="*/ 273350 h 902323"/>
                  <a:gd name="connsiteX37" fmla="*/ 977072 w 985826"/>
                  <a:gd name="connsiteY37" fmla="*/ 75230 h 902323"/>
                  <a:gd name="connsiteX38" fmla="*/ 885632 w 985826"/>
                  <a:gd name="connsiteY38" fmla="*/ 4110 h 902323"/>
                  <a:gd name="connsiteX39" fmla="*/ 839912 w 985826"/>
                  <a:gd name="connsiteY39" fmla="*/ 9190 h 902323"/>
                  <a:gd name="connsiteX40" fmla="*/ 768792 w 985826"/>
                  <a:gd name="connsiteY40" fmla="*/ 24430 h 902323"/>
                  <a:gd name="connsiteX41" fmla="*/ 743392 w 985826"/>
                  <a:gd name="connsiteY41" fmla="*/ 34590 h 902323"/>
                  <a:gd name="connsiteX42" fmla="*/ 601152 w 985826"/>
                  <a:gd name="connsiteY42" fmla="*/ 95550 h 902323"/>
                  <a:gd name="connsiteX43" fmla="*/ 489392 w 985826"/>
                  <a:gd name="connsiteY43" fmla="*/ 100630 h 902323"/>
                  <a:gd name="connsiteX44" fmla="*/ 453832 w 985826"/>
                  <a:gd name="connsiteY44" fmla="*/ 90470 h 902323"/>
                  <a:gd name="connsiteX45" fmla="*/ 413192 w 985826"/>
                  <a:gd name="connsiteY45" fmla="*/ 85390 h 902323"/>
                  <a:gd name="connsiteX46" fmla="*/ 397952 w 985826"/>
                  <a:gd name="connsiteY46" fmla="*/ 80310 h 902323"/>
                  <a:gd name="connsiteX47" fmla="*/ 250632 w 985826"/>
                  <a:gd name="connsiteY47" fmla="*/ 105710 h 902323"/>
                  <a:gd name="connsiteX48" fmla="*/ 220152 w 985826"/>
                  <a:gd name="connsiteY48" fmla="*/ 126030 h 902323"/>
                  <a:gd name="connsiteX49" fmla="*/ 194752 w 985826"/>
                  <a:gd name="connsiteY49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601152 w 985826"/>
                  <a:gd name="connsiteY24" fmla="*/ 761030 h 902323"/>
                  <a:gd name="connsiteX25" fmla="*/ 646872 w 985826"/>
                  <a:gd name="connsiteY25" fmla="*/ 720390 h 902323"/>
                  <a:gd name="connsiteX26" fmla="*/ 697672 w 985826"/>
                  <a:gd name="connsiteY26" fmla="*/ 710230 h 902323"/>
                  <a:gd name="connsiteX27" fmla="*/ 733232 w 985826"/>
                  <a:gd name="connsiteY27" fmla="*/ 700070 h 902323"/>
                  <a:gd name="connsiteX28" fmla="*/ 819592 w 985826"/>
                  <a:gd name="connsiteY28" fmla="*/ 694990 h 902323"/>
                  <a:gd name="connsiteX29" fmla="*/ 844992 w 985826"/>
                  <a:gd name="connsiteY29" fmla="*/ 669590 h 902323"/>
                  <a:gd name="connsiteX30" fmla="*/ 885632 w 985826"/>
                  <a:gd name="connsiteY30" fmla="*/ 628950 h 902323"/>
                  <a:gd name="connsiteX31" fmla="*/ 890712 w 985826"/>
                  <a:gd name="connsiteY31" fmla="*/ 613710 h 902323"/>
                  <a:gd name="connsiteX32" fmla="*/ 911032 w 985826"/>
                  <a:gd name="connsiteY32" fmla="*/ 593390 h 902323"/>
                  <a:gd name="connsiteX33" fmla="*/ 971992 w 985826"/>
                  <a:gd name="connsiteY33" fmla="*/ 400350 h 902323"/>
                  <a:gd name="connsiteX34" fmla="*/ 977072 w 985826"/>
                  <a:gd name="connsiteY34" fmla="*/ 308910 h 902323"/>
                  <a:gd name="connsiteX35" fmla="*/ 982152 w 985826"/>
                  <a:gd name="connsiteY35" fmla="*/ 273350 h 902323"/>
                  <a:gd name="connsiteX36" fmla="*/ 977072 w 985826"/>
                  <a:gd name="connsiteY36" fmla="*/ 75230 h 902323"/>
                  <a:gd name="connsiteX37" fmla="*/ 885632 w 985826"/>
                  <a:gd name="connsiteY37" fmla="*/ 4110 h 902323"/>
                  <a:gd name="connsiteX38" fmla="*/ 839912 w 985826"/>
                  <a:gd name="connsiteY38" fmla="*/ 9190 h 902323"/>
                  <a:gd name="connsiteX39" fmla="*/ 768792 w 985826"/>
                  <a:gd name="connsiteY39" fmla="*/ 24430 h 902323"/>
                  <a:gd name="connsiteX40" fmla="*/ 743392 w 985826"/>
                  <a:gd name="connsiteY40" fmla="*/ 34590 h 902323"/>
                  <a:gd name="connsiteX41" fmla="*/ 601152 w 985826"/>
                  <a:gd name="connsiteY41" fmla="*/ 95550 h 902323"/>
                  <a:gd name="connsiteX42" fmla="*/ 489392 w 985826"/>
                  <a:gd name="connsiteY42" fmla="*/ 100630 h 902323"/>
                  <a:gd name="connsiteX43" fmla="*/ 453832 w 985826"/>
                  <a:gd name="connsiteY43" fmla="*/ 90470 h 902323"/>
                  <a:gd name="connsiteX44" fmla="*/ 413192 w 985826"/>
                  <a:gd name="connsiteY44" fmla="*/ 85390 h 902323"/>
                  <a:gd name="connsiteX45" fmla="*/ 397952 w 985826"/>
                  <a:gd name="connsiteY45" fmla="*/ 80310 h 902323"/>
                  <a:gd name="connsiteX46" fmla="*/ 250632 w 985826"/>
                  <a:gd name="connsiteY46" fmla="*/ 105710 h 902323"/>
                  <a:gd name="connsiteX47" fmla="*/ 220152 w 985826"/>
                  <a:gd name="connsiteY47" fmla="*/ 126030 h 902323"/>
                  <a:gd name="connsiteX48" fmla="*/ 194752 w 985826"/>
                  <a:gd name="connsiteY48" fmla="*/ 156510 h 902323"/>
                  <a:gd name="connsiteX0" fmla="*/ 194752 w 985826"/>
                  <a:gd name="connsiteY0" fmla="*/ 156510 h 902323"/>
                  <a:gd name="connsiteX1" fmla="*/ 179512 w 985826"/>
                  <a:gd name="connsiteY1" fmla="*/ 176830 h 902323"/>
                  <a:gd name="connsiteX2" fmla="*/ 72832 w 985826"/>
                  <a:gd name="connsiteY2" fmla="*/ 283510 h 902323"/>
                  <a:gd name="connsiteX3" fmla="*/ 42352 w 985826"/>
                  <a:gd name="connsiteY3" fmla="*/ 308910 h 902323"/>
                  <a:gd name="connsiteX4" fmla="*/ 22032 w 985826"/>
                  <a:gd name="connsiteY4" fmla="*/ 339390 h 902323"/>
                  <a:gd name="connsiteX5" fmla="*/ 6792 w 985826"/>
                  <a:gd name="connsiteY5" fmla="*/ 374950 h 902323"/>
                  <a:gd name="connsiteX6" fmla="*/ 1712 w 985826"/>
                  <a:gd name="connsiteY6" fmla="*/ 400350 h 902323"/>
                  <a:gd name="connsiteX7" fmla="*/ 1712 w 985826"/>
                  <a:gd name="connsiteY7" fmla="*/ 461310 h 902323"/>
                  <a:gd name="connsiteX8" fmla="*/ 22032 w 985826"/>
                  <a:gd name="connsiteY8" fmla="*/ 496870 h 902323"/>
                  <a:gd name="connsiteX9" fmla="*/ 62672 w 985826"/>
                  <a:gd name="connsiteY9" fmla="*/ 537510 h 902323"/>
                  <a:gd name="connsiteX10" fmla="*/ 72832 w 985826"/>
                  <a:gd name="connsiteY10" fmla="*/ 552750 h 902323"/>
                  <a:gd name="connsiteX11" fmla="*/ 113472 w 985826"/>
                  <a:gd name="connsiteY11" fmla="*/ 578150 h 902323"/>
                  <a:gd name="connsiteX12" fmla="*/ 154112 w 985826"/>
                  <a:gd name="connsiteY12" fmla="*/ 623870 h 902323"/>
                  <a:gd name="connsiteX13" fmla="*/ 225232 w 985826"/>
                  <a:gd name="connsiteY13" fmla="*/ 679750 h 902323"/>
                  <a:gd name="connsiteX14" fmla="*/ 240472 w 985826"/>
                  <a:gd name="connsiteY14" fmla="*/ 694990 h 902323"/>
                  <a:gd name="connsiteX15" fmla="*/ 255712 w 985826"/>
                  <a:gd name="connsiteY15" fmla="*/ 725470 h 902323"/>
                  <a:gd name="connsiteX16" fmla="*/ 281112 w 985826"/>
                  <a:gd name="connsiteY16" fmla="*/ 771190 h 902323"/>
                  <a:gd name="connsiteX17" fmla="*/ 291272 w 985826"/>
                  <a:gd name="connsiteY17" fmla="*/ 786430 h 902323"/>
                  <a:gd name="connsiteX18" fmla="*/ 306512 w 985826"/>
                  <a:gd name="connsiteY18" fmla="*/ 816910 h 902323"/>
                  <a:gd name="connsiteX19" fmla="*/ 316672 w 985826"/>
                  <a:gd name="connsiteY19" fmla="*/ 847390 h 902323"/>
                  <a:gd name="connsiteX20" fmla="*/ 321752 w 985826"/>
                  <a:gd name="connsiteY20" fmla="*/ 862630 h 902323"/>
                  <a:gd name="connsiteX21" fmla="*/ 403032 w 985826"/>
                  <a:gd name="connsiteY21" fmla="*/ 898190 h 902323"/>
                  <a:gd name="connsiteX22" fmla="*/ 489392 w 985826"/>
                  <a:gd name="connsiteY22" fmla="*/ 898190 h 902323"/>
                  <a:gd name="connsiteX23" fmla="*/ 514792 w 985826"/>
                  <a:gd name="connsiteY23" fmla="*/ 867710 h 902323"/>
                  <a:gd name="connsiteX24" fmla="*/ 601152 w 985826"/>
                  <a:gd name="connsiteY24" fmla="*/ 761030 h 902323"/>
                  <a:gd name="connsiteX25" fmla="*/ 646872 w 985826"/>
                  <a:gd name="connsiteY25" fmla="*/ 720390 h 902323"/>
                  <a:gd name="connsiteX26" fmla="*/ 697672 w 985826"/>
                  <a:gd name="connsiteY26" fmla="*/ 710230 h 902323"/>
                  <a:gd name="connsiteX27" fmla="*/ 733232 w 985826"/>
                  <a:gd name="connsiteY27" fmla="*/ 700070 h 902323"/>
                  <a:gd name="connsiteX28" fmla="*/ 819592 w 985826"/>
                  <a:gd name="connsiteY28" fmla="*/ 694990 h 902323"/>
                  <a:gd name="connsiteX29" fmla="*/ 844992 w 985826"/>
                  <a:gd name="connsiteY29" fmla="*/ 669590 h 902323"/>
                  <a:gd name="connsiteX30" fmla="*/ 885632 w 985826"/>
                  <a:gd name="connsiteY30" fmla="*/ 628950 h 902323"/>
                  <a:gd name="connsiteX31" fmla="*/ 890712 w 985826"/>
                  <a:gd name="connsiteY31" fmla="*/ 613710 h 902323"/>
                  <a:gd name="connsiteX32" fmla="*/ 911032 w 985826"/>
                  <a:gd name="connsiteY32" fmla="*/ 593390 h 902323"/>
                  <a:gd name="connsiteX33" fmla="*/ 977072 w 985826"/>
                  <a:gd name="connsiteY33" fmla="*/ 308910 h 902323"/>
                  <a:gd name="connsiteX34" fmla="*/ 982152 w 985826"/>
                  <a:gd name="connsiteY34" fmla="*/ 273350 h 902323"/>
                  <a:gd name="connsiteX35" fmla="*/ 977072 w 985826"/>
                  <a:gd name="connsiteY35" fmla="*/ 75230 h 902323"/>
                  <a:gd name="connsiteX36" fmla="*/ 885632 w 985826"/>
                  <a:gd name="connsiteY36" fmla="*/ 4110 h 902323"/>
                  <a:gd name="connsiteX37" fmla="*/ 839912 w 985826"/>
                  <a:gd name="connsiteY37" fmla="*/ 9190 h 902323"/>
                  <a:gd name="connsiteX38" fmla="*/ 768792 w 985826"/>
                  <a:gd name="connsiteY38" fmla="*/ 24430 h 902323"/>
                  <a:gd name="connsiteX39" fmla="*/ 743392 w 985826"/>
                  <a:gd name="connsiteY39" fmla="*/ 34590 h 902323"/>
                  <a:gd name="connsiteX40" fmla="*/ 601152 w 985826"/>
                  <a:gd name="connsiteY40" fmla="*/ 95550 h 902323"/>
                  <a:gd name="connsiteX41" fmla="*/ 489392 w 985826"/>
                  <a:gd name="connsiteY41" fmla="*/ 100630 h 902323"/>
                  <a:gd name="connsiteX42" fmla="*/ 453832 w 985826"/>
                  <a:gd name="connsiteY42" fmla="*/ 90470 h 902323"/>
                  <a:gd name="connsiteX43" fmla="*/ 413192 w 985826"/>
                  <a:gd name="connsiteY43" fmla="*/ 85390 h 902323"/>
                  <a:gd name="connsiteX44" fmla="*/ 397952 w 985826"/>
                  <a:gd name="connsiteY44" fmla="*/ 80310 h 902323"/>
                  <a:gd name="connsiteX45" fmla="*/ 250632 w 985826"/>
                  <a:gd name="connsiteY45" fmla="*/ 105710 h 902323"/>
                  <a:gd name="connsiteX46" fmla="*/ 220152 w 985826"/>
                  <a:gd name="connsiteY46" fmla="*/ 126030 h 902323"/>
                  <a:gd name="connsiteX47" fmla="*/ 194752 w 985826"/>
                  <a:gd name="connsiteY47" fmla="*/ 156510 h 902323"/>
                  <a:gd name="connsiteX0" fmla="*/ 194752 w 989862"/>
                  <a:gd name="connsiteY0" fmla="*/ 156510 h 902323"/>
                  <a:gd name="connsiteX1" fmla="*/ 179512 w 989862"/>
                  <a:gd name="connsiteY1" fmla="*/ 176830 h 902323"/>
                  <a:gd name="connsiteX2" fmla="*/ 72832 w 989862"/>
                  <a:gd name="connsiteY2" fmla="*/ 283510 h 902323"/>
                  <a:gd name="connsiteX3" fmla="*/ 42352 w 989862"/>
                  <a:gd name="connsiteY3" fmla="*/ 308910 h 902323"/>
                  <a:gd name="connsiteX4" fmla="*/ 22032 w 989862"/>
                  <a:gd name="connsiteY4" fmla="*/ 339390 h 902323"/>
                  <a:gd name="connsiteX5" fmla="*/ 6792 w 989862"/>
                  <a:gd name="connsiteY5" fmla="*/ 374950 h 902323"/>
                  <a:gd name="connsiteX6" fmla="*/ 1712 w 989862"/>
                  <a:gd name="connsiteY6" fmla="*/ 400350 h 902323"/>
                  <a:gd name="connsiteX7" fmla="*/ 1712 w 989862"/>
                  <a:gd name="connsiteY7" fmla="*/ 461310 h 902323"/>
                  <a:gd name="connsiteX8" fmla="*/ 22032 w 989862"/>
                  <a:gd name="connsiteY8" fmla="*/ 496870 h 902323"/>
                  <a:gd name="connsiteX9" fmla="*/ 62672 w 989862"/>
                  <a:gd name="connsiteY9" fmla="*/ 537510 h 902323"/>
                  <a:gd name="connsiteX10" fmla="*/ 72832 w 989862"/>
                  <a:gd name="connsiteY10" fmla="*/ 552750 h 902323"/>
                  <a:gd name="connsiteX11" fmla="*/ 113472 w 989862"/>
                  <a:gd name="connsiteY11" fmla="*/ 578150 h 902323"/>
                  <a:gd name="connsiteX12" fmla="*/ 154112 w 989862"/>
                  <a:gd name="connsiteY12" fmla="*/ 623870 h 902323"/>
                  <a:gd name="connsiteX13" fmla="*/ 225232 w 989862"/>
                  <a:gd name="connsiteY13" fmla="*/ 679750 h 902323"/>
                  <a:gd name="connsiteX14" fmla="*/ 240472 w 989862"/>
                  <a:gd name="connsiteY14" fmla="*/ 694990 h 902323"/>
                  <a:gd name="connsiteX15" fmla="*/ 255712 w 989862"/>
                  <a:gd name="connsiteY15" fmla="*/ 725470 h 902323"/>
                  <a:gd name="connsiteX16" fmla="*/ 281112 w 989862"/>
                  <a:gd name="connsiteY16" fmla="*/ 771190 h 902323"/>
                  <a:gd name="connsiteX17" fmla="*/ 291272 w 989862"/>
                  <a:gd name="connsiteY17" fmla="*/ 786430 h 902323"/>
                  <a:gd name="connsiteX18" fmla="*/ 306512 w 989862"/>
                  <a:gd name="connsiteY18" fmla="*/ 816910 h 902323"/>
                  <a:gd name="connsiteX19" fmla="*/ 316672 w 989862"/>
                  <a:gd name="connsiteY19" fmla="*/ 847390 h 902323"/>
                  <a:gd name="connsiteX20" fmla="*/ 321752 w 989862"/>
                  <a:gd name="connsiteY20" fmla="*/ 862630 h 902323"/>
                  <a:gd name="connsiteX21" fmla="*/ 403032 w 989862"/>
                  <a:gd name="connsiteY21" fmla="*/ 898190 h 902323"/>
                  <a:gd name="connsiteX22" fmla="*/ 489392 w 989862"/>
                  <a:gd name="connsiteY22" fmla="*/ 898190 h 902323"/>
                  <a:gd name="connsiteX23" fmla="*/ 514792 w 989862"/>
                  <a:gd name="connsiteY23" fmla="*/ 867710 h 902323"/>
                  <a:gd name="connsiteX24" fmla="*/ 601152 w 989862"/>
                  <a:gd name="connsiteY24" fmla="*/ 761030 h 902323"/>
                  <a:gd name="connsiteX25" fmla="*/ 646872 w 989862"/>
                  <a:gd name="connsiteY25" fmla="*/ 720390 h 902323"/>
                  <a:gd name="connsiteX26" fmla="*/ 697672 w 989862"/>
                  <a:gd name="connsiteY26" fmla="*/ 710230 h 902323"/>
                  <a:gd name="connsiteX27" fmla="*/ 733232 w 989862"/>
                  <a:gd name="connsiteY27" fmla="*/ 700070 h 902323"/>
                  <a:gd name="connsiteX28" fmla="*/ 819592 w 989862"/>
                  <a:gd name="connsiteY28" fmla="*/ 694990 h 902323"/>
                  <a:gd name="connsiteX29" fmla="*/ 844992 w 989862"/>
                  <a:gd name="connsiteY29" fmla="*/ 669590 h 902323"/>
                  <a:gd name="connsiteX30" fmla="*/ 885632 w 989862"/>
                  <a:gd name="connsiteY30" fmla="*/ 628950 h 902323"/>
                  <a:gd name="connsiteX31" fmla="*/ 890712 w 989862"/>
                  <a:gd name="connsiteY31" fmla="*/ 613710 h 902323"/>
                  <a:gd name="connsiteX32" fmla="*/ 911032 w 989862"/>
                  <a:gd name="connsiteY32" fmla="*/ 593390 h 902323"/>
                  <a:gd name="connsiteX33" fmla="*/ 982152 w 989862"/>
                  <a:gd name="connsiteY33" fmla="*/ 273350 h 902323"/>
                  <a:gd name="connsiteX34" fmla="*/ 977072 w 989862"/>
                  <a:gd name="connsiteY34" fmla="*/ 75230 h 902323"/>
                  <a:gd name="connsiteX35" fmla="*/ 885632 w 989862"/>
                  <a:gd name="connsiteY35" fmla="*/ 4110 h 902323"/>
                  <a:gd name="connsiteX36" fmla="*/ 839912 w 989862"/>
                  <a:gd name="connsiteY36" fmla="*/ 9190 h 902323"/>
                  <a:gd name="connsiteX37" fmla="*/ 768792 w 989862"/>
                  <a:gd name="connsiteY37" fmla="*/ 24430 h 902323"/>
                  <a:gd name="connsiteX38" fmla="*/ 743392 w 989862"/>
                  <a:gd name="connsiteY38" fmla="*/ 34590 h 902323"/>
                  <a:gd name="connsiteX39" fmla="*/ 601152 w 989862"/>
                  <a:gd name="connsiteY39" fmla="*/ 95550 h 902323"/>
                  <a:gd name="connsiteX40" fmla="*/ 489392 w 989862"/>
                  <a:gd name="connsiteY40" fmla="*/ 100630 h 902323"/>
                  <a:gd name="connsiteX41" fmla="*/ 453832 w 989862"/>
                  <a:gd name="connsiteY41" fmla="*/ 90470 h 902323"/>
                  <a:gd name="connsiteX42" fmla="*/ 413192 w 989862"/>
                  <a:gd name="connsiteY42" fmla="*/ 85390 h 902323"/>
                  <a:gd name="connsiteX43" fmla="*/ 397952 w 989862"/>
                  <a:gd name="connsiteY43" fmla="*/ 80310 h 902323"/>
                  <a:gd name="connsiteX44" fmla="*/ 250632 w 989862"/>
                  <a:gd name="connsiteY44" fmla="*/ 105710 h 902323"/>
                  <a:gd name="connsiteX45" fmla="*/ 220152 w 989862"/>
                  <a:gd name="connsiteY45" fmla="*/ 126030 h 902323"/>
                  <a:gd name="connsiteX46" fmla="*/ 194752 w 989862"/>
                  <a:gd name="connsiteY46" fmla="*/ 156510 h 902323"/>
                  <a:gd name="connsiteX0" fmla="*/ 194752 w 989862"/>
                  <a:gd name="connsiteY0" fmla="*/ 156510 h 902323"/>
                  <a:gd name="connsiteX1" fmla="*/ 179512 w 989862"/>
                  <a:gd name="connsiteY1" fmla="*/ 176830 h 902323"/>
                  <a:gd name="connsiteX2" fmla="*/ 72832 w 989862"/>
                  <a:gd name="connsiteY2" fmla="*/ 283510 h 902323"/>
                  <a:gd name="connsiteX3" fmla="*/ 42352 w 989862"/>
                  <a:gd name="connsiteY3" fmla="*/ 308910 h 902323"/>
                  <a:gd name="connsiteX4" fmla="*/ 22032 w 989862"/>
                  <a:gd name="connsiteY4" fmla="*/ 339390 h 902323"/>
                  <a:gd name="connsiteX5" fmla="*/ 6792 w 989862"/>
                  <a:gd name="connsiteY5" fmla="*/ 374950 h 902323"/>
                  <a:gd name="connsiteX6" fmla="*/ 1712 w 989862"/>
                  <a:gd name="connsiteY6" fmla="*/ 400350 h 902323"/>
                  <a:gd name="connsiteX7" fmla="*/ 1712 w 989862"/>
                  <a:gd name="connsiteY7" fmla="*/ 461310 h 902323"/>
                  <a:gd name="connsiteX8" fmla="*/ 22032 w 989862"/>
                  <a:gd name="connsiteY8" fmla="*/ 496870 h 902323"/>
                  <a:gd name="connsiteX9" fmla="*/ 62672 w 989862"/>
                  <a:gd name="connsiteY9" fmla="*/ 537510 h 902323"/>
                  <a:gd name="connsiteX10" fmla="*/ 72832 w 989862"/>
                  <a:gd name="connsiteY10" fmla="*/ 552750 h 902323"/>
                  <a:gd name="connsiteX11" fmla="*/ 113472 w 989862"/>
                  <a:gd name="connsiteY11" fmla="*/ 578150 h 902323"/>
                  <a:gd name="connsiteX12" fmla="*/ 154112 w 989862"/>
                  <a:gd name="connsiteY12" fmla="*/ 623870 h 902323"/>
                  <a:gd name="connsiteX13" fmla="*/ 225232 w 989862"/>
                  <a:gd name="connsiteY13" fmla="*/ 679750 h 902323"/>
                  <a:gd name="connsiteX14" fmla="*/ 240472 w 989862"/>
                  <a:gd name="connsiteY14" fmla="*/ 694990 h 902323"/>
                  <a:gd name="connsiteX15" fmla="*/ 255712 w 989862"/>
                  <a:gd name="connsiteY15" fmla="*/ 725470 h 902323"/>
                  <a:gd name="connsiteX16" fmla="*/ 281112 w 989862"/>
                  <a:gd name="connsiteY16" fmla="*/ 771190 h 902323"/>
                  <a:gd name="connsiteX17" fmla="*/ 291272 w 989862"/>
                  <a:gd name="connsiteY17" fmla="*/ 786430 h 902323"/>
                  <a:gd name="connsiteX18" fmla="*/ 306512 w 989862"/>
                  <a:gd name="connsiteY18" fmla="*/ 816910 h 902323"/>
                  <a:gd name="connsiteX19" fmla="*/ 316672 w 989862"/>
                  <a:gd name="connsiteY19" fmla="*/ 847390 h 902323"/>
                  <a:gd name="connsiteX20" fmla="*/ 321752 w 989862"/>
                  <a:gd name="connsiteY20" fmla="*/ 862630 h 902323"/>
                  <a:gd name="connsiteX21" fmla="*/ 403032 w 989862"/>
                  <a:gd name="connsiteY21" fmla="*/ 898190 h 902323"/>
                  <a:gd name="connsiteX22" fmla="*/ 489392 w 989862"/>
                  <a:gd name="connsiteY22" fmla="*/ 898190 h 902323"/>
                  <a:gd name="connsiteX23" fmla="*/ 514792 w 989862"/>
                  <a:gd name="connsiteY23" fmla="*/ 867710 h 902323"/>
                  <a:gd name="connsiteX24" fmla="*/ 601152 w 989862"/>
                  <a:gd name="connsiteY24" fmla="*/ 761030 h 902323"/>
                  <a:gd name="connsiteX25" fmla="*/ 646872 w 989862"/>
                  <a:gd name="connsiteY25" fmla="*/ 720390 h 902323"/>
                  <a:gd name="connsiteX26" fmla="*/ 697672 w 989862"/>
                  <a:gd name="connsiteY26" fmla="*/ 710230 h 902323"/>
                  <a:gd name="connsiteX27" fmla="*/ 733232 w 989862"/>
                  <a:gd name="connsiteY27" fmla="*/ 700070 h 902323"/>
                  <a:gd name="connsiteX28" fmla="*/ 819592 w 989862"/>
                  <a:gd name="connsiteY28" fmla="*/ 694990 h 902323"/>
                  <a:gd name="connsiteX29" fmla="*/ 844992 w 989862"/>
                  <a:gd name="connsiteY29" fmla="*/ 669590 h 902323"/>
                  <a:gd name="connsiteX30" fmla="*/ 885632 w 989862"/>
                  <a:gd name="connsiteY30" fmla="*/ 628950 h 902323"/>
                  <a:gd name="connsiteX31" fmla="*/ 911032 w 989862"/>
                  <a:gd name="connsiteY31" fmla="*/ 593390 h 902323"/>
                  <a:gd name="connsiteX32" fmla="*/ 982152 w 989862"/>
                  <a:gd name="connsiteY32" fmla="*/ 273350 h 902323"/>
                  <a:gd name="connsiteX33" fmla="*/ 977072 w 989862"/>
                  <a:gd name="connsiteY33" fmla="*/ 75230 h 902323"/>
                  <a:gd name="connsiteX34" fmla="*/ 885632 w 989862"/>
                  <a:gd name="connsiteY34" fmla="*/ 4110 h 902323"/>
                  <a:gd name="connsiteX35" fmla="*/ 839912 w 989862"/>
                  <a:gd name="connsiteY35" fmla="*/ 9190 h 902323"/>
                  <a:gd name="connsiteX36" fmla="*/ 768792 w 989862"/>
                  <a:gd name="connsiteY36" fmla="*/ 24430 h 902323"/>
                  <a:gd name="connsiteX37" fmla="*/ 743392 w 989862"/>
                  <a:gd name="connsiteY37" fmla="*/ 34590 h 902323"/>
                  <a:gd name="connsiteX38" fmla="*/ 601152 w 989862"/>
                  <a:gd name="connsiteY38" fmla="*/ 95550 h 902323"/>
                  <a:gd name="connsiteX39" fmla="*/ 489392 w 989862"/>
                  <a:gd name="connsiteY39" fmla="*/ 100630 h 902323"/>
                  <a:gd name="connsiteX40" fmla="*/ 453832 w 989862"/>
                  <a:gd name="connsiteY40" fmla="*/ 90470 h 902323"/>
                  <a:gd name="connsiteX41" fmla="*/ 413192 w 989862"/>
                  <a:gd name="connsiteY41" fmla="*/ 85390 h 902323"/>
                  <a:gd name="connsiteX42" fmla="*/ 397952 w 989862"/>
                  <a:gd name="connsiteY42" fmla="*/ 80310 h 902323"/>
                  <a:gd name="connsiteX43" fmla="*/ 250632 w 989862"/>
                  <a:gd name="connsiteY43" fmla="*/ 105710 h 902323"/>
                  <a:gd name="connsiteX44" fmla="*/ 220152 w 989862"/>
                  <a:gd name="connsiteY44" fmla="*/ 126030 h 902323"/>
                  <a:gd name="connsiteX45" fmla="*/ 194752 w 989862"/>
                  <a:gd name="connsiteY45" fmla="*/ 156510 h 902323"/>
                  <a:gd name="connsiteX0" fmla="*/ 194752 w 989862"/>
                  <a:gd name="connsiteY0" fmla="*/ 156510 h 902323"/>
                  <a:gd name="connsiteX1" fmla="*/ 179512 w 989862"/>
                  <a:gd name="connsiteY1" fmla="*/ 176830 h 902323"/>
                  <a:gd name="connsiteX2" fmla="*/ 72832 w 989862"/>
                  <a:gd name="connsiteY2" fmla="*/ 283510 h 902323"/>
                  <a:gd name="connsiteX3" fmla="*/ 42352 w 989862"/>
                  <a:gd name="connsiteY3" fmla="*/ 308910 h 902323"/>
                  <a:gd name="connsiteX4" fmla="*/ 22032 w 989862"/>
                  <a:gd name="connsiteY4" fmla="*/ 339390 h 902323"/>
                  <a:gd name="connsiteX5" fmla="*/ 6792 w 989862"/>
                  <a:gd name="connsiteY5" fmla="*/ 374950 h 902323"/>
                  <a:gd name="connsiteX6" fmla="*/ 1712 w 989862"/>
                  <a:gd name="connsiteY6" fmla="*/ 400350 h 902323"/>
                  <a:gd name="connsiteX7" fmla="*/ 1712 w 989862"/>
                  <a:gd name="connsiteY7" fmla="*/ 461310 h 902323"/>
                  <a:gd name="connsiteX8" fmla="*/ 22032 w 989862"/>
                  <a:gd name="connsiteY8" fmla="*/ 496870 h 902323"/>
                  <a:gd name="connsiteX9" fmla="*/ 62672 w 989862"/>
                  <a:gd name="connsiteY9" fmla="*/ 537510 h 902323"/>
                  <a:gd name="connsiteX10" fmla="*/ 72832 w 989862"/>
                  <a:gd name="connsiteY10" fmla="*/ 552750 h 902323"/>
                  <a:gd name="connsiteX11" fmla="*/ 113472 w 989862"/>
                  <a:gd name="connsiteY11" fmla="*/ 578150 h 902323"/>
                  <a:gd name="connsiteX12" fmla="*/ 154112 w 989862"/>
                  <a:gd name="connsiteY12" fmla="*/ 623870 h 902323"/>
                  <a:gd name="connsiteX13" fmla="*/ 225232 w 989862"/>
                  <a:gd name="connsiteY13" fmla="*/ 679750 h 902323"/>
                  <a:gd name="connsiteX14" fmla="*/ 240472 w 989862"/>
                  <a:gd name="connsiteY14" fmla="*/ 694990 h 902323"/>
                  <a:gd name="connsiteX15" fmla="*/ 255712 w 989862"/>
                  <a:gd name="connsiteY15" fmla="*/ 725470 h 902323"/>
                  <a:gd name="connsiteX16" fmla="*/ 281112 w 989862"/>
                  <a:gd name="connsiteY16" fmla="*/ 771190 h 902323"/>
                  <a:gd name="connsiteX17" fmla="*/ 291272 w 989862"/>
                  <a:gd name="connsiteY17" fmla="*/ 786430 h 902323"/>
                  <a:gd name="connsiteX18" fmla="*/ 306512 w 989862"/>
                  <a:gd name="connsiteY18" fmla="*/ 816910 h 902323"/>
                  <a:gd name="connsiteX19" fmla="*/ 316672 w 989862"/>
                  <a:gd name="connsiteY19" fmla="*/ 847390 h 902323"/>
                  <a:gd name="connsiteX20" fmla="*/ 321752 w 989862"/>
                  <a:gd name="connsiteY20" fmla="*/ 862630 h 902323"/>
                  <a:gd name="connsiteX21" fmla="*/ 403032 w 989862"/>
                  <a:gd name="connsiteY21" fmla="*/ 898190 h 902323"/>
                  <a:gd name="connsiteX22" fmla="*/ 489392 w 989862"/>
                  <a:gd name="connsiteY22" fmla="*/ 898190 h 902323"/>
                  <a:gd name="connsiteX23" fmla="*/ 514792 w 989862"/>
                  <a:gd name="connsiteY23" fmla="*/ 867710 h 902323"/>
                  <a:gd name="connsiteX24" fmla="*/ 601152 w 989862"/>
                  <a:gd name="connsiteY24" fmla="*/ 761030 h 902323"/>
                  <a:gd name="connsiteX25" fmla="*/ 646872 w 989862"/>
                  <a:gd name="connsiteY25" fmla="*/ 720390 h 902323"/>
                  <a:gd name="connsiteX26" fmla="*/ 697672 w 989862"/>
                  <a:gd name="connsiteY26" fmla="*/ 710230 h 902323"/>
                  <a:gd name="connsiteX27" fmla="*/ 733232 w 989862"/>
                  <a:gd name="connsiteY27" fmla="*/ 700070 h 902323"/>
                  <a:gd name="connsiteX28" fmla="*/ 819592 w 989862"/>
                  <a:gd name="connsiteY28" fmla="*/ 694990 h 902323"/>
                  <a:gd name="connsiteX29" fmla="*/ 844992 w 989862"/>
                  <a:gd name="connsiteY29" fmla="*/ 669590 h 902323"/>
                  <a:gd name="connsiteX30" fmla="*/ 911032 w 989862"/>
                  <a:gd name="connsiteY30" fmla="*/ 593390 h 902323"/>
                  <a:gd name="connsiteX31" fmla="*/ 982152 w 989862"/>
                  <a:gd name="connsiteY31" fmla="*/ 273350 h 902323"/>
                  <a:gd name="connsiteX32" fmla="*/ 977072 w 989862"/>
                  <a:gd name="connsiteY32" fmla="*/ 75230 h 902323"/>
                  <a:gd name="connsiteX33" fmla="*/ 885632 w 989862"/>
                  <a:gd name="connsiteY33" fmla="*/ 4110 h 902323"/>
                  <a:gd name="connsiteX34" fmla="*/ 839912 w 989862"/>
                  <a:gd name="connsiteY34" fmla="*/ 9190 h 902323"/>
                  <a:gd name="connsiteX35" fmla="*/ 768792 w 989862"/>
                  <a:gd name="connsiteY35" fmla="*/ 24430 h 902323"/>
                  <a:gd name="connsiteX36" fmla="*/ 743392 w 989862"/>
                  <a:gd name="connsiteY36" fmla="*/ 34590 h 902323"/>
                  <a:gd name="connsiteX37" fmla="*/ 601152 w 989862"/>
                  <a:gd name="connsiteY37" fmla="*/ 95550 h 902323"/>
                  <a:gd name="connsiteX38" fmla="*/ 489392 w 989862"/>
                  <a:gd name="connsiteY38" fmla="*/ 100630 h 902323"/>
                  <a:gd name="connsiteX39" fmla="*/ 453832 w 989862"/>
                  <a:gd name="connsiteY39" fmla="*/ 90470 h 902323"/>
                  <a:gd name="connsiteX40" fmla="*/ 413192 w 989862"/>
                  <a:gd name="connsiteY40" fmla="*/ 85390 h 902323"/>
                  <a:gd name="connsiteX41" fmla="*/ 397952 w 989862"/>
                  <a:gd name="connsiteY41" fmla="*/ 80310 h 902323"/>
                  <a:gd name="connsiteX42" fmla="*/ 250632 w 989862"/>
                  <a:gd name="connsiteY42" fmla="*/ 105710 h 902323"/>
                  <a:gd name="connsiteX43" fmla="*/ 220152 w 989862"/>
                  <a:gd name="connsiteY43" fmla="*/ 126030 h 902323"/>
                  <a:gd name="connsiteX44" fmla="*/ 194752 w 989862"/>
                  <a:gd name="connsiteY44" fmla="*/ 156510 h 902323"/>
                  <a:gd name="connsiteX0" fmla="*/ 194752 w 989862"/>
                  <a:gd name="connsiteY0" fmla="*/ 156510 h 902323"/>
                  <a:gd name="connsiteX1" fmla="*/ 179512 w 989862"/>
                  <a:gd name="connsiteY1" fmla="*/ 176830 h 902323"/>
                  <a:gd name="connsiteX2" fmla="*/ 72832 w 989862"/>
                  <a:gd name="connsiteY2" fmla="*/ 283510 h 902323"/>
                  <a:gd name="connsiteX3" fmla="*/ 42352 w 989862"/>
                  <a:gd name="connsiteY3" fmla="*/ 308910 h 902323"/>
                  <a:gd name="connsiteX4" fmla="*/ 22032 w 989862"/>
                  <a:gd name="connsiteY4" fmla="*/ 339390 h 902323"/>
                  <a:gd name="connsiteX5" fmla="*/ 6792 w 989862"/>
                  <a:gd name="connsiteY5" fmla="*/ 374950 h 902323"/>
                  <a:gd name="connsiteX6" fmla="*/ 1712 w 989862"/>
                  <a:gd name="connsiteY6" fmla="*/ 400350 h 902323"/>
                  <a:gd name="connsiteX7" fmla="*/ 1712 w 989862"/>
                  <a:gd name="connsiteY7" fmla="*/ 461310 h 902323"/>
                  <a:gd name="connsiteX8" fmla="*/ 22032 w 989862"/>
                  <a:gd name="connsiteY8" fmla="*/ 496870 h 902323"/>
                  <a:gd name="connsiteX9" fmla="*/ 62672 w 989862"/>
                  <a:gd name="connsiteY9" fmla="*/ 537510 h 902323"/>
                  <a:gd name="connsiteX10" fmla="*/ 72832 w 989862"/>
                  <a:gd name="connsiteY10" fmla="*/ 552750 h 902323"/>
                  <a:gd name="connsiteX11" fmla="*/ 113472 w 989862"/>
                  <a:gd name="connsiteY11" fmla="*/ 578150 h 902323"/>
                  <a:gd name="connsiteX12" fmla="*/ 154112 w 989862"/>
                  <a:gd name="connsiteY12" fmla="*/ 623870 h 902323"/>
                  <a:gd name="connsiteX13" fmla="*/ 225232 w 989862"/>
                  <a:gd name="connsiteY13" fmla="*/ 679750 h 902323"/>
                  <a:gd name="connsiteX14" fmla="*/ 240472 w 989862"/>
                  <a:gd name="connsiteY14" fmla="*/ 694990 h 902323"/>
                  <a:gd name="connsiteX15" fmla="*/ 255712 w 989862"/>
                  <a:gd name="connsiteY15" fmla="*/ 725470 h 902323"/>
                  <a:gd name="connsiteX16" fmla="*/ 281112 w 989862"/>
                  <a:gd name="connsiteY16" fmla="*/ 771190 h 902323"/>
                  <a:gd name="connsiteX17" fmla="*/ 291272 w 989862"/>
                  <a:gd name="connsiteY17" fmla="*/ 786430 h 902323"/>
                  <a:gd name="connsiteX18" fmla="*/ 306512 w 989862"/>
                  <a:gd name="connsiteY18" fmla="*/ 816910 h 902323"/>
                  <a:gd name="connsiteX19" fmla="*/ 316672 w 989862"/>
                  <a:gd name="connsiteY19" fmla="*/ 847390 h 902323"/>
                  <a:gd name="connsiteX20" fmla="*/ 321752 w 989862"/>
                  <a:gd name="connsiteY20" fmla="*/ 862630 h 902323"/>
                  <a:gd name="connsiteX21" fmla="*/ 403032 w 989862"/>
                  <a:gd name="connsiteY21" fmla="*/ 898190 h 902323"/>
                  <a:gd name="connsiteX22" fmla="*/ 489392 w 989862"/>
                  <a:gd name="connsiteY22" fmla="*/ 898190 h 902323"/>
                  <a:gd name="connsiteX23" fmla="*/ 514792 w 989862"/>
                  <a:gd name="connsiteY23" fmla="*/ 867710 h 902323"/>
                  <a:gd name="connsiteX24" fmla="*/ 601152 w 989862"/>
                  <a:gd name="connsiteY24" fmla="*/ 761030 h 902323"/>
                  <a:gd name="connsiteX25" fmla="*/ 646872 w 989862"/>
                  <a:gd name="connsiteY25" fmla="*/ 720390 h 902323"/>
                  <a:gd name="connsiteX26" fmla="*/ 697672 w 989862"/>
                  <a:gd name="connsiteY26" fmla="*/ 710230 h 902323"/>
                  <a:gd name="connsiteX27" fmla="*/ 733232 w 989862"/>
                  <a:gd name="connsiteY27" fmla="*/ 700070 h 902323"/>
                  <a:gd name="connsiteX28" fmla="*/ 819592 w 989862"/>
                  <a:gd name="connsiteY28" fmla="*/ 694990 h 902323"/>
                  <a:gd name="connsiteX29" fmla="*/ 911032 w 989862"/>
                  <a:gd name="connsiteY29" fmla="*/ 593390 h 902323"/>
                  <a:gd name="connsiteX30" fmla="*/ 982152 w 989862"/>
                  <a:gd name="connsiteY30" fmla="*/ 273350 h 902323"/>
                  <a:gd name="connsiteX31" fmla="*/ 977072 w 989862"/>
                  <a:gd name="connsiteY31" fmla="*/ 75230 h 902323"/>
                  <a:gd name="connsiteX32" fmla="*/ 885632 w 989862"/>
                  <a:gd name="connsiteY32" fmla="*/ 4110 h 902323"/>
                  <a:gd name="connsiteX33" fmla="*/ 839912 w 989862"/>
                  <a:gd name="connsiteY33" fmla="*/ 9190 h 902323"/>
                  <a:gd name="connsiteX34" fmla="*/ 768792 w 989862"/>
                  <a:gd name="connsiteY34" fmla="*/ 24430 h 902323"/>
                  <a:gd name="connsiteX35" fmla="*/ 743392 w 989862"/>
                  <a:gd name="connsiteY35" fmla="*/ 34590 h 902323"/>
                  <a:gd name="connsiteX36" fmla="*/ 601152 w 989862"/>
                  <a:gd name="connsiteY36" fmla="*/ 95550 h 902323"/>
                  <a:gd name="connsiteX37" fmla="*/ 489392 w 989862"/>
                  <a:gd name="connsiteY37" fmla="*/ 100630 h 902323"/>
                  <a:gd name="connsiteX38" fmla="*/ 453832 w 989862"/>
                  <a:gd name="connsiteY38" fmla="*/ 90470 h 902323"/>
                  <a:gd name="connsiteX39" fmla="*/ 413192 w 989862"/>
                  <a:gd name="connsiteY39" fmla="*/ 85390 h 902323"/>
                  <a:gd name="connsiteX40" fmla="*/ 397952 w 989862"/>
                  <a:gd name="connsiteY40" fmla="*/ 80310 h 902323"/>
                  <a:gd name="connsiteX41" fmla="*/ 250632 w 989862"/>
                  <a:gd name="connsiteY41" fmla="*/ 105710 h 902323"/>
                  <a:gd name="connsiteX42" fmla="*/ 220152 w 989862"/>
                  <a:gd name="connsiteY42" fmla="*/ 126030 h 902323"/>
                  <a:gd name="connsiteX43" fmla="*/ 194752 w 989862"/>
                  <a:gd name="connsiteY43" fmla="*/ 156510 h 902323"/>
                  <a:gd name="connsiteX0" fmla="*/ 194752 w 989862"/>
                  <a:gd name="connsiteY0" fmla="*/ 156510 h 902323"/>
                  <a:gd name="connsiteX1" fmla="*/ 179512 w 989862"/>
                  <a:gd name="connsiteY1" fmla="*/ 176830 h 902323"/>
                  <a:gd name="connsiteX2" fmla="*/ 72832 w 989862"/>
                  <a:gd name="connsiteY2" fmla="*/ 283510 h 902323"/>
                  <a:gd name="connsiteX3" fmla="*/ 42352 w 989862"/>
                  <a:gd name="connsiteY3" fmla="*/ 308910 h 902323"/>
                  <a:gd name="connsiteX4" fmla="*/ 22032 w 989862"/>
                  <a:gd name="connsiteY4" fmla="*/ 339390 h 902323"/>
                  <a:gd name="connsiteX5" fmla="*/ 6792 w 989862"/>
                  <a:gd name="connsiteY5" fmla="*/ 374950 h 902323"/>
                  <a:gd name="connsiteX6" fmla="*/ 1712 w 989862"/>
                  <a:gd name="connsiteY6" fmla="*/ 400350 h 902323"/>
                  <a:gd name="connsiteX7" fmla="*/ 1712 w 989862"/>
                  <a:gd name="connsiteY7" fmla="*/ 461310 h 902323"/>
                  <a:gd name="connsiteX8" fmla="*/ 22032 w 989862"/>
                  <a:gd name="connsiteY8" fmla="*/ 496870 h 902323"/>
                  <a:gd name="connsiteX9" fmla="*/ 62672 w 989862"/>
                  <a:gd name="connsiteY9" fmla="*/ 537510 h 902323"/>
                  <a:gd name="connsiteX10" fmla="*/ 72832 w 989862"/>
                  <a:gd name="connsiteY10" fmla="*/ 552750 h 902323"/>
                  <a:gd name="connsiteX11" fmla="*/ 113472 w 989862"/>
                  <a:gd name="connsiteY11" fmla="*/ 578150 h 902323"/>
                  <a:gd name="connsiteX12" fmla="*/ 154112 w 989862"/>
                  <a:gd name="connsiteY12" fmla="*/ 623870 h 902323"/>
                  <a:gd name="connsiteX13" fmla="*/ 225232 w 989862"/>
                  <a:gd name="connsiteY13" fmla="*/ 679750 h 902323"/>
                  <a:gd name="connsiteX14" fmla="*/ 240472 w 989862"/>
                  <a:gd name="connsiteY14" fmla="*/ 694990 h 902323"/>
                  <a:gd name="connsiteX15" fmla="*/ 255712 w 989862"/>
                  <a:gd name="connsiteY15" fmla="*/ 725470 h 902323"/>
                  <a:gd name="connsiteX16" fmla="*/ 281112 w 989862"/>
                  <a:gd name="connsiteY16" fmla="*/ 771190 h 902323"/>
                  <a:gd name="connsiteX17" fmla="*/ 291272 w 989862"/>
                  <a:gd name="connsiteY17" fmla="*/ 786430 h 902323"/>
                  <a:gd name="connsiteX18" fmla="*/ 306512 w 989862"/>
                  <a:gd name="connsiteY18" fmla="*/ 816910 h 902323"/>
                  <a:gd name="connsiteX19" fmla="*/ 316672 w 989862"/>
                  <a:gd name="connsiteY19" fmla="*/ 847390 h 902323"/>
                  <a:gd name="connsiteX20" fmla="*/ 321752 w 989862"/>
                  <a:gd name="connsiteY20" fmla="*/ 862630 h 902323"/>
                  <a:gd name="connsiteX21" fmla="*/ 403032 w 989862"/>
                  <a:gd name="connsiteY21" fmla="*/ 898190 h 902323"/>
                  <a:gd name="connsiteX22" fmla="*/ 489392 w 989862"/>
                  <a:gd name="connsiteY22" fmla="*/ 898190 h 902323"/>
                  <a:gd name="connsiteX23" fmla="*/ 514792 w 989862"/>
                  <a:gd name="connsiteY23" fmla="*/ 867710 h 902323"/>
                  <a:gd name="connsiteX24" fmla="*/ 601152 w 989862"/>
                  <a:gd name="connsiteY24" fmla="*/ 761030 h 902323"/>
                  <a:gd name="connsiteX25" fmla="*/ 697672 w 989862"/>
                  <a:gd name="connsiteY25" fmla="*/ 710230 h 902323"/>
                  <a:gd name="connsiteX26" fmla="*/ 733232 w 989862"/>
                  <a:gd name="connsiteY26" fmla="*/ 700070 h 902323"/>
                  <a:gd name="connsiteX27" fmla="*/ 819592 w 989862"/>
                  <a:gd name="connsiteY27" fmla="*/ 694990 h 902323"/>
                  <a:gd name="connsiteX28" fmla="*/ 911032 w 989862"/>
                  <a:gd name="connsiteY28" fmla="*/ 593390 h 902323"/>
                  <a:gd name="connsiteX29" fmla="*/ 982152 w 989862"/>
                  <a:gd name="connsiteY29" fmla="*/ 273350 h 902323"/>
                  <a:gd name="connsiteX30" fmla="*/ 977072 w 989862"/>
                  <a:gd name="connsiteY30" fmla="*/ 75230 h 902323"/>
                  <a:gd name="connsiteX31" fmla="*/ 885632 w 989862"/>
                  <a:gd name="connsiteY31" fmla="*/ 4110 h 902323"/>
                  <a:gd name="connsiteX32" fmla="*/ 839912 w 989862"/>
                  <a:gd name="connsiteY32" fmla="*/ 9190 h 902323"/>
                  <a:gd name="connsiteX33" fmla="*/ 768792 w 989862"/>
                  <a:gd name="connsiteY33" fmla="*/ 24430 h 902323"/>
                  <a:gd name="connsiteX34" fmla="*/ 743392 w 989862"/>
                  <a:gd name="connsiteY34" fmla="*/ 34590 h 902323"/>
                  <a:gd name="connsiteX35" fmla="*/ 601152 w 989862"/>
                  <a:gd name="connsiteY35" fmla="*/ 95550 h 902323"/>
                  <a:gd name="connsiteX36" fmla="*/ 489392 w 989862"/>
                  <a:gd name="connsiteY36" fmla="*/ 100630 h 902323"/>
                  <a:gd name="connsiteX37" fmla="*/ 453832 w 989862"/>
                  <a:gd name="connsiteY37" fmla="*/ 90470 h 902323"/>
                  <a:gd name="connsiteX38" fmla="*/ 413192 w 989862"/>
                  <a:gd name="connsiteY38" fmla="*/ 85390 h 902323"/>
                  <a:gd name="connsiteX39" fmla="*/ 397952 w 989862"/>
                  <a:gd name="connsiteY39" fmla="*/ 80310 h 902323"/>
                  <a:gd name="connsiteX40" fmla="*/ 250632 w 989862"/>
                  <a:gd name="connsiteY40" fmla="*/ 105710 h 902323"/>
                  <a:gd name="connsiteX41" fmla="*/ 220152 w 989862"/>
                  <a:gd name="connsiteY41" fmla="*/ 126030 h 902323"/>
                  <a:gd name="connsiteX42" fmla="*/ 194752 w 989862"/>
                  <a:gd name="connsiteY42" fmla="*/ 156510 h 902323"/>
                  <a:gd name="connsiteX0" fmla="*/ 194752 w 989862"/>
                  <a:gd name="connsiteY0" fmla="*/ 156510 h 898247"/>
                  <a:gd name="connsiteX1" fmla="*/ 179512 w 989862"/>
                  <a:gd name="connsiteY1" fmla="*/ 176830 h 898247"/>
                  <a:gd name="connsiteX2" fmla="*/ 72832 w 989862"/>
                  <a:gd name="connsiteY2" fmla="*/ 283510 h 898247"/>
                  <a:gd name="connsiteX3" fmla="*/ 42352 w 989862"/>
                  <a:gd name="connsiteY3" fmla="*/ 308910 h 898247"/>
                  <a:gd name="connsiteX4" fmla="*/ 22032 w 989862"/>
                  <a:gd name="connsiteY4" fmla="*/ 339390 h 898247"/>
                  <a:gd name="connsiteX5" fmla="*/ 6792 w 989862"/>
                  <a:gd name="connsiteY5" fmla="*/ 374950 h 898247"/>
                  <a:gd name="connsiteX6" fmla="*/ 1712 w 989862"/>
                  <a:gd name="connsiteY6" fmla="*/ 400350 h 898247"/>
                  <a:gd name="connsiteX7" fmla="*/ 1712 w 989862"/>
                  <a:gd name="connsiteY7" fmla="*/ 461310 h 898247"/>
                  <a:gd name="connsiteX8" fmla="*/ 22032 w 989862"/>
                  <a:gd name="connsiteY8" fmla="*/ 496870 h 898247"/>
                  <a:gd name="connsiteX9" fmla="*/ 62672 w 989862"/>
                  <a:gd name="connsiteY9" fmla="*/ 537510 h 898247"/>
                  <a:gd name="connsiteX10" fmla="*/ 72832 w 989862"/>
                  <a:gd name="connsiteY10" fmla="*/ 552750 h 898247"/>
                  <a:gd name="connsiteX11" fmla="*/ 113472 w 989862"/>
                  <a:gd name="connsiteY11" fmla="*/ 578150 h 898247"/>
                  <a:gd name="connsiteX12" fmla="*/ 154112 w 989862"/>
                  <a:gd name="connsiteY12" fmla="*/ 623870 h 898247"/>
                  <a:gd name="connsiteX13" fmla="*/ 225232 w 989862"/>
                  <a:gd name="connsiteY13" fmla="*/ 679750 h 898247"/>
                  <a:gd name="connsiteX14" fmla="*/ 240472 w 989862"/>
                  <a:gd name="connsiteY14" fmla="*/ 694990 h 898247"/>
                  <a:gd name="connsiteX15" fmla="*/ 255712 w 989862"/>
                  <a:gd name="connsiteY15" fmla="*/ 725470 h 898247"/>
                  <a:gd name="connsiteX16" fmla="*/ 281112 w 989862"/>
                  <a:gd name="connsiteY16" fmla="*/ 771190 h 898247"/>
                  <a:gd name="connsiteX17" fmla="*/ 291272 w 989862"/>
                  <a:gd name="connsiteY17" fmla="*/ 786430 h 898247"/>
                  <a:gd name="connsiteX18" fmla="*/ 306512 w 989862"/>
                  <a:gd name="connsiteY18" fmla="*/ 816910 h 898247"/>
                  <a:gd name="connsiteX19" fmla="*/ 316672 w 989862"/>
                  <a:gd name="connsiteY19" fmla="*/ 847390 h 898247"/>
                  <a:gd name="connsiteX20" fmla="*/ 321752 w 989862"/>
                  <a:gd name="connsiteY20" fmla="*/ 862630 h 898247"/>
                  <a:gd name="connsiteX21" fmla="*/ 489392 w 989862"/>
                  <a:gd name="connsiteY21" fmla="*/ 898190 h 898247"/>
                  <a:gd name="connsiteX22" fmla="*/ 514792 w 989862"/>
                  <a:gd name="connsiteY22" fmla="*/ 867710 h 898247"/>
                  <a:gd name="connsiteX23" fmla="*/ 601152 w 989862"/>
                  <a:gd name="connsiteY23" fmla="*/ 761030 h 898247"/>
                  <a:gd name="connsiteX24" fmla="*/ 697672 w 989862"/>
                  <a:gd name="connsiteY24" fmla="*/ 710230 h 898247"/>
                  <a:gd name="connsiteX25" fmla="*/ 733232 w 989862"/>
                  <a:gd name="connsiteY25" fmla="*/ 700070 h 898247"/>
                  <a:gd name="connsiteX26" fmla="*/ 819592 w 989862"/>
                  <a:gd name="connsiteY26" fmla="*/ 694990 h 898247"/>
                  <a:gd name="connsiteX27" fmla="*/ 911032 w 989862"/>
                  <a:gd name="connsiteY27" fmla="*/ 593390 h 898247"/>
                  <a:gd name="connsiteX28" fmla="*/ 982152 w 989862"/>
                  <a:gd name="connsiteY28" fmla="*/ 273350 h 898247"/>
                  <a:gd name="connsiteX29" fmla="*/ 977072 w 989862"/>
                  <a:gd name="connsiteY29" fmla="*/ 75230 h 898247"/>
                  <a:gd name="connsiteX30" fmla="*/ 885632 w 989862"/>
                  <a:gd name="connsiteY30" fmla="*/ 4110 h 898247"/>
                  <a:gd name="connsiteX31" fmla="*/ 839912 w 989862"/>
                  <a:gd name="connsiteY31" fmla="*/ 9190 h 898247"/>
                  <a:gd name="connsiteX32" fmla="*/ 768792 w 989862"/>
                  <a:gd name="connsiteY32" fmla="*/ 24430 h 898247"/>
                  <a:gd name="connsiteX33" fmla="*/ 743392 w 989862"/>
                  <a:gd name="connsiteY33" fmla="*/ 34590 h 898247"/>
                  <a:gd name="connsiteX34" fmla="*/ 601152 w 989862"/>
                  <a:gd name="connsiteY34" fmla="*/ 95550 h 898247"/>
                  <a:gd name="connsiteX35" fmla="*/ 489392 w 989862"/>
                  <a:gd name="connsiteY35" fmla="*/ 100630 h 898247"/>
                  <a:gd name="connsiteX36" fmla="*/ 453832 w 989862"/>
                  <a:gd name="connsiteY36" fmla="*/ 90470 h 898247"/>
                  <a:gd name="connsiteX37" fmla="*/ 413192 w 989862"/>
                  <a:gd name="connsiteY37" fmla="*/ 85390 h 898247"/>
                  <a:gd name="connsiteX38" fmla="*/ 397952 w 989862"/>
                  <a:gd name="connsiteY38" fmla="*/ 80310 h 898247"/>
                  <a:gd name="connsiteX39" fmla="*/ 250632 w 989862"/>
                  <a:gd name="connsiteY39" fmla="*/ 105710 h 898247"/>
                  <a:gd name="connsiteX40" fmla="*/ 220152 w 989862"/>
                  <a:gd name="connsiteY40" fmla="*/ 126030 h 898247"/>
                  <a:gd name="connsiteX41" fmla="*/ 194752 w 989862"/>
                  <a:gd name="connsiteY41" fmla="*/ 156510 h 898247"/>
                  <a:gd name="connsiteX0" fmla="*/ 194752 w 989862"/>
                  <a:gd name="connsiteY0" fmla="*/ 156510 h 898247"/>
                  <a:gd name="connsiteX1" fmla="*/ 179512 w 989862"/>
                  <a:gd name="connsiteY1" fmla="*/ 176830 h 898247"/>
                  <a:gd name="connsiteX2" fmla="*/ 72832 w 989862"/>
                  <a:gd name="connsiteY2" fmla="*/ 283510 h 898247"/>
                  <a:gd name="connsiteX3" fmla="*/ 42352 w 989862"/>
                  <a:gd name="connsiteY3" fmla="*/ 308910 h 898247"/>
                  <a:gd name="connsiteX4" fmla="*/ 22032 w 989862"/>
                  <a:gd name="connsiteY4" fmla="*/ 339390 h 898247"/>
                  <a:gd name="connsiteX5" fmla="*/ 6792 w 989862"/>
                  <a:gd name="connsiteY5" fmla="*/ 374950 h 898247"/>
                  <a:gd name="connsiteX6" fmla="*/ 1712 w 989862"/>
                  <a:gd name="connsiteY6" fmla="*/ 400350 h 898247"/>
                  <a:gd name="connsiteX7" fmla="*/ 1712 w 989862"/>
                  <a:gd name="connsiteY7" fmla="*/ 461310 h 898247"/>
                  <a:gd name="connsiteX8" fmla="*/ 22032 w 989862"/>
                  <a:gd name="connsiteY8" fmla="*/ 496870 h 898247"/>
                  <a:gd name="connsiteX9" fmla="*/ 62672 w 989862"/>
                  <a:gd name="connsiteY9" fmla="*/ 537510 h 898247"/>
                  <a:gd name="connsiteX10" fmla="*/ 72832 w 989862"/>
                  <a:gd name="connsiteY10" fmla="*/ 552750 h 898247"/>
                  <a:gd name="connsiteX11" fmla="*/ 113472 w 989862"/>
                  <a:gd name="connsiteY11" fmla="*/ 578150 h 898247"/>
                  <a:gd name="connsiteX12" fmla="*/ 154112 w 989862"/>
                  <a:gd name="connsiteY12" fmla="*/ 623870 h 898247"/>
                  <a:gd name="connsiteX13" fmla="*/ 225232 w 989862"/>
                  <a:gd name="connsiteY13" fmla="*/ 679750 h 898247"/>
                  <a:gd name="connsiteX14" fmla="*/ 240472 w 989862"/>
                  <a:gd name="connsiteY14" fmla="*/ 694990 h 898247"/>
                  <a:gd name="connsiteX15" fmla="*/ 255712 w 989862"/>
                  <a:gd name="connsiteY15" fmla="*/ 725470 h 898247"/>
                  <a:gd name="connsiteX16" fmla="*/ 281112 w 989862"/>
                  <a:gd name="connsiteY16" fmla="*/ 771190 h 898247"/>
                  <a:gd name="connsiteX17" fmla="*/ 291272 w 989862"/>
                  <a:gd name="connsiteY17" fmla="*/ 786430 h 898247"/>
                  <a:gd name="connsiteX18" fmla="*/ 316672 w 989862"/>
                  <a:gd name="connsiteY18" fmla="*/ 847390 h 898247"/>
                  <a:gd name="connsiteX19" fmla="*/ 321752 w 989862"/>
                  <a:gd name="connsiteY19" fmla="*/ 862630 h 898247"/>
                  <a:gd name="connsiteX20" fmla="*/ 489392 w 989862"/>
                  <a:gd name="connsiteY20" fmla="*/ 898190 h 898247"/>
                  <a:gd name="connsiteX21" fmla="*/ 514792 w 989862"/>
                  <a:gd name="connsiteY21" fmla="*/ 867710 h 898247"/>
                  <a:gd name="connsiteX22" fmla="*/ 601152 w 989862"/>
                  <a:gd name="connsiteY22" fmla="*/ 761030 h 898247"/>
                  <a:gd name="connsiteX23" fmla="*/ 697672 w 989862"/>
                  <a:gd name="connsiteY23" fmla="*/ 710230 h 898247"/>
                  <a:gd name="connsiteX24" fmla="*/ 733232 w 989862"/>
                  <a:gd name="connsiteY24" fmla="*/ 700070 h 898247"/>
                  <a:gd name="connsiteX25" fmla="*/ 819592 w 989862"/>
                  <a:gd name="connsiteY25" fmla="*/ 694990 h 898247"/>
                  <a:gd name="connsiteX26" fmla="*/ 911032 w 989862"/>
                  <a:gd name="connsiteY26" fmla="*/ 593390 h 898247"/>
                  <a:gd name="connsiteX27" fmla="*/ 982152 w 989862"/>
                  <a:gd name="connsiteY27" fmla="*/ 273350 h 898247"/>
                  <a:gd name="connsiteX28" fmla="*/ 977072 w 989862"/>
                  <a:gd name="connsiteY28" fmla="*/ 75230 h 898247"/>
                  <a:gd name="connsiteX29" fmla="*/ 885632 w 989862"/>
                  <a:gd name="connsiteY29" fmla="*/ 4110 h 898247"/>
                  <a:gd name="connsiteX30" fmla="*/ 839912 w 989862"/>
                  <a:gd name="connsiteY30" fmla="*/ 9190 h 898247"/>
                  <a:gd name="connsiteX31" fmla="*/ 768792 w 989862"/>
                  <a:gd name="connsiteY31" fmla="*/ 24430 h 898247"/>
                  <a:gd name="connsiteX32" fmla="*/ 743392 w 989862"/>
                  <a:gd name="connsiteY32" fmla="*/ 34590 h 898247"/>
                  <a:gd name="connsiteX33" fmla="*/ 601152 w 989862"/>
                  <a:gd name="connsiteY33" fmla="*/ 95550 h 898247"/>
                  <a:gd name="connsiteX34" fmla="*/ 489392 w 989862"/>
                  <a:gd name="connsiteY34" fmla="*/ 100630 h 898247"/>
                  <a:gd name="connsiteX35" fmla="*/ 453832 w 989862"/>
                  <a:gd name="connsiteY35" fmla="*/ 90470 h 898247"/>
                  <a:gd name="connsiteX36" fmla="*/ 413192 w 989862"/>
                  <a:gd name="connsiteY36" fmla="*/ 85390 h 898247"/>
                  <a:gd name="connsiteX37" fmla="*/ 397952 w 989862"/>
                  <a:gd name="connsiteY37" fmla="*/ 80310 h 898247"/>
                  <a:gd name="connsiteX38" fmla="*/ 250632 w 989862"/>
                  <a:gd name="connsiteY38" fmla="*/ 105710 h 898247"/>
                  <a:gd name="connsiteX39" fmla="*/ 220152 w 989862"/>
                  <a:gd name="connsiteY39" fmla="*/ 126030 h 898247"/>
                  <a:gd name="connsiteX40" fmla="*/ 194752 w 989862"/>
                  <a:gd name="connsiteY40" fmla="*/ 156510 h 898247"/>
                  <a:gd name="connsiteX0" fmla="*/ 194752 w 989862"/>
                  <a:gd name="connsiteY0" fmla="*/ 156510 h 898791"/>
                  <a:gd name="connsiteX1" fmla="*/ 179512 w 989862"/>
                  <a:gd name="connsiteY1" fmla="*/ 176830 h 898791"/>
                  <a:gd name="connsiteX2" fmla="*/ 72832 w 989862"/>
                  <a:gd name="connsiteY2" fmla="*/ 283510 h 898791"/>
                  <a:gd name="connsiteX3" fmla="*/ 42352 w 989862"/>
                  <a:gd name="connsiteY3" fmla="*/ 308910 h 898791"/>
                  <a:gd name="connsiteX4" fmla="*/ 22032 w 989862"/>
                  <a:gd name="connsiteY4" fmla="*/ 339390 h 898791"/>
                  <a:gd name="connsiteX5" fmla="*/ 6792 w 989862"/>
                  <a:gd name="connsiteY5" fmla="*/ 374950 h 898791"/>
                  <a:gd name="connsiteX6" fmla="*/ 1712 w 989862"/>
                  <a:gd name="connsiteY6" fmla="*/ 400350 h 898791"/>
                  <a:gd name="connsiteX7" fmla="*/ 1712 w 989862"/>
                  <a:gd name="connsiteY7" fmla="*/ 461310 h 898791"/>
                  <a:gd name="connsiteX8" fmla="*/ 22032 w 989862"/>
                  <a:gd name="connsiteY8" fmla="*/ 496870 h 898791"/>
                  <a:gd name="connsiteX9" fmla="*/ 62672 w 989862"/>
                  <a:gd name="connsiteY9" fmla="*/ 537510 h 898791"/>
                  <a:gd name="connsiteX10" fmla="*/ 72832 w 989862"/>
                  <a:gd name="connsiteY10" fmla="*/ 552750 h 898791"/>
                  <a:gd name="connsiteX11" fmla="*/ 113472 w 989862"/>
                  <a:gd name="connsiteY11" fmla="*/ 578150 h 898791"/>
                  <a:gd name="connsiteX12" fmla="*/ 154112 w 989862"/>
                  <a:gd name="connsiteY12" fmla="*/ 623870 h 898791"/>
                  <a:gd name="connsiteX13" fmla="*/ 225232 w 989862"/>
                  <a:gd name="connsiteY13" fmla="*/ 679750 h 898791"/>
                  <a:gd name="connsiteX14" fmla="*/ 240472 w 989862"/>
                  <a:gd name="connsiteY14" fmla="*/ 694990 h 898791"/>
                  <a:gd name="connsiteX15" fmla="*/ 255712 w 989862"/>
                  <a:gd name="connsiteY15" fmla="*/ 725470 h 898791"/>
                  <a:gd name="connsiteX16" fmla="*/ 281112 w 989862"/>
                  <a:gd name="connsiteY16" fmla="*/ 771190 h 898791"/>
                  <a:gd name="connsiteX17" fmla="*/ 291272 w 989862"/>
                  <a:gd name="connsiteY17" fmla="*/ 786430 h 898791"/>
                  <a:gd name="connsiteX18" fmla="*/ 316672 w 989862"/>
                  <a:gd name="connsiteY18" fmla="*/ 847390 h 898791"/>
                  <a:gd name="connsiteX19" fmla="*/ 489392 w 989862"/>
                  <a:gd name="connsiteY19" fmla="*/ 898190 h 898791"/>
                  <a:gd name="connsiteX20" fmla="*/ 514792 w 989862"/>
                  <a:gd name="connsiteY20" fmla="*/ 867710 h 898791"/>
                  <a:gd name="connsiteX21" fmla="*/ 601152 w 989862"/>
                  <a:gd name="connsiteY21" fmla="*/ 761030 h 898791"/>
                  <a:gd name="connsiteX22" fmla="*/ 697672 w 989862"/>
                  <a:gd name="connsiteY22" fmla="*/ 710230 h 898791"/>
                  <a:gd name="connsiteX23" fmla="*/ 733232 w 989862"/>
                  <a:gd name="connsiteY23" fmla="*/ 700070 h 898791"/>
                  <a:gd name="connsiteX24" fmla="*/ 819592 w 989862"/>
                  <a:gd name="connsiteY24" fmla="*/ 694990 h 898791"/>
                  <a:gd name="connsiteX25" fmla="*/ 911032 w 989862"/>
                  <a:gd name="connsiteY25" fmla="*/ 593390 h 898791"/>
                  <a:gd name="connsiteX26" fmla="*/ 982152 w 989862"/>
                  <a:gd name="connsiteY26" fmla="*/ 273350 h 898791"/>
                  <a:gd name="connsiteX27" fmla="*/ 977072 w 989862"/>
                  <a:gd name="connsiteY27" fmla="*/ 75230 h 898791"/>
                  <a:gd name="connsiteX28" fmla="*/ 885632 w 989862"/>
                  <a:gd name="connsiteY28" fmla="*/ 4110 h 898791"/>
                  <a:gd name="connsiteX29" fmla="*/ 839912 w 989862"/>
                  <a:gd name="connsiteY29" fmla="*/ 9190 h 898791"/>
                  <a:gd name="connsiteX30" fmla="*/ 768792 w 989862"/>
                  <a:gd name="connsiteY30" fmla="*/ 24430 h 898791"/>
                  <a:gd name="connsiteX31" fmla="*/ 743392 w 989862"/>
                  <a:gd name="connsiteY31" fmla="*/ 34590 h 898791"/>
                  <a:gd name="connsiteX32" fmla="*/ 601152 w 989862"/>
                  <a:gd name="connsiteY32" fmla="*/ 95550 h 898791"/>
                  <a:gd name="connsiteX33" fmla="*/ 489392 w 989862"/>
                  <a:gd name="connsiteY33" fmla="*/ 100630 h 898791"/>
                  <a:gd name="connsiteX34" fmla="*/ 453832 w 989862"/>
                  <a:gd name="connsiteY34" fmla="*/ 90470 h 898791"/>
                  <a:gd name="connsiteX35" fmla="*/ 413192 w 989862"/>
                  <a:gd name="connsiteY35" fmla="*/ 85390 h 898791"/>
                  <a:gd name="connsiteX36" fmla="*/ 397952 w 989862"/>
                  <a:gd name="connsiteY36" fmla="*/ 80310 h 898791"/>
                  <a:gd name="connsiteX37" fmla="*/ 250632 w 989862"/>
                  <a:gd name="connsiteY37" fmla="*/ 105710 h 898791"/>
                  <a:gd name="connsiteX38" fmla="*/ 220152 w 989862"/>
                  <a:gd name="connsiteY38" fmla="*/ 126030 h 898791"/>
                  <a:gd name="connsiteX39" fmla="*/ 194752 w 989862"/>
                  <a:gd name="connsiteY39" fmla="*/ 156510 h 898791"/>
                  <a:gd name="connsiteX0" fmla="*/ 194752 w 989862"/>
                  <a:gd name="connsiteY0" fmla="*/ 156510 h 898791"/>
                  <a:gd name="connsiteX1" fmla="*/ 179512 w 989862"/>
                  <a:gd name="connsiteY1" fmla="*/ 176830 h 898791"/>
                  <a:gd name="connsiteX2" fmla="*/ 72832 w 989862"/>
                  <a:gd name="connsiteY2" fmla="*/ 283510 h 898791"/>
                  <a:gd name="connsiteX3" fmla="*/ 42352 w 989862"/>
                  <a:gd name="connsiteY3" fmla="*/ 308910 h 898791"/>
                  <a:gd name="connsiteX4" fmla="*/ 22032 w 989862"/>
                  <a:gd name="connsiteY4" fmla="*/ 339390 h 898791"/>
                  <a:gd name="connsiteX5" fmla="*/ 6792 w 989862"/>
                  <a:gd name="connsiteY5" fmla="*/ 374950 h 898791"/>
                  <a:gd name="connsiteX6" fmla="*/ 1712 w 989862"/>
                  <a:gd name="connsiteY6" fmla="*/ 400350 h 898791"/>
                  <a:gd name="connsiteX7" fmla="*/ 1712 w 989862"/>
                  <a:gd name="connsiteY7" fmla="*/ 461310 h 898791"/>
                  <a:gd name="connsiteX8" fmla="*/ 22032 w 989862"/>
                  <a:gd name="connsiteY8" fmla="*/ 496870 h 898791"/>
                  <a:gd name="connsiteX9" fmla="*/ 62672 w 989862"/>
                  <a:gd name="connsiteY9" fmla="*/ 537510 h 898791"/>
                  <a:gd name="connsiteX10" fmla="*/ 72832 w 989862"/>
                  <a:gd name="connsiteY10" fmla="*/ 552750 h 898791"/>
                  <a:gd name="connsiteX11" fmla="*/ 113472 w 989862"/>
                  <a:gd name="connsiteY11" fmla="*/ 578150 h 898791"/>
                  <a:gd name="connsiteX12" fmla="*/ 154112 w 989862"/>
                  <a:gd name="connsiteY12" fmla="*/ 623870 h 898791"/>
                  <a:gd name="connsiteX13" fmla="*/ 225232 w 989862"/>
                  <a:gd name="connsiteY13" fmla="*/ 679750 h 898791"/>
                  <a:gd name="connsiteX14" fmla="*/ 240472 w 989862"/>
                  <a:gd name="connsiteY14" fmla="*/ 694990 h 898791"/>
                  <a:gd name="connsiteX15" fmla="*/ 255712 w 989862"/>
                  <a:gd name="connsiteY15" fmla="*/ 725470 h 898791"/>
                  <a:gd name="connsiteX16" fmla="*/ 281112 w 989862"/>
                  <a:gd name="connsiteY16" fmla="*/ 771190 h 898791"/>
                  <a:gd name="connsiteX17" fmla="*/ 316672 w 989862"/>
                  <a:gd name="connsiteY17" fmla="*/ 847390 h 898791"/>
                  <a:gd name="connsiteX18" fmla="*/ 489392 w 989862"/>
                  <a:gd name="connsiteY18" fmla="*/ 898190 h 898791"/>
                  <a:gd name="connsiteX19" fmla="*/ 514792 w 989862"/>
                  <a:gd name="connsiteY19" fmla="*/ 867710 h 898791"/>
                  <a:gd name="connsiteX20" fmla="*/ 601152 w 989862"/>
                  <a:gd name="connsiteY20" fmla="*/ 761030 h 898791"/>
                  <a:gd name="connsiteX21" fmla="*/ 697672 w 989862"/>
                  <a:gd name="connsiteY21" fmla="*/ 710230 h 898791"/>
                  <a:gd name="connsiteX22" fmla="*/ 733232 w 989862"/>
                  <a:gd name="connsiteY22" fmla="*/ 700070 h 898791"/>
                  <a:gd name="connsiteX23" fmla="*/ 819592 w 989862"/>
                  <a:gd name="connsiteY23" fmla="*/ 694990 h 898791"/>
                  <a:gd name="connsiteX24" fmla="*/ 911032 w 989862"/>
                  <a:gd name="connsiteY24" fmla="*/ 593390 h 898791"/>
                  <a:gd name="connsiteX25" fmla="*/ 982152 w 989862"/>
                  <a:gd name="connsiteY25" fmla="*/ 273350 h 898791"/>
                  <a:gd name="connsiteX26" fmla="*/ 977072 w 989862"/>
                  <a:gd name="connsiteY26" fmla="*/ 75230 h 898791"/>
                  <a:gd name="connsiteX27" fmla="*/ 885632 w 989862"/>
                  <a:gd name="connsiteY27" fmla="*/ 4110 h 898791"/>
                  <a:gd name="connsiteX28" fmla="*/ 839912 w 989862"/>
                  <a:gd name="connsiteY28" fmla="*/ 9190 h 898791"/>
                  <a:gd name="connsiteX29" fmla="*/ 768792 w 989862"/>
                  <a:gd name="connsiteY29" fmla="*/ 24430 h 898791"/>
                  <a:gd name="connsiteX30" fmla="*/ 743392 w 989862"/>
                  <a:gd name="connsiteY30" fmla="*/ 34590 h 898791"/>
                  <a:gd name="connsiteX31" fmla="*/ 601152 w 989862"/>
                  <a:gd name="connsiteY31" fmla="*/ 95550 h 898791"/>
                  <a:gd name="connsiteX32" fmla="*/ 489392 w 989862"/>
                  <a:gd name="connsiteY32" fmla="*/ 100630 h 898791"/>
                  <a:gd name="connsiteX33" fmla="*/ 453832 w 989862"/>
                  <a:gd name="connsiteY33" fmla="*/ 90470 h 898791"/>
                  <a:gd name="connsiteX34" fmla="*/ 413192 w 989862"/>
                  <a:gd name="connsiteY34" fmla="*/ 85390 h 898791"/>
                  <a:gd name="connsiteX35" fmla="*/ 397952 w 989862"/>
                  <a:gd name="connsiteY35" fmla="*/ 80310 h 898791"/>
                  <a:gd name="connsiteX36" fmla="*/ 250632 w 989862"/>
                  <a:gd name="connsiteY36" fmla="*/ 105710 h 898791"/>
                  <a:gd name="connsiteX37" fmla="*/ 220152 w 989862"/>
                  <a:gd name="connsiteY37" fmla="*/ 126030 h 898791"/>
                  <a:gd name="connsiteX38" fmla="*/ 194752 w 989862"/>
                  <a:gd name="connsiteY38" fmla="*/ 156510 h 898791"/>
                  <a:gd name="connsiteX0" fmla="*/ 194752 w 989862"/>
                  <a:gd name="connsiteY0" fmla="*/ 156510 h 898791"/>
                  <a:gd name="connsiteX1" fmla="*/ 179512 w 989862"/>
                  <a:gd name="connsiteY1" fmla="*/ 176830 h 898791"/>
                  <a:gd name="connsiteX2" fmla="*/ 72832 w 989862"/>
                  <a:gd name="connsiteY2" fmla="*/ 283510 h 898791"/>
                  <a:gd name="connsiteX3" fmla="*/ 42352 w 989862"/>
                  <a:gd name="connsiteY3" fmla="*/ 308910 h 898791"/>
                  <a:gd name="connsiteX4" fmla="*/ 22032 w 989862"/>
                  <a:gd name="connsiteY4" fmla="*/ 339390 h 898791"/>
                  <a:gd name="connsiteX5" fmla="*/ 6792 w 989862"/>
                  <a:gd name="connsiteY5" fmla="*/ 374950 h 898791"/>
                  <a:gd name="connsiteX6" fmla="*/ 1712 w 989862"/>
                  <a:gd name="connsiteY6" fmla="*/ 400350 h 898791"/>
                  <a:gd name="connsiteX7" fmla="*/ 1712 w 989862"/>
                  <a:gd name="connsiteY7" fmla="*/ 461310 h 898791"/>
                  <a:gd name="connsiteX8" fmla="*/ 22032 w 989862"/>
                  <a:gd name="connsiteY8" fmla="*/ 496870 h 898791"/>
                  <a:gd name="connsiteX9" fmla="*/ 62672 w 989862"/>
                  <a:gd name="connsiteY9" fmla="*/ 537510 h 898791"/>
                  <a:gd name="connsiteX10" fmla="*/ 72832 w 989862"/>
                  <a:gd name="connsiteY10" fmla="*/ 552750 h 898791"/>
                  <a:gd name="connsiteX11" fmla="*/ 113472 w 989862"/>
                  <a:gd name="connsiteY11" fmla="*/ 578150 h 898791"/>
                  <a:gd name="connsiteX12" fmla="*/ 154112 w 989862"/>
                  <a:gd name="connsiteY12" fmla="*/ 623870 h 898791"/>
                  <a:gd name="connsiteX13" fmla="*/ 225232 w 989862"/>
                  <a:gd name="connsiteY13" fmla="*/ 679750 h 898791"/>
                  <a:gd name="connsiteX14" fmla="*/ 240472 w 989862"/>
                  <a:gd name="connsiteY14" fmla="*/ 694990 h 898791"/>
                  <a:gd name="connsiteX15" fmla="*/ 255712 w 989862"/>
                  <a:gd name="connsiteY15" fmla="*/ 725470 h 898791"/>
                  <a:gd name="connsiteX16" fmla="*/ 316672 w 989862"/>
                  <a:gd name="connsiteY16" fmla="*/ 847390 h 898791"/>
                  <a:gd name="connsiteX17" fmla="*/ 489392 w 989862"/>
                  <a:gd name="connsiteY17" fmla="*/ 898190 h 898791"/>
                  <a:gd name="connsiteX18" fmla="*/ 514792 w 989862"/>
                  <a:gd name="connsiteY18" fmla="*/ 867710 h 898791"/>
                  <a:gd name="connsiteX19" fmla="*/ 601152 w 989862"/>
                  <a:gd name="connsiteY19" fmla="*/ 761030 h 898791"/>
                  <a:gd name="connsiteX20" fmla="*/ 697672 w 989862"/>
                  <a:gd name="connsiteY20" fmla="*/ 710230 h 898791"/>
                  <a:gd name="connsiteX21" fmla="*/ 733232 w 989862"/>
                  <a:gd name="connsiteY21" fmla="*/ 700070 h 898791"/>
                  <a:gd name="connsiteX22" fmla="*/ 819592 w 989862"/>
                  <a:gd name="connsiteY22" fmla="*/ 694990 h 898791"/>
                  <a:gd name="connsiteX23" fmla="*/ 911032 w 989862"/>
                  <a:gd name="connsiteY23" fmla="*/ 593390 h 898791"/>
                  <a:gd name="connsiteX24" fmla="*/ 982152 w 989862"/>
                  <a:gd name="connsiteY24" fmla="*/ 273350 h 898791"/>
                  <a:gd name="connsiteX25" fmla="*/ 977072 w 989862"/>
                  <a:gd name="connsiteY25" fmla="*/ 75230 h 898791"/>
                  <a:gd name="connsiteX26" fmla="*/ 885632 w 989862"/>
                  <a:gd name="connsiteY26" fmla="*/ 4110 h 898791"/>
                  <a:gd name="connsiteX27" fmla="*/ 839912 w 989862"/>
                  <a:gd name="connsiteY27" fmla="*/ 9190 h 898791"/>
                  <a:gd name="connsiteX28" fmla="*/ 768792 w 989862"/>
                  <a:gd name="connsiteY28" fmla="*/ 24430 h 898791"/>
                  <a:gd name="connsiteX29" fmla="*/ 743392 w 989862"/>
                  <a:gd name="connsiteY29" fmla="*/ 34590 h 898791"/>
                  <a:gd name="connsiteX30" fmla="*/ 601152 w 989862"/>
                  <a:gd name="connsiteY30" fmla="*/ 95550 h 898791"/>
                  <a:gd name="connsiteX31" fmla="*/ 489392 w 989862"/>
                  <a:gd name="connsiteY31" fmla="*/ 100630 h 898791"/>
                  <a:gd name="connsiteX32" fmla="*/ 453832 w 989862"/>
                  <a:gd name="connsiteY32" fmla="*/ 90470 h 898791"/>
                  <a:gd name="connsiteX33" fmla="*/ 413192 w 989862"/>
                  <a:gd name="connsiteY33" fmla="*/ 85390 h 898791"/>
                  <a:gd name="connsiteX34" fmla="*/ 397952 w 989862"/>
                  <a:gd name="connsiteY34" fmla="*/ 80310 h 898791"/>
                  <a:gd name="connsiteX35" fmla="*/ 250632 w 989862"/>
                  <a:gd name="connsiteY35" fmla="*/ 105710 h 898791"/>
                  <a:gd name="connsiteX36" fmla="*/ 220152 w 989862"/>
                  <a:gd name="connsiteY36" fmla="*/ 126030 h 898791"/>
                  <a:gd name="connsiteX37" fmla="*/ 194752 w 989862"/>
                  <a:gd name="connsiteY37" fmla="*/ 156510 h 898791"/>
                  <a:gd name="connsiteX0" fmla="*/ 194752 w 989862"/>
                  <a:gd name="connsiteY0" fmla="*/ 156510 h 906644"/>
                  <a:gd name="connsiteX1" fmla="*/ 179512 w 989862"/>
                  <a:gd name="connsiteY1" fmla="*/ 176830 h 906644"/>
                  <a:gd name="connsiteX2" fmla="*/ 72832 w 989862"/>
                  <a:gd name="connsiteY2" fmla="*/ 283510 h 906644"/>
                  <a:gd name="connsiteX3" fmla="*/ 42352 w 989862"/>
                  <a:gd name="connsiteY3" fmla="*/ 308910 h 906644"/>
                  <a:gd name="connsiteX4" fmla="*/ 22032 w 989862"/>
                  <a:gd name="connsiteY4" fmla="*/ 339390 h 906644"/>
                  <a:gd name="connsiteX5" fmla="*/ 6792 w 989862"/>
                  <a:gd name="connsiteY5" fmla="*/ 374950 h 906644"/>
                  <a:gd name="connsiteX6" fmla="*/ 1712 w 989862"/>
                  <a:gd name="connsiteY6" fmla="*/ 400350 h 906644"/>
                  <a:gd name="connsiteX7" fmla="*/ 1712 w 989862"/>
                  <a:gd name="connsiteY7" fmla="*/ 461310 h 906644"/>
                  <a:gd name="connsiteX8" fmla="*/ 22032 w 989862"/>
                  <a:gd name="connsiteY8" fmla="*/ 496870 h 906644"/>
                  <a:gd name="connsiteX9" fmla="*/ 62672 w 989862"/>
                  <a:gd name="connsiteY9" fmla="*/ 537510 h 906644"/>
                  <a:gd name="connsiteX10" fmla="*/ 72832 w 989862"/>
                  <a:gd name="connsiteY10" fmla="*/ 552750 h 906644"/>
                  <a:gd name="connsiteX11" fmla="*/ 113472 w 989862"/>
                  <a:gd name="connsiteY11" fmla="*/ 578150 h 906644"/>
                  <a:gd name="connsiteX12" fmla="*/ 154112 w 989862"/>
                  <a:gd name="connsiteY12" fmla="*/ 623870 h 906644"/>
                  <a:gd name="connsiteX13" fmla="*/ 225232 w 989862"/>
                  <a:gd name="connsiteY13" fmla="*/ 679750 h 906644"/>
                  <a:gd name="connsiteX14" fmla="*/ 240472 w 989862"/>
                  <a:gd name="connsiteY14" fmla="*/ 694990 h 906644"/>
                  <a:gd name="connsiteX15" fmla="*/ 255712 w 989862"/>
                  <a:gd name="connsiteY15" fmla="*/ 725470 h 906644"/>
                  <a:gd name="connsiteX16" fmla="*/ 489392 w 989862"/>
                  <a:gd name="connsiteY16" fmla="*/ 898190 h 906644"/>
                  <a:gd name="connsiteX17" fmla="*/ 514792 w 989862"/>
                  <a:gd name="connsiteY17" fmla="*/ 867710 h 906644"/>
                  <a:gd name="connsiteX18" fmla="*/ 601152 w 989862"/>
                  <a:gd name="connsiteY18" fmla="*/ 761030 h 906644"/>
                  <a:gd name="connsiteX19" fmla="*/ 697672 w 989862"/>
                  <a:gd name="connsiteY19" fmla="*/ 710230 h 906644"/>
                  <a:gd name="connsiteX20" fmla="*/ 733232 w 989862"/>
                  <a:gd name="connsiteY20" fmla="*/ 700070 h 906644"/>
                  <a:gd name="connsiteX21" fmla="*/ 819592 w 989862"/>
                  <a:gd name="connsiteY21" fmla="*/ 694990 h 906644"/>
                  <a:gd name="connsiteX22" fmla="*/ 911032 w 989862"/>
                  <a:gd name="connsiteY22" fmla="*/ 593390 h 906644"/>
                  <a:gd name="connsiteX23" fmla="*/ 982152 w 989862"/>
                  <a:gd name="connsiteY23" fmla="*/ 273350 h 906644"/>
                  <a:gd name="connsiteX24" fmla="*/ 977072 w 989862"/>
                  <a:gd name="connsiteY24" fmla="*/ 75230 h 906644"/>
                  <a:gd name="connsiteX25" fmla="*/ 885632 w 989862"/>
                  <a:gd name="connsiteY25" fmla="*/ 4110 h 906644"/>
                  <a:gd name="connsiteX26" fmla="*/ 839912 w 989862"/>
                  <a:gd name="connsiteY26" fmla="*/ 9190 h 906644"/>
                  <a:gd name="connsiteX27" fmla="*/ 768792 w 989862"/>
                  <a:gd name="connsiteY27" fmla="*/ 24430 h 906644"/>
                  <a:gd name="connsiteX28" fmla="*/ 743392 w 989862"/>
                  <a:gd name="connsiteY28" fmla="*/ 34590 h 906644"/>
                  <a:gd name="connsiteX29" fmla="*/ 601152 w 989862"/>
                  <a:gd name="connsiteY29" fmla="*/ 95550 h 906644"/>
                  <a:gd name="connsiteX30" fmla="*/ 489392 w 989862"/>
                  <a:gd name="connsiteY30" fmla="*/ 100630 h 906644"/>
                  <a:gd name="connsiteX31" fmla="*/ 453832 w 989862"/>
                  <a:gd name="connsiteY31" fmla="*/ 90470 h 906644"/>
                  <a:gd name="connsiteX32" fmla="*/ 413192 w 989862"/>
                  <a:gd name="connsiteY32" fmla="*/ 85390 h 906644"/>
                  <a:gd name="connsiteX33" fmla="*/ 397952 w 989862"/>
                  <a:gd name="connsiteY33" fmla="*/ 80310 h 906644"/>
                  <a:gd name="connsiteX34" fmla="*/ 250632 w 989862"/>
                  <a:gd name="connsiteY34" fmla="*/ 105710 h 906644"/>
                  <a:gd name="connsiteX35" fmla="*/ 220152 w 989862"/>
                  <a:gd name="connsiteY35" fmla="*/ 126030 h 906644"/>
                  <a:gd name="connsiteX36" fmla="*/ 194752 w 989862"/>
                  <a:gd name="connsiteY36" fmla="*/ 156510 h 906644"/>
                  <a:gd name="connsiteX0" fmla="*/ 194752 w 989862"/>
                  <a:gd name="connsiteY0" fmla="*/ 156510 h 906644"/>
                  <a:gd name="connsiteX1" fmla="*/ 179512 w 989862"/>
                  <a:gd name="connsiteY1" fmla="*/ 176830 h 906644"/>
                  <a:gd name="connsiteX2" fmla="*/ 72832 w 989862"/>
                  <a:gd name="connsiteY2" fmla="*/ 283510 h 906644"/>
                  <a:gd name="connsiteX3" fmla="*/ 42352 w 989862"/>
                  <a:gd name="connsiteY3" fmla="*/ 308910 h 906644"/>
                  <a:gd name="connsiteX4" fmla="*/ 22032 w 989862"/>
                  <a:gd name="connsiteY4" fmla="*/ 339390 h 906644"/>
                  <a:gd name="connsiteX5" fmla="*/ 6792 w 989862"/>
                  <a:gd name="connsiteY5" fmla="*/ 374950 h 906644"/>
                  <a:gd name="connsiteX6" fmla="*/ 1712 w 989862"/>
                  <a:gd name="connsiteY6" fmla="*/ 400350 h 906644"/>
                  <a:gd name="connsiteX7" fmla="*/ 1712 w 989862"/>
                  <a:gd name="connsiteY7" fmla="*/ 461310 h 906644"/>
                  <a:gd name="connsiteX8" fmla="*/ 22032 w 989862"/>
                  <a:gd name="connsiteY8" fmla="*/ 496870 h 906644"/>
                  <a:gd name="connsiteX9" fmla="*/ 62672 w 989862"/>
                  <a:gd name="connsiteY9" fmla="*/ 537510 h 906644"/>
                  <a:gd name="connsiteX10" fmla="*/ 72832 w 989862"/>
                  <a:gd name="connsiteY10" fmla="*/ 552750 h 906644"/>
                  <a:gd name="connsiteX11" fmla="*/ 113472 w 989862"/>
                  <a:gd name="connsiteY11" fmla="*/ 578150 h 906644"/>
                  <a:gd name="connsiteX12" fmla="*/ 154112 w 989862"/>
                  <a:gd name="connsiteY12" fmla="*/ 623870 h 906644"/>
                  <a:gd name="connsiteX13" fmla="*/ 225232 w 989862"/>
                  <a:gd name="connsiteY13" fmla="*/ 679750 h 906644"/>
                  <a:gd name="connsiteX14" fmla="*/ 255712 w 989862"/>
                  <a:gd name="connsiteY14" fmla="*/ 725470 h 906644"/>
                  <a:gd name="connsiteX15" fmla="*/ 489392 w 989862"/>
                  <a:gd name="connsiteY15" fmla="*/ 898190 h 906644"/>
                  <a:gd name="connsiteX16" fmla="*/ 514792 w 989862"/>
                  <a:gd name="connsiteY16" fmla="*/ 867710 h 906644"/>
                  <a:gd name="connsiteX17" fmla="*/ 601152 w 989862"/>
                  <a:gd name="connsiteY17" fmla="*/ 761030 h 906644"/>
                  <a:gd name="connsiteX18" fmla="*/ 697672 w 989862"/>
                  <a:gd name="connsiteY18" fmla="*/ 710230 h 906644"/>
                  <a:gd name="connsiteX19" fmla="*/ 733232 w 989862"/>
                  <a:gd name="connsiteY19" fmla="*/ 700070 h 906644"/>
                  <a:gd name="connsiteX20" fmla="*/ 819592 w 989862"/>
                  <a:gd name="connsiteY20" fmla="*/ 694990 h 906644"/>
                  <a:gd name="connsiteX21" fmla="*/ 911032 w 989862"/>
                  <a:gd name="connsiteY21" fmla="*/ 593390 h 906644"/>
                  <a:gd name="connsiteX22" fmla="*/ 982152 w 989862"/>
                  <a:gd name="connsiteY22" fmla="*/ 273350 h 906644"/>
                  <a:gd name="connsiteX23" fmla="*/ 977072 w 989862"/>
                  <a:gd name="connsiteY23" fmla="*/ 75230 h 906644"/>
                  <a:gd name="connsiteX24" fmla="*/ 885632 w 989862"/>
                  <a:gd name="connsiteY24" fmla="*/ 4110 h 906644"/>
                  <a:gd name="connsiteX25" fmla="*/ 839912 w 989862"/>
                  <a:gd name="connsiteY25" fmla="*/ 9190 h 906644"/>
                  <a:gd name="connsiteX26" fmla="*/ 768792 w 989862"/>
                  <a:gd name="connsiteY26" fmla="*/ 24430 h 906644"/>
                  <a:gd name="connsiteX27" fmla="*/ 743392 w 989862"/>
                  <a:gd name="connsiteY27" fmla="*/ 34590 h 906644"/>
                  <a:gd name="connsiteX28" fmla="*/ 601152 w 989862"/>
                  <a:gd name="connsiteY28" fmla="*/ 95550 h 906644"/>
                  <a:gd name="connsiteX29" fmla="*/ 489392 w 989862"/>
                  <a:gd name="connsiteY29" fmla="*/ 100630 h 906644"/>
                  <a:gd name="connsiteX30" fmla="*/ 453832 w 989862"/>
                  <a:gd name="connsiteY30" fmla="*/ 90470 h 906644"/>
                  <a:gd name="connsiteX31" fmla="*/ 413192 w 989862"/>
                  <a:gd name="connsiteY31" fmla="*/ 85390 h 906644"/>
                  <a:gd name="connsiteX32" fmla="*/ 397952 w 989862"/>
                  <a:gd name="connsiteY32" fmla="*/ 80310 h 906644"/>
                  <a:gd name="connsiteX33" fmla="*/ 250632 w 989862"/>
                  <a:gd name="connsiteY33" fmla="*/ 105710 h 906644"/>
                  <a:gd name="connsiteX34" fmla="*/ 220152 w 989862"/>
                  <a:gd name="connsiteY34" fmla="*/ 126030 h 906644"/>
                  <a:gd name="connsiteX35" fmla="*/ 194752 w 989862"/>
                  <a:gd name="connsiteY35" fmla="*/ 156510 h 906644"/>
                  <a:gd name="connsiteX0" fmla="*/ 194752 w 989862"/>
                  <a:gd name="connsiteY0" fmla="*/ 156510 h 868000"/>
                  <a:gd name="connsiteX1" fmla="*/ 179512 w 989862"/>
                  <a:gd name="connsiteY1" fmla="*/ 176830 h 868000"/>
                  <a:gd name="connsiteX2" fmla="*/ 72832 w 989862"/>
                  <a:gd name="connsiteY2" fmla="*/ 283510 h 868000"/>
                  <a:gd name="connsiteX3" fmla="*/ 42352 w 989862"/>
                  <a:gd name="connsiteY3" fmla="*/ 308910 h 868000"/>
                  <a:gd name="connsiteX4" fmla="*/ 22032 w 989862"/>
                  <a:gd name="connsiteY4" fmla="*/ 339390 h 868000"/>
                  <a:gd name="connsiteX5" fmla="*/ 6792 w 989862"/>
                  <a:gd name="connsiteY5" fmla="*/ 374950 h 868000"/>
                  <a:gd name="connsiteX6" fmla="*/ 1712 w 989862"/>
                  <a:gd name="connsiteY6" fmla="*/ 400350 h 868000"/>
                  <a:gd name="connsiteX7" fmla="*/ 1712 w 989862"/>
                  <a:gd name="connsiteY7" fmla="*/ 461310 h 868000"/>
                  <a:gd name="connsiteX8" fmla="*/ 22032 w 989862"/>
                  <a:gd name="connsiteY8" fmla="*/ 496870 h 868000"/>
                  <a:gd name="connsiteX9" fmla="*/ 62672 w 989862"/>
                  <a:gd name="connsiteY9" fmla="*/ 537510 h 868000"/>
                  <a:gd name="connsiteX10" fmla="*/ 72832 w 989862"/>
                  <a:gd name="connsiteY10" fmla="*/ 552750 h 868000"/>
                  <a:gd name="connsiteX11" fmla="*/ 113472 w 989862"/>
                  <a:gd name="connsiteY11" fmla="*/ 578150 h 868000"/>
                  <a:gd name="connsiteX12" fmla="*/ 154112 w 989862"/>
                  <a:gd name="connsiteY12" fmla="*/ 623870 h 868000"/>
                  <a:gd name="connsiteX13" fmla="*/ 225232 w 989862"/>
                  <a:gd name="connsiteY13" fmla="*/ 679750 h 868000"/>
                  <a:gd name="connsiteX14" fmla="*/ 255712 w 989862"/>
                  <a:gd name="connsiteY14" fmla="*/ 725470 h 868000"/>
                  <a:gd name="connsiteX15" fmla="*/ 514792 w 989862"/>
                  <a:gd name="connsiteY15" fmla="*/ 867710 h 868000"/>
                  <a:gd name="connsiteX16" fmla="*/ 601152 w 989862"/>
                  <a:gd name="connsiteY16" fmla="*/ 761030 h 868000"/>
                  <a:gd name="connsiteX17" fmla="*/ 697672 w 989862"/>
                  <a:gd name="connsiteY17" fmla="*/ 710230 h 868000"/>
                  <a:gd name="connsiteX18" fmla="*/ 733232 w 989862"/>
                  <a:gd name="connsiteY18" fmla="*/ 700070 h 868000"/>
                  <a:gd name="connsiteX19" fmla="*/ 819592 w 989862"/>
                  <a:gd name="connsiteY19" fmla="*/ 694990 h 868000"/>
                  <a:gd name="connsiteX20" fmla="*/ 911032 w 989862"/>
                  <a:gd name="connsiteY20" fmla="*/ 593390 h 868000"/>
                  <a:gd name="connsiteX21" fmla="*/ 982152 w 989862"/>
                  <a:gd name="connsiteY21" fmla="*/ 273350 h 868000"/>
                  <a:gd name="connsiteX22" fmla="*/ 977072 w 989862"/>
                  <a:gd name="connsiteY22" fmla="*/ 75230 h 868000"/>
                  <a:gd name="connsiteX23" fmla="*/ 885632 w 989862"/>
                  <a:gd name="connsiteY23" fmla="*/ 4110 h 868000"/>
                  <a:gd name="connsiteX24" fmla="*/ 839912 w 989862"/>
                  <a:gd name="connsiteY24" fmla="*/ 9190 h 868000"/>
                  <a:gd name="connsiteX25" fmla="*/ 768792 w 989862"/>
                  <a:gd name="connsiteY25" fmla="*/ 24430 h 868000"/>
                  <a:gd name="connsiteX26" fmla="*/ 743392 w 989862"/>
                  <a:gd name="connsiteY26" fmla="*/ 34590 h 868000"/>
                  <a:gd name="connsiteX27" fmla="*/ 601152 w 989862"/>
                  <a:gd name="connsiteY27" fmla="*/ 95550 h 868000"/>
                  <a:gd name="connsiteX28" fmla="*/ 489392 w 989862"/>
                  <a:gd name="connsiteY28" fmla="*/ 100630 h 868000"/>
                  <a:gd name="connsiteX29" fmla="*/ 453832 w 989862"/>
                  <a:gd name="connsiteY29" fmla="*/ 90470 h 868000"/>
                  <a:gd name="connsiteX30" fmla="*/ 413192 w 989862"/>
                  <a:gd name="connsiteY30" fmla="*/ 85390 h 868000"/>
                  <a:gd name="connsiteX31" fmla="*/ 397952 w 989862"/>
                  <a:gd name="connsiteY31" fmla="*/ 80310 h 868000"/>
                  <a:gd name="connsiteX32" fmla="*/ 250632 w 989862"/>
                  <a:gd name="connsiteY32" fmla="*/ 105710 h 868000"/>
                  <a:gd name="connsiteX33" fmla="*/ 220152 w 989862"/>
                  <a:gd name="connsiteY33" fmla="*/ 126030 h 868000"/>
                  <a:gd name="connsiteX34" fmla="*/ 194752 w 989862"/>
                  <a:gd name="connsiteY34" fmla="*/ 156510 h 868000"/>
                  <a:gd name="connsiteX0" fmla="*/ 194752 w 989862"/>
                  <a:gd name="connsiteY0" fmla="*/ 156510 h 868000"/>
                  <a:gd name="connsiteX1" fmla="*/ 179512 w 989862"/>
                  <a:gd name="connsiteY1" fmla="*/ 176830 h 868000"/>
                  <a:gd name="connsiteX2" fmla="*/ 72832 w 989862"/>
                  <a:gd name="connsiteY2" fmla="*/ 283510 h 868000"/>
                  <a:gd name="connsiteX3" fmla="*/ 42352 w 989862"/>
                  <a:gd name="connsiteY3" fmla="*/ 308910 h 868000"/>
                  <a:gd name="connsiteX4" fmla="*/ 22032 w 989862"/>
                  <a:gd name="connsiteY4" fmla="*/ 339390 h 868000"/>
                  <a:gd name="connsiteX5" fmla="*/ 6792 w 989862"/>
                  <a:gd name="connsiteY5" fmla="*/ 374950 h 868000"/>
                  <a:gd name="connsiteX6" fmla="*/ 1712 w 989862"/>
                  <a:gd name="connsiteY6" fmla="*/ 400350 h 868000"/>
                  <a:gd name="connsiteX7" fmla="*/ 1712 w 989862"/>
                  <a:gd name="connsiteY7" fmla="*/ 461310 h 868000"/>
                  <a:gd name="connsiteX8" fmla="*/ 22032 w 989862"/>
                  <a:gd name="connsiteY8" fmla="*/ 496870 h 868000"/>
                  <a:gd name="connsiteX9" fmla="*/ 62672 w 989862"/>
                  <a:gd name="connsiteY9" fmla="*/ 537510 h 868000"/>
                  <a:gd name="connsiteX10" fmla="*/ 113472 w 989862"/>
                  <a:gd name="connsiteY10" fmla="*/ 578150 h 868000"/>
                  <a:gd name="connsiteX11" fmla="*/ 154112 w 989862"/>
                  <a:gd name="connsiteY11" fmla="*/ 623870 h 868000"/>
                  <a:gd name="connsiteX12" fmla="*/ 225232 w 989862"/>
                  <a:gd name="connsiteY12" fmla="*/ 679750 h 868000"/>
                  <a:gd name="connsiteX13" fmla="*/ 255712 w 989862"/>
                  <a:gd name="connsiteY13" fmla="*/ 725470 h 868000"/>
                  <a:gd name="connsiteX14" fmla="*/ 514792 w 989862"/>
                  <a:gd name="connsiteY14" fmla="*/ 867710 h 868000"/>
                  <a:gd name="connsiteX15" fmla="*/ 601152 w 989862"/>
                  <a:gd name="connsiteY15" fmla="*/ 761030 h 868000"/>
                  <a:gd name="connsiteX16" fmla="*/ 697672 w 989862"/>
                  <a:gd name="connsiteY16" fmla="*/ 710230 h 868000"/>
                  <a:gd name="connsiteX17" fmla="*/ 733232 w 989862"/>
                  <a:gd name="connsiteY17" fmla="*/ 700070 h 868000"/>
                  <a:gd name="connsiteX18" fmla="*/ 819592 w 989862"/>
                  <a:gd name="connsiteY18" fmla="*/ 694990 h 868000"/>
                  <a:gd name="connsiteX19" fmla="*/ 911032 w 989862"/>
                  <a:gd name="connsiteY19" fmla="*/ 593390 h 868000"/>
                  <a:gd name="connsiteX20" fmla="*/ 982152 w 989862"/>
                  <a:gd name="connsiteY20" fmla="*/ 273350 h 868000"/>
                  <a:gd name="connsiteX21" fmla="*/ 977072 w 989862"/>
                  <a:gd name="connsiteY21" fmla="*/ 75230 h 868000"/>
                  <a:gd name="connsiteX22" fmla="*/ 885632 w 989862"/>
                  <a:gd name="connsiteY22" fmla="*/ 4110 h 868000"/>
                  <a:gd name="connsiteX23" fmla="*/ 839912 w 989862"/>
                  <a:gd name="connsiteY23" fmla="*/ 9190 h 868000"/>
                  <a:gd name="connsiteX24" fmla="*/ 768792 w 989862"/>
                  <a:gd name="connsiteY24" fmla="*/ 24430 h 868000"/>
                  <a:gd name="connsiteX25" fmla="*/ 743392 w 989862"/>
                  <a:gd name="connsiteY25" fmla="*/ 34590 h 868000"/>
                  <a:gd name="connsiteX26" fmla="*/ 601152 w 989862"/>
                  <a:gd name="connsiteY26" fmla="*/ 95550 h 868000"/>
                  <a:gd name="connsiteX27" fmla="*/ 489392 w 989862"/>
                  <a:gd name="connsiteY27" fmla="*/ 100630 h 868000"/>
                  <a:gd name="connsiteX28" fmla="*/ 453832 w 989862"/>
                  <a:gd name="connsiteY28" fmla="*/ 90470 h 868000"/>
                  <a:gd name="connsiteX29" fmla="*/ 413192 w 989862"/>
                  <a:gd name="connsiteY29" fmla="*/ 85390 h 868000"/>
                  <a:gd name="connsiteX30" fmla="*/ 397952 w 989862"/>
                  <a:gd name="connsiteY30" fmla="*/ 80310 h 868000"/>
                  <a:gd name="connsiteX31" fmla="*/ 250632 w 989862"/>
                  <a:gd name="connsiteY31" fmla="*/ 105710 h 868000"/>
                  <a:gd name="connsiteX32" fmla="*/ 220152 w 989862"/>
                  <a:gd name="connsiteY32" fmla="*/ 126030 h 868000"/>
                  <a:gd name="connsiteX33" fmla="*/ 194752 w 989862"/>
                  <a:gd name="connsiteY33" fmla="*/ 156510 h 868000"/>
                  <a:gd name="connsiteX0" fmla="*/ 193815 w 988925"/>
                  <a:gd name="connsiteY0" fmla="*/ 156510 h 868000"/>
                  <a:gd name="connsiteX1" fmla="*/ 178575 w 988925"/>
                  <a:gd name="connsiteY1" fmla="*/ 176830 h 868000"/>
                  <a:gd name="connsiteX2" fmla="*/ 71895 w 988925"/>
                  <a:gd name="connsiteY2" fmla="*/ 283510 h 868000"/>
                  <a:gd name="connsiteX3" fmla="*/ 41415 w 988925"/>
                  <a:gd name="connsiteY3" fmla="*/ 308910 h 868000"/>
                  <a:gd name="connsiteX4" fmla="*/ 21095 w 988925"/>
                  <a:gd name="connsiteY4" fmla="*/ 339390 h 868000"/>
                  <a:gd name="connsiteX5" fmla="*/ 5855 w 988925"/>
                  <a:gd name="connsiteY5" fmla="*/ 374950 h 868000"/>
                  <a:gd name="connsiteX6" fmla="*/ 775 w 988925"/>
                  <a:gd name="connsiteY6" fmla="*/ 461310 h 868000"/>
                  <a:gd name="connsiteX7" fmla="*/ 21095 w 988925"/>
                  <a:gd name="connsiteY7" fmla="*/ 496870 h 868000"/>
                  <a:gd name="connsiteX8" fmla="*/ 61735 w 988925"/>
                  <a:gd name="connsiteY8" fmla="*/ 537510 h 868000"/>
                  <a:gd name="connsiteX9" fmla="*/ 112535 w 988925"/>
                  <a:gd name="connsiteY9" fmla="*/ 578150 h 868000"/>
                  <a:gd name="connsiteX10" fmla="*/ 153175 w 988925"/>
                  <a:gd name="connsiteY10" fmla="*/ 623870 h 868000"/>
                  <a:gd name="connsiteX11" fmla="*/ 224295 w 988925"/>
                  <a:gd name="connsiteY11" fmla="*/ 679750 h 868000"/>
                  <a:gd name="connsiteX12" fmla="*/ 254775 w 988925"/>
                  <a:gd name="connsiteY12" fmla="*/ 725470 h 868000"/>
                  <a:gd name="connsiteX13" fmla="*/ 513855 w 988925"/>
                  <a:gd name="connsiteY13" fmla="*/ 867710 h 868000"/>
                  <a:gd name="connsiteX14" fmla="*/ 600215 w 988925"/>
                  <a:gd name="connsiteY14" fmla="*/ 761030 h 868000"/>
                  <a:gd name="connsiteX15" fmla="*/ 696735 w 988925"/>
                  <a:gd name="connsiteY15" fmla="*/ 710230 h 868000"/>
                  <a:gd name="connsiteX16" fmla="*/ 732295 w 988925"/>
                  <a:gd name="connsiteY16" fmla="*/ 700070 h 868000"/>
                  <a:gd name="connsiteX17" fmla="*/ 818655 w 988925"/>
                  <a:gd name="connsiteY17" fmla="*/ 694990 h 868000"/>
                  <a:gd name="connsiteX18" fmla="*/ 910095 w 988925"/>
                  <a:gd name="connsiteY18" fmla="*/ 593390 h 868000"/>
                  <a:gd name="connsiteX19" fmla="*/ 981215 w 988925"/>
                  <a:gd name="connsiteY19" fmla="*/ 273350 h 868000"/>
                  <a:gd name="connsiteX20" fmla="*/ 976135 w 988925"/>
                  <a:gd name="connsiteY20" fmla="*/ 75230 h 868000"/>
                  <a:gd name="connsiteX21" fmla="*/ 884695 w 988925"/>
                  <a:gd name="connsiteY21" fmla="*/ 4110 h 868000"/>
                  <a:gd name="connsiteX22" fmla="*/ 838975 w 988925"/>
                  <a:gd name="connsiteY22" fmla="*/ 9190 h 868000"/>
                  <a:gd name="connsiteX23" fmla="*/ 767855 w 988925"/>
                  <a:gd name="connsiteY23" fmla="*/ 24430 h 868000"/>
                  <a:gd name="connsiteX24" fmla="*/ 742455 w 988925"/>
                  <a:gd name="connsiteY24" fmla="*/ 34590 h 868000"/>
                  <a:gd name="connsiteX25" fmla="*/ 600215 w 988925"/>
                  <a:gd name="connsiteY25" fmla="*/ 95550 h 868000"/>
                  <a:gd name="connsiteX26" fmla="*/ 488455 w 988925"/>
                  <a:gd name="connsiteY26" fmla="*/ 100630 h 868000"/>
                  <a:gd name="connsiteX27" fmla="*/ 452895 w 988925"/>
                  <a:gd name="connsiteY27" fmla="*/ 90470 h 868000"/>
                  <a:gd name="connsiteX28" fmla="*/ 412255 w 988925"/>
                  <a:gd name="connsiteY28" fmla="*/ 85390 h 868000"/>
                  <a:gd name="connsiteX29" fmla="*/ 397015 w 988925"/>
                  <a:gd name="connsiteY29" fmla="*/ 80310 h 868000"/>
                  <a:gd name="connsiteX30" fmla="*/ 249695 w 988925"/>
                  <a:gd name="connsiteY30" fmla="*/ 105710 h 868000"/>
                  <a:gd name="connsiteX31" fmla="*/ 219215 w 988925"/>
                  <a:gd name="connsiteY31" fmla="*/ 126030 h 868000"/>
                  <a:gd name="connsiteX32" fmla="*/ 193815 w 988925"/>
                  <a:gd name="connsiteY32" fmla="*/ 156510 h 868000"/>
                  <a:gd name="connsiteX0" fmla="*/ 194356 w 989466"/>
                  <a:gd name="connsiteY0" fmla="*/ 156510 h 868000"/>
                  <a:gd name="connsiteX1" fmla="*/ 179116 w 989466"/>
                  <a:gd name="connsiteY1" fmla="*/ 176830 h 868000"/>
                  <a:gd name="connsiteX2" fmla="*/ 72436 w 989466"/>
                  <a:gd name="connsiteY2" fmla="*/ 283510 h 868000"/>
                  <a:gd name="connsiteX3" fmla="*/ 41956 w 989466"/>
                  <a:gd name="connsiteY3" fmla="*/ 308910 h 868000"/>
                  <a:gd name="connsiteX4" fmla="*/ 6396 w 989466"/>
                  <a:gd name="connsiteY4" fmla="*/ 374950 h 868000"/>
                  <a:gd name="connsiteX5" fmla="*/ 1316 w 989466"/>
                  <a:gd name="connsiteY5" fmla="*/ 461310 h 868000"/>
                  <a:gd name="connsiteX6" fmla="*/ 21636 w 989466"/>
                  <a:gd name="connsiteY6" fmla="*/ 496870 h 868000"/>
                  <a:gd name="connsiteX7" fmla="*/ 62276 w 989466"/>
                  <a:gd name="connsiteY7" fmla="*/ 537510 h 868000"/>
                  <a:gd name="connsiteX8" fmla="*/ 113076 w 989466"/>
                  <a:gd name="connsiteY8" fmla="*/ 578150 h 868000"/>
                  <a:gd name="connsiteX9" fmla="*/ 153716 w 989466"/>
                  <a:gd name="connsiteY9" fmla="*/ 623870 h 868000"/>
                  <a:gd name="connsiteX10" fmla="*/ 224836 w 989466"/>
                  <a:gd name="connsiteY10" fmla="*/ 679750 h 868000"/>
                  <a:gd name="connsiteX11" fmla="*/ 255316 w 989466"/>
                  <a:gd name="connsiteY11" fmla="*/ 725470 h 868000"/>
                  <a:gd name="connsiteX12" fmla="*/ 514396 w 989466"/>
                  <a:gd name="connsiteY12" fmla="*/ 867710 h 868000"/>
                  <a:gd name="connsiteX13" fmla="*/ 600756 w 989466"/>
                  <a:gd name="connsiteY13" fmla="*/ 761030 h 868000"/>
                  <a:gd name="connsiteX14" fmla="*/ 697276 w 989466"/>
                  <a:gd name="connsiteY14" fmla="*/ 710230 h 868000"/>
                  <a:gd name="connsiteX15" fmla="*/ 732836 w 989466"/>
                  <a:gd name="connsiteY15" fmla="*/ 700070 h 868000"/>
                  <a:gd name="connsiteX16" fmla="*/ 819196 w 989466"/>
                  <a:gd name="connsiteY16" fmla="*/ 694990 h 868000"/>
                  <a:gd name="connsiteX17" fmla="*/ 910636 w 989466"/>
                  <a:gd name="connsiteY17" fmla="*/ 593390 h 868000"/>
                  <a:gd name="connsiteX18" fmla="*/ 981756 w 989466"/>
                  <a:gd name="connsiteY18" fmla="*/ 273350 h 868000"/>
                  <a:gd name="connsiteX19" fmla="*/ 976676 w 989466"/>
                  <a:gd name="connsiteY19" fmla="*/ 75230 h 868000"/>
                  <a:gd name="connsiteX20" fmla="*/ 885236 w 989466"/>
                  <a:gd name="connsiteY20" fmla="*/ 4110 h 868000"/>
                  <a:gd name="connsiteX21" fmla="*/ 839516 w 989466"/>
                  <a:gd name="connsiteY21" fmla="*/ 9190 h 868000"/>
                  <a:gd name="connsiteX22" fmla="*/ 768396 w 989466"/>
                  <a:gd name="connsiteY22" fmla="*/ 24430 h 868000"/>
                  <a:gd name="connsiteX23" fmla="*/ 742996 w 989466"/>
                  <a:gd name="connsiteY23" fmla="*/ 34590 h 868000"/>
                  <a:gd name="connsiteX24" fmla="*/ 600756 w 989466"/>
                  <a:gd name="connsiteY24" fmla="*/ 95550 h 868000"/>
                  <a:gd name="connsiteX25" fmla="*/ 488996 w 989466"/>
                  <a:gd name="connsiteY25" fmla="*/ 100630 h 868000"/>
                  <a:gd name="connsiteX26" fmla="*/ 453436 w 989466"/>
                  <a:gd name="connsiteY26" fmla="*/ 90470 h 868000"/>
                  <a:gd name="connsiteX27" fmla="*/ 412796 w 989466"/>
                  <a:gd name="connsiteY27" fmla="*/ 85390 h 868000"/>
                  <a:gd name="connsiteX28" fmla="*/ 397556 w 989466"/>
                  <a:gd name="connsiteY28" fmla="*/ 80310 h 868000"/>
                  <a:gd name="connsiteX29" fmla="*/ 250236 w 989466"/>
                  <a:gd name="connsiteY29" fmla="*/ 105710 h 868000"/>
                  <a:gd name="connsiteX30" fmla="*/ 219756 w 989466"/>
                  <a:gd name="connsiteY30" fmla="*/ 126030 h 868000"/>
                  <a:gd name="connsiteX31" fmla="*/ 194356 w 989466"/>
                  <a:gd name="connsiteY31" fmla="*/ 156510 h 868000"/>
                  <a:gd name="connsiteX0" fmla="*/ 195902 w 991012"/>
                  <a:gd name="connsiteY0" fmla="*/ 156510 h 868000"/>
                  <a:gd name="connsiteX1" fmla="*/ 180662 w 991012"/>
                  <a:gd name="connsiteY1" fmla="*/ 176830 h 868000"/>
                  <a:gd name="connsiteX2" fmla="*/ 73982 w 991012"/>
                  <a:gd name="connsiteY2" fmla="*/ 283510 h 868000"/>
                  <a:gd name="connsiteX3" fmla="*/ 7942 w 991012"/>
                  <a:gd name="connsiteY3" fmla="*/ 374950 h 868000"/>
                  <a:gd name="connsiteX4" fmla="*/ 2862 w 991012"/>
                  <a:gd name="connsiteY4" fmla="*/ 461310 h 868000"/>
                  <a:gd name="connsiteX5" fmla="*/ 23182 w 991012"/>
                  <a:gd name="connsiteY5" fmla="*/ 496870 h 868000"/>
                  <a:gd name="connsiteX6" fmla="*/ 63822 w 991012"/>
                  <a:gd name="connsiteY6" fmla="*/ 537510 h 868000"/>
                  <a:gd name="connsiteX7" fmla="*/ 114622 w 991012"/>
                  <a:gd name="connsiteY7" fmla="*/ 578150 h 868000"/>
                  <a:gd name="connsiteX8" fmla="*/ 155262 w 991012"/>
                  <a:gd name="connsiteY8" fmla="*/ 623870 h 868000"/>
                  <a:gd name="connsiteX9" fmla="*/ 226382 w 991012"/>
                  <a:gd name="connsiteY9" fmla="*/ 679750 h 868000"/>
                  <a:gd name="connsiteX10" fmla="*/ 256862 w 991012"/>
                  <a:gd name="connsiteY10" fmla="*/ 725470 h 868000"/>
                  <a:gd name="connsiteX11" fmla="*/ 515942 w 991012"/>
                  <a:gd name="connsiteY11" fmla="*/ 867710 h 868000"/>
                  <a:gd name="connsiteX12" fmla="*/ 602302 w 991012"/>
                  <a:gd name="connsiteY12" fmla="*/ 761030 h 868000"/>
                  <a:gd name="connsiteX13" fmla="*/ 698822 w 991012"/>
                  <a:gd name="connsiteY13" fmla="*/ 710230 h 868000"/>
                  <a:gd name="connsiteX14" fmla="*/ 734382 w 991012"/>
                  <a:gd name="connsiteY14" fmla="*/ 700070 h 868000"/>
                  <a:gd name="connsiteX15" fmla="*/ 820742 w 991012"/>
                  <a:gd name="connsiteY15" fmla="*/ 694990 h 868000"/>
                  <a:gd name="connsiteX16" fmla="*/ 912182 w 991012"/>
                  <a:gd name="connsiteY16" fmla="*/ 593390 h 868000"/>
                  <a:gd name="connsiteX17" fmla="*/ 983302 w 991012"/>
                  <a:gd name="connsiteY17" fmla="*/ 273350 h 868000"/>
                  <a:gd name="connsiteX18" fmla="*/ 978222 w 991012"/>
                  <a:gd name="connsiteY18" fmla="*/ 75230 h 868000"/>
                  <a:gd name="connsiteX19" fmla="*/ 886782 w 991012"/>
                  <a:gd name="connsiteY19" fmla="*/ 4110 h 868000"/>
                  <a:gd name="connsiteX20" fmla="*/ 841062 w 991012"/>
                  <a:gd name="connsiteY20" fmla="*/ 9190 h 868000"/>
                  <a:gd name="connsiteX21" fmla="*/ 769942 w 991012"/>
                  <a:gd name="connsiteY21" fmla="*/ 24430 h 868000"/>
                  <a:gd name="connsiteX22" fmla="*/ 744542 w 991012"/>
                  <a:gd name="connsiteY22" fmla="*/ 34590 h 868000"/>
                  <a:gd name="connsiteX23" fmla="*/ 602302 w 991012"/>
                  <a:gd name="connsiteY23" fmla="*/ 95550 h 868000"/>
                  <a:gd name="connsiteX24" fmla="*/ 490542 w 991012"/>
                  <a:gd name="connsiteY24" fmla="*/ 100630 h 868000"/>
                  <a:gd name="connsiteX25" fmla="*/ 454982 w 991012"/>
                  <a:gd name="connsiteY25" fmla="*/ 90470 h 868000"/>
                  <a:gd name="connsiteX26" fmla="*/ 414342 w 991012"/>
                  <a:gd name="connsiteY26" fmla="*/ 85390 h 868000"/>
                  <a:gd name="connsiteX27" fmla="*/ 399102 w 991012"/>
                  <a:gd name="connsiteY27" fmla="*/ 80310 h 868000"/>
                  <a:gd name="connsiteX28" fmla="*/ 251782 w 991012"/>
                  <a:gd name="connsiteY28" fmla="*/ 105710 h 868000"/>
                  <a:gd name="connsiteX29" fmla="*/ 221302 w 991012"/>
                  <a:gd name="connsiteY29" fmla="*/ 126030 h 868000"/>
                  <a:gd name="connsiteX30" fmla="*/ 195902 w 991012"/>
                  <a:gd name="connsiteY30" fmla="*/ 156510 h 868000"/>
                  <a:gd name="connsiteX0" fmla="*/ 221302 w 991012"/>
                  <a:gd name="connsiteY0" fmla="*/ 126030 h 868000"/>
                  <a:gd name="connsiteX1" fmla="*/ 180662 w 991012"/>
                  <a:gd name="connsiteY1" fmla="*/ 176830 h 868000"/>
                  <a:gd name="connsiteX2" fmla="*/ 73982 w 991012"/>
                  <a:gd name="connsiteY2" fmla="*/ 283510 h 868000"/>
                  <a:gd name="connsiteX3" fmla="*/ 7942 w 991012"/>
                  <a:gd name="connsiteY3" fmla="*/ 374950 h 868000"/>
                  <a:gd name="connsiteX4" fmla="*/ 2862 w 991012"/>
                  <a:gd name="connsiteY4" fmla="*/ 461310 h 868000"/>
                  <a:gd name="connsiteX5" fmla="*/ 23182 w 991012"/>
                  <a:gd name="connsiteY5" fmla="*/ 496870 h 868000"/>
                  <a:gd name="connsiteX6" fmla="*/ 63822 w 991012"/>
                  <a:gd name="connsiteY6" fmla="*/ 537510 h 868000"/>
                  <a:gd name="connsiteX7" fmla="*/ 114622 w 991012"/>
                  <a:gd name="connsiteY7" fmla="*/ 578150 h 868000"/>
                  <a:gd name="connsiteX8" fmla="*/ 155262 w 991012"/>
                  <a:gd name="connsiteY8" fmla="*/ 623870 h 868000"/>
                  <a:gd name="connsiteX9" fmla="*/ 226382 w 991012"/>
                  <a:gd name="connsiteY9" fmla="*/ 679750 h 868000"/>
                  <a:gd name="connsiteX10" fmla="*/ 256862 w 991012"/>
                  <a:gd name="connsiteY10" fmla="*/ 725470 h 868000"/>
                  <a:gd name="connsiteX11" fmla="*/ 515942 w 991012"/>
                  <a:gd name="connsiteY11" fmla="*/ 867710 h 868000"/>
                  <a:gd name="connsiteX12" fmla="*/ 602302 w 991012"/>
                  <a:gd name="connsiteY12" fmla="*/ 761030 h 868000"/>
                  <a:gd name="connsiteX13" fmla="*/ 698822 w 991012"/>
                  <a:gd name="connsiteY13" fmla="*/ 710230 h 868000"/>
                  <a:gd name="connsiteX14" fmla="*/ 734382 w 991012"/>
                  <a:gd name="connsiteY14" fmla="*/ 700070 h 868000"/>
                  <a:gd name="connsiteX15" fmla="*/ 820742 w 991012"/>
                  <a:gd name="connsiteY15" fmla="*/ 694990 h 868000"/>
                  <a:gd name="connsiteX16" fmla="*/ 912182 w 991012"/>
                  <a:gd name="connsiteY16" fmla="*/ 593390 h 868000"/>
                  <a:gd name="connsiteX17" fmla="*/ 983302 w 991012"/>
                  <a:gd name="connsiteY17" fmla="*/ 273350 h 868000"/>
                  <a:gd name="connsiteX18" fmla="*/ 978222 w 991012"/>
                  <a:gd name="connsiteY18" fmla="*/ 75230 h 868000"/>
                  <a:gd name="connsiteX19" fmla="*/ 886782 w 991012"/>
                  <a:gd name="connsiteY19" fmla="*/ 4110 h 868000"/>
                  <a:gd name="connsiteX20" fmla="*/ 841062 w 991012"/>
                  <a:gd name="connsiteY20" fmla="*/ 9190 h 868000"/>
                  <a:gd name="connsiteX21" fmla="*/ 769942 w 991012"/>
                  <a:gd name="connsiteY21" fmla="*/ 24430 h 868000"/>
                  <a:gd name="connsiteX22" fmla="*/ 744542 w 991012"/>
                  <a:gd name="connsiteY22" fmla="*/ 34590 h 868000"/>
                  <a:gd name="connsiteX23" fmla="*/ 602302 w 991012"/>
                  <a:gd name="connsiteY23" fmla="*/ 95550 h 868000"/>
                  <a:gd name="connsiteX24" fmla="*/ 490542 w 991012"/>
                  <a:gd name="connsiteY24" fmla="*/ 100630 h 868000"/>
                  <a:gd name="connsiteX25" fmla="*/ 454982 w 991012"/>
                  <a:gd name="connsiteY25" fmla="*/ 90470 h 868000"/>
                  <a:gd name="connsiteX26" fmla="*/ 414342 w 991012"/>
                  <a:gd name="connsiteY26" fmla="*/ 85390 h 868000"/>
                  <a:gd name="connsiteX27" fmla="*/ 399102 w 991012"/>
                  <a:gd name="connsiteY27" fmla="*/ 80310 h 868000"/>
                  <a:gd name="connsiteX28" fmla="*/ 251782 w 991012"/>
                  <a:gd name="connsiteY28" fmla="*/ 105710 h 868000"/>
                  <a:gd name="connsiteX29" fmla="*/ 221302 w 991012"/>
                  <a:gd name="connsiteY29" fmla="*/ 126030 h 868000"/>
                  <a:gd name="connsiteX0" fmla="*/ 251782 w 991012"/>
                  <a:gd name="connsiteY0" fmla="*/ 105710 h 868000"/>
                  <a:gd name="connsiteX1" fmla="*/ 180662 w 991012"/>
                  <a:gd name="connsiteY1" fmla="*/ 176830 h 868000"/>
                  <a:gd name="connsiteX2" fmla="*/ 73982 w 991012"/>
                  <a:gd name="connsiteY2" fmla="*/ 283510 h 868000"/>
                  <a:gd name="connsiteX3" fmla="*/ 7942 w 991012"/>
                  <a:gd name="connsiteY3" fmla="*/ 374950 h 868000"/>
                  <a:gd name="connsiteX4" fmla="*/ 2862 w 991012"/>
                  <a:gd name="connsiteY4" fmla="*/ 461310 h 868000"/>
                  <a:gd name="connsiteX5" fmla="*/ 23182 w 991012"/>
                  <a:gd name="connsiteY5" fmla="*/ 496870 h 868000"/>
                  <a:gd name="connsiteX6" fmla="*/ 63822 w 991012"/>
                  <a:gd name="connsiteY6" fmla="*/ 537510 h 868000"/>
                  <a:gd name="connsiteX7" fmla="*/ 114622 w 991012"/>
                  <a:gd name="connsiteY7" fmla="*/ 578150 h 868000"/>
                  <a:gd name="connsiteX8" fmla="*/ 155262 w 991012"/>
                  <a:gd name="connsiteY8" fmla="*/ 623870 h 868000"/>
                  <a:gd name="connsiteX9" fmla="*/ 226382 w 991012"/>
                  <a:gd name="connsiteY9" fmla="*/ 679750 h 868000"/>
                  <a:gd name="connsiteX10" fmla="*/ 256862 w 991012"/>
                  <a:gd name="connsiteY10" fmla="*/ 725470 h 868000"/>
                  <a:gd name="connsiteX11" fmla="*/ 515942 w 991012"/>
                  <a:gd name="connsiteY11" fmla="*/ 867710 h 868000"/>
                  <a:gd name="connsiteX12" fmla="*/ 602302 w 991012"/>
                  <a:gd name="connsiteY12" fmla="*/ 761030 h 868000"/>
                  <a:gd name="connsiteX13" fmla="*/ 698822 w 991012"/>
                  <a:gd name="connsiteY13" fmla="*/ 710230 h 868000"/>
                  <a:gd name="connsiteX14" fmla="*/ 734382 w 991012"/>
                  <a:gd name="connsiteY14" fmla="*/ 700070 h 868000"/>
                  <a:gd name="connsiteX15" fmla="*/ 820742 w 991012"/>
                  <a:gd name="connsiteY15" fmla="*/ 694990 h 868000"/>
                  <a:gd name="connsiteX16" fmla="*/ 912182 w 991012"/>
                  <a:gd name="connsiteY16" fmla="*/ 593390 h 868000"/>
                  <a:gd name="connsiteX17" fmla="*/ 983302 w 991012"/>
                  <a:gd name="connsiteY17" fmla="*/ 273350 h 868000"/>
                  <a:gd name="connsiteX18" fmla="*/ 978222 w 991012"/>
                  <a:gd name="connsiteY18" fmla="*/ 75230 h 868000"/>
                  <a:gd name="connsiteX19" fmla="*/ 886782 w 991012"/>
                  <a:gd name="connsiteY19" fmla="*/ 4110 h 868000"/>
                  <a:gd name="connsiteX20" fmla="*/ 841062 w 991012"/>
                  <a:gd name="connsiteY20" fmla="*/ 9190 h 868000"/>
                  <a:gd name="connsiteX21" fmla="*/ 769942 w 991012"/>
                  <a:gd name="connsiteY21" fmla="*/ 24430 h 868000"/>
                  <a:gd name="connsiteX22" fmla="*/ 744542 w 991012"/>
                  <a:gd name="connsiteY22" fmla="*/ 34590 h 868000"/>
                  <a:gd name="connsiteX23" fmla="*/ 602302 w 991012"/>
                  <a:gd name="connsiteY23" fmla="*/ 95550 h 868000"/>
                  <a:gd name="connsiteX24" fmla="*/ 490542 w 991012"/>
                  <a:gd name="connsiteY24" fmla="*/ 100630 h 868000"/>
                  <a:gd name="connsiteX25" fmla="*/ 454982 w 991012"/>
                  <a:gd name="connsiteY25" fmla="*/ 90470 h 868000"/>
                  <a:gd name="connsiteX26" fmla="*/ 414342 w 991012"/>
                  <a:gd name="connsiteY26" fmla="*/ 85390 h 868000"/>
                  <a:gd name="connsiteX27" fmla="*/ 399102 w 991012"/>
                  <a:gd name="connsiteY27" fmla="*/ 80310 h 868000"/>
                  <a:gd name="connsiteX28" fmla="*/ 251782 w 991012"/>
                  <a:gd name="connsiteY28" fmla="*/ 105710 h 868000"/>
                  <a:gd name="connsiteX0" fmla="*/ 251782 w 991012"/>
                  <a:gd name="connsiteY0" fmla="*/ 103410 h 865700"/>
                  <a:gd name="connsiteX1" fmla="*/ 180662 w 991012"/>
                  <a:gd name="connsiteY1" fmla="*/ 174530 h 865700"/>
                  <a:gd name="connsiteX2" fmla="*/ 73982 w 991012"/>
                  <a:gd name="connsiteY2" fmla="*/ 281210 h 865700"/>
                  <a:gd name="connsiteX3" fmla="*/ 7942 w 991012"/>
                  <a:gd name="connsiteY3" fmla="*/ 372650 h 865700"/>
                  <a:gd name="connsiteX4" fmla="*/ 2862 w 991012"/>
                  <a:gd name="connsiteY4" fmla="*/ 459010 h 865700"/>
                  <a:gd name="connsiteX5" fmla="*/ 23182 w 991012"/>
                  <a:gd name="connsiteY5" fmla="*/ 494570 h 865700"/>
                  <a:gd name="connsiteX6" fmla="*/ 63822 w 991012"/>
                  <a:gd name="connsiteY6" fmla="*/ 535210 h 865700"/>
                  <a:gd name="connsiteX7" fmla="*/ 114622 w 991012"/>
                  <a:gd name="connsiteY7" fmla="*/ 575850 h 865700"/>
                  <a:gd name="connsiteX8" fmla="*/ 155262 w 991012"/>
                  <a:gd name="connsiteY8" fmla="*/ 621570 h 865700"/>
                  <a:gd name="connsiteX9" fmla="*/ 226382 w 991012"/>
                  <a:gd name="connsiteY9" fmla="*/ 677450 h 865700"/>
                  <a:gd name="connsiteX10" fmla="*/ 256862 w 991012"/>
                  <a:gd name="connsiteY10" fmla="*/ 723170 h 865700"/>
                  <a:gd name="connsiteX11" fmla="*/ 515942 w 991012"/>
                  <a:gd name="connsiteY11" fmla="*/ 865410 h 865700"/>
                  <a:gd name="connsiteX12" fmla="*/ 602302 w 991012"/>
                  <a:gd name="connsiteY12" fmla="*/ 758730 h 865700"/>
                  <a:gd name="connsiteX13" fmla="*/ 698822 w 991012"/>
                  <a:gd name="connsiteY13" fmla="*/ 707930 h 865700"/>
                  <a:gd name="connsiteX14" fmla="*/ 734382 w 991012"/>
                  <a:gd name="connsiteY14" fmla="*/ 697770 h 865700"/>
                  <a:gd name="connsiteX15" fmla="*/ 820742 w 991012"/>
                  <a:gd name="connsiteY15" fmla="*/ 692690 h 865700"/>
                  <a:gd name="connsiteX16" fmla="*/ 912182 w 991012"/>
                  <a:gd name="connsiteY16" fmla="*/ 591090 h 865700"/>
                  <a:gd name="connsiteX17" fmla="*/ 983302 w 991012"/>
                  <a:gd name="connsiteY17" fmla="*/ 271050 h 865700"/>
                  <a:gd name="connsiteX18" fmla="*/ 978222 w 991012"/>
                  <a:gd name="connsiteY18" fmla="*/ 72930 h 865700"/>
                  <a:gd name="connsiteX19" fmla="*/ 886782 w 991012"/>
                  <a:gd name="connsiteY19" fmla="*/ 1810 h 865700"/>
                  <a:gd name="connsiteX20" fmla="*/ 769942 w 991012"/>
                  <a:gd name="connsiteY20" fmla="*/ 22130 h 865700"/>
                  <a:gd name="connsiteX21" fmla="*/ 744542 w 991012"/>
                  <a:gd name="connsiteY21" fmla="*/ 32290 h 865700"/>
                  <a:gd name="connsiteX22" fmla="*/ 602302 w 991012"/>
                  <a:gd name="connsiteY22" fmla="*/ 93250 h 865700"/>
                  <a:gd name="connsiteX23" fmla="*/ 490542 w 991012"/>
                  <a:gd name="connsiteY23" fmla="*/ 98330 h 865700"/>
                  <a:gd name="connsiteX24" fmla="*/ 454982 w 991012"/>
                  <a:gd name="connsiteY24" fmla="*/ 88170 h 865700"/>
                  <a:gd name="connsiteX25" fmla="*/ 414342 w 991012"/>
                  <a:gd name="connsiteY25" fmla="*/ 83090 h 865700"/>
                  <a:gd name="connsiteX26" fmla="*/ 399102 w 991012"/>
                  <a:gd name="connsiteY26" fmla="*/ 78010 h 865700"/>
                  <a:gd name="connsiteX27" fmla="*/ 251782 w 991012"/>
                  <a:gd name="connsiteY27" fmla="*/ 103410 h 865700"/>
                  <a:gd name="connsiteX0" fmla="*/ 251782 w 998616"/>
                  <a:gd name="connsiteY0" fmla="*/ 84314 h 846604"/>
                  <a:gd name="connsiteX1" fmla="*/ 180662 w 998616"/>
                  <a:gd name="connsiteY1" fmla="*/ 155434 h 846604"/>
                  <a:gd name="connsiteX2" fmla="*/ 73982 w 998616"/>
                  <a:gd name="connsiteY2" fmla="*/ 262114 h 846604"/>
                  <a:gd name="connsiteX3" fmla="*/ 7942 w 998616"/>
                  <a:gd name="connsiteY3" fmla="*/ 353554 h 846604"/>
                  <a:gd name="connsiteX4" fmla="*/ 2862 w 998616"/>
                  <a:gd name="connsiteY4" fmla="*/ 439914 h 846604"/>
                  <a:gd name="connsiteX5" fmla="*/ 23182 w 998616"/>
                  <a:gd name="connsiteY5" fmla="*/ 475474 h 846604"/>
                  <a:gd name="connsiteX6" fmla="*/ 63822 w 998616"/>
                  <a:gd name="connsiteY6" fmla="*/ 516114 h 846604"/>
                  <a:gd name="connsiteX7" fmla="*/ 114622 w 998616"/>
                  <a:gd name="connsiteY7" fmla="*/ 556754 h 846604"/>
                  <a:gd name="connsiteX8" fmla="*/ 155262 w 998616"/>
                  <a:gd name="connsiteY8" fmla="*/ 602474 h 846604"/>
                  <a:gd name="connsiteX9" fmla="*/ 226382 w 998616"/>
                  <a:gd name="connsiteY9" fmla="*/ 658354 h 846604"/>
                  <a:gd name="connsiteX10" fmla="*/ 256862 w 998616"/>
                  <a:gd name="connsiteY10" fmla="*/ 704074 h 846604"/>
                  <a:gd name="connsiteX11" fmla="*/ 515942 w 998616"/>
                  <a:gd name="connsiteY11" fmla="*/ 846314 h 846604"/>
                  <a:gd name="connsiteX12" fmla="*/ 602302 w 998616"/>
                  <a:gd name="connsiteY12" fmla="*/ 739634 h 846604"/>
                  <a:gd name="connsiteX13" fmla="*/ 698822 w 998616"/>
                  <a:gd name="connsiteY13" fmla="*/ 688834 h 846604"/>
                  <a:gd name="connsiteX14" fmla="*/ 734382 w 998616"/>
                  <a:gd name="connsiteY14" fmla="*/ 678674 h 846604"/>
                  <a:gd name="connsiteX15" fmla="*/ 820742 w 998616"/>
                  <a:gd name="connsiteY15" fmla="*/ 673594 h 846604"/>
                  <a:gd name="connsiteX16" fmla="*/ 912182 w 998616"/>
                  <a:gd name="connsiteY16" fmla="*/ 571994 h 846604"/>
                  <a:gd name="connsiteX17" fmla="*/ 983302 w 998616"/>
                  <a:gd name="connsiteY17" fmla="*/ 251954 h 846604"/>
                  <a:gd name="connsiteX18" fmla="*/ 978222 w 998616"/>
                  <a:gd name="connsiteY18" fmla="*/ 53834 h 846604"/>
                  <a:gd name="connsiteX19" fmla="*/ 769942 w 998616"/>
                  <a:gd name="connsiteY19" fmla="*/ 3034 h 846604"/>
                  <a:gd name="connsiteX20" fmla="*/ 744542 w 998616"/>
                  <a:gd name="connsiteY20" fmla="*/ 13194 h 846604"/>
                  <a:gd name="connsiteX21" fmla="*/ 602302 w 998616"/>
                  <a:gd name="connsiteY21" fmla="*/ 74154 h 846604"/>
                  <a:gd name="connsiteX22" fmla="*/ 490542 w 998616"/>
                  <a:gd name="connsiteY22" fmla="*/ 79234 h 846604"/>
                  <a:gd name="connsiteX23" fmla="*/ 454982 w 998616"/>
                  <a:gd name="connsiteY23" fmla="*/ 69074 h 846604"/>
                  <a:gd name="connsiteX24" fmla="*/ 414342 w 998616"/>
                  <a:gd name="connsiteY24" fmla="*/ 63994 h 846604"/>
                  <a:gd name="connsiteX25" fmla="*/ 399102 w 998616"/>
                  <a:gd name="connsiteY25" fmla="*/ 58914 h 846604"/>
                  <a:gd name="connsiteX26" fmla="*/ 251782 w 998616"/>
                  <a:gd name="connsiteY26" fmla="*/ 84314 h 846604"/>
                  <a:gd name="connsiteX0" fmla="*/ 251782 w 998616"/>
                  <a:gd name="connsiteY0" fmla="*/ 81801 h 844091"/>
                  <a:gd name="connsiteX1" fmla="*/ 180662 w 998616"/>
                  <a:gd name="connsiteY1" fmla="*/ 152921 h 844091"/>
                  <a:gd name="connsiteX2" fmla="*/ 73982 w 998616"/>
                  <a:gd name="connsiteY2" fmla="*/ 259601 h 844091"/>
                  <a:gd name="connsiteX3" fmla="*/ 7942 w 998616"/>
                  <a:gd name="connsiteY3" fmla="*/ 351041 h 844091"/>
                  <a:gd name="connsiteX4" fmla="*/ 2862 w 998616"/>
                  <a:gd name="connsiteY4" fmla="*/ 437401 h 844091"/>
                  <a:gd name="connsiteX5" fmla="*/ 23182 w 998616"/>
                  <a:gd name="connsiteY5" fmla="*/ 472961 h 844091"/>
                  <a:gd name="connsiteX6" fmla="*/ 63822 w 998616"/>
                  <a:gd name="connsiteY6" fmla="*/ 513601 h 844091"/>
                  <a:gd name="connsiteX7" fmla="*/ 114622 w 998616"/>
                  <a:gd name="connsiteY7" fmla="*/ 554241 h 844091"/>
                  <a:gd name="connsiteX8" fmla="*/ 155262 w 998616"/>
                  <a:gd name="connsiteY8" fmla="*/ 599961 h 844091"/>
                  <a:gd name="connsiteX9" fmla="*/ 226382 w 998616"/>
                  <a:gd name="connsiteY9" fmla="*/ 655841 h 844091"/>
                  <a:gd name="connsiteX10" fmla="*/ 256862 w 998616"/>
                  <a:gd name="connsiteY10" fmla="*/ 701561 h 844091"/>
                  <a:gd name="connsiteX11" fmla="*/ 515942 w 998616"/>
                  <a:gd name="connsiteY11" fmla="*/ 843801 h 844091"/>
                  <a:gd name="connsiteX12" fmla="*/ 602302 w 998616"/>
                  <a:gd name="connsiteY12" fmla="*/ 737121 h 844091"/>
                  <a:gd name="connsiteX13" fmla="*/ 698822 w 998616"/>
                  <a:gd name="connsiteY13" fmla="*/ 686321 h 844091"/>
                  <a:gd name="connsiteX14" fmla="*/ 734382 w 998616"/>
                  <a:gd name="connsiteY14" fmla="*/ 676161 h 844091"/>
                  <a:gd name="connsiteX15" fmla="*/ 820742 w 998616"/>
                  <a:gd name="connsiteY15" fmla="*/ 671081 h 844091"/>
                  <a:gd name="connsiteX16" fmla="*/ 912182 w 998616"/>
                  <a:gd name="connsiteY16" fmla="*/ 569481 h 844091"/>
                  <a:gd name="connsiteX17" fmla="*/ 983302 w 998616"/>
                  <a:gd name="connsiteY17" fmla="*/ 249441 h 844091"/>
                  <a:gd name="connsiteX18" fmla="*/ 978222 w 998616"/>
                  <a:gd name="connsiteY18" fmla="*/ 51321 h 844091"/>
                  <a:gd name="connsiteX19" fmla="*/ 769942 w 998616"/>
                  <a:gd name="connsiteY19" fmla="*/ 521 h 844091"/>
                  <a:gd name="connsiteX20" fmla="*/ 602302 w 998616"/>
                  <a:gd name="connsiteY20" fmla="*/ 71641 h 844091"/>
                  <a:gd name="connsiteX21" fmla="*/ 490542 w 998616"/>
                  <a:gd name="connsiteY21" fmla="*/ 76721 h 844091"/>
                  <a:gd name="connsiteX22" fmla="*/ 454982 w 998616"/>
                  <a:gd name="connsiteY22" fmla="*/ 66561 h 844091"/>
                  <a:gd name="connsiteX23" fmla="*/ 414342 w 998616"/>
                  <a:gd name="connsiteY23" fmla="*/ 61481 h 844091"/>
                  <a:gd name="connsiteX24" fmla="*/ 399102 w 998616"/>
                  <a:gd name="connsiteY24" fmla="*/ 56401 h 844091"/>
                  <a:gd name="connsiteX25" fmla="*/ 251782 w 998616"/>
                  <a:gd name="connsiteY25" fmla="*/ 81801 h 844091"/>
                  <a:gd name="connsiteX0" fmla="*/ 251782 w 998616"/>
                  <a:gd name="connsiteY0" fmla="*/ 81801 h 844091"/>
                  <a:gd name="connsiteX1" fmla="*/ 180662 w 998616"/>
                  <a:gd name="connsiteY1" fmla="*/ 152921 h 844091"/>
                  <a:gd name="connsiteX2" fmla="*/ 73982 w 998616"/>
                  <a:gd name="connsiteY2" fmla="*/ 259601 h 844091"/>
                  <a:gd name="connsiteX3" fmla="*/ 7942 w 998616"/>
                  <a:gd name="connsiteY3" fmla="*/ 351041 h 844091"/>
                  <a:gd name="connsiteX4" fmla="*/ 2862 w 998616"/>
                  <a:gd name="connsiteY4" fmla="*/ 437401 h 844091"/>
                  <a:gd name="connsiteX5" fmla="*/ 23182 w 998616"/>
                  <a:gd name="connsiteY5" fmla="*/ 472961 h 844091"/>
                  <a:gd name="connsiteX6" fmla="*/ 63822 w 998616"/>
                  <a:gd name="connsiteY6" fmla="*/ 513601 h 844091"/>
                  <a:gd name="connsiteX7" fmla="*/ 114622 w 998616"/>
                  <a:gd name="connsiteY7" fmla="*/ 554241 h 844091"/>
                  <a:gd name="connsiteX8" fmla="*/ 155262 w 998616"/>
                  <a:gd name="connsiteY8" fmla="*/ 599961 h 844091"/>
                  <a:gd name="connsiteX9" fmla="*/ 226382 w 998616"/>
                  <a:gd name="connsiteY9" fmla="*/ 655841 h 844091"/>
                  <a:gd name="connsiteX10" fmla="*/ 256862 w 998616"/>
                  <a:gd name="connsiteY10" fmla="*/ 701561 h 844091"/>
                  <a:gd name="connsiteX11" fmla="*/ 515942 w 998616"/>
                  <a:gd name="connsiteY11" fmla="*/ 843801 h 844091"/>
                  <a:gd name="connsiteX12" fmla="*/ 602302 w 998616"/>
                  <a:gd name="connsiteY12" fmla="*/ 737121 h 844091"/>
                  <a:gd name="connsiteX13" fmla="*/ 698822 w 998616"/>
                  <a:gd name="connsiteY13" fmla="*/ 686321 h 844091"/>
                  <a:gd name="connsiteX14" fmla="*/ 820742 w 998616"/>
                  <a:gd name="connsiteY14" fmla="*/ 671081 h 844091"/>
                  <a:gd name="connsiteX15" fmla="*/ 912182 w 998616"/>
                  <a:gd name="connsiteY15" fmla="*/ 569481 h 844091"/>
                  <a:gd name="connsiteX16" fmla="*/ 983302 w 998616"/>
                  <a:gd name="connsiteY16" fmla="*/ 249441 h 844091"/>
                  <a:gd name="connsiteX17" fmla="*/ 978222 w 998616"/>
                  <a:gd name="connsiteY17" fmla="*/ 51321 h 844091"/>
                  <a:gd name="connsiteX18" fmla="*/ 769942 w 998616"/>
                  <a:gd name="connsiteY18" fmla="*/ 521 h 844091"/>
                  <a:gd name="connsiteX19" fmla="*/ 602302 w 998616"/>
                  <a:gd name="connsiteY19" fmla="*/ 71641 h 844091"/>
                  <a:gd name="connsiteX20" fmla="*/ 490542 w 998616"/>
                  <a:gd name="connsiteY20" fmla="*/ 76721 h 844091"/>
                  <a:gd name="connsiteX21" fmla="*/ 454982 w 998616"/>
                  <a:gd name="connsiteY21" fmla="*/ 66561 h 844091"/>
                  <a:gd name="connsiteX22" fmla="*/ 414342 w 998616"/>
                  <a:gd name="connsiteY22" fmla="*/ 61481 h 844091"/>
                  <a:gd name="connsiteX23" fmla="*/ 399102 w 998616"/>
                  <a:gd name="connsiteY23" fmla="*/ 56401 h 844091"/>
                  <a:gd name="connsiteX24" fmla="*/ 251782 w 998616"/>
                  <a:gd name="connsiteY24" fmla="*/ 81801 h 844091"/>
                  <a:gd name="connsiteX0" fmla="*/ 251782 w 998616"/>
                  <a:gd name="connsiteY0" fmla="*/ 81801 h 844091"/>
                  <a:gd name="connsiteX1" fmla="*/ 180662 w 998616"/>
                  <a:gd name="connsiteY1" fmla="*/ 152921 h 844091"/>
                  <a:gd name="connsiteX2" fmla="*/ 73982 w 998616"/>
                  <a:gd name="connsiteY2" fmla="*/ 259601 h 844091"/>
                  <a:gd name="connsiteX3" fmla="*/ 7942 w 998616"/>
                  <a:gd name="connsiteY3" fmla="*/ 351041 h 844091"/>
                  <a:gd name="connsiteX4" fmla="*/ 2862 w 998616"/>
                  <a:gd name="connsiteY4" fmla="*/ 437401 h 844091"/>
                  <a:gd name="connsiteX5" fmla="*/ 23182 w 998616"/>
                  <a:gd name="connsiteY5" fmla="*/ 472961 h 844091"/>
                  <a:gd name="connsiteX6" fmla="*/ 63822 w 998616"/>
                  <a:gd name="connsiteY6" fmla="*/ 513601 h 844091"/>
                  <a:gd name="connsiteX7" fmla="*/ 155262 w 998616"/>
                  <a:gd name="connsiteY7" fmla="*/ 599961 h 844091"/>
                  <a:gd name="connsiteX8" fmla="*/ 226382 w 998616"/>
                  <a:gd name="connsiteY8" fmla="*/ 655841 h 844091"/>
                  <a:gd name="connsiteX9" fmla="*/ 256862 w 998616"/>
                  <a:gd name="connsiteY9" fmla="*/ 701561 h 844091"/>
                  <a:gd name="connsiteX10" fmla="*/ 515942 w 998616"/>
                  <a:gd name="connsiteY10" fmla="*/ 843801 h 844091"/>
                  <a:gd name="connsiteX11" fmla="*/ 602302 w 998616"/>
                  <a:gd name="connsiteY11" fmla="*/ 737121 h 844091"/>
                  <a:gd name="connsiteX12" fmla="*/ 698822 w 998616"/>
                  <a:gd name="connsiteY12" fmla="*/ 686321 h 844091"/>
                  <a:gd name="connsiteX13" fmla="*/ 820742 w 998616"/>
                  <a:gd name="connsiteY13" fmla="*/ 671081 h 844091"/>
                  <a:gd name="connsiteX14" fmla="*/ 912182 w 998616"/>
                  <a:gd name="connsiteY14" fmla="*/ 569481 h 844091"/>
                  <a:gd name="connsiteX15" fmla="*/ 983302 w 998616"/>
                  <a:gd name="connsiteY15" fmla="*/ 249441 h 844091"/>
                  <a:gd name="connsiteX16" fmla="*/ 978222 w 998616"/>
                  <a:gd name="connsiteY16" fmla="*/ 51321 h 844091"/>
                  <a:gd name="connsiteX17" fmla="*/ 769942 w 998616"/>
                  <a:gd name="connsiteY17" fmla="*/ 521 h 844091"/>
                  <a:gd name="connsiteX18" fmla="*/ 602302 w 998616"/>
                  <a:gd name="connsiteY18" fmla="*/ 71641 h 844091"/>
                  <a:gd name="connsiteX19" fmla="*/ 490542 w 998616"/>
                  <a:gd name="connsiteY19" fmla="*/ 76721 h 844091"/>
                  <a:gd name="connsiteX20" fmla="*/ 454982 w 998616"/>
                  <a:gd name="connsiteY20" fmla="*/ 66561 h 844091"/>
                  <a:gd name="connsiteX21" fmla="*/ 414342 w 998616"/>
                  <a:gd name="connsiteY21" fmla="*/ 61481 h 844091"/>
                  <a:gd name="connsiteX22" fmla="*/ 399102 w 998616"/>
                  <a:gd name="connsiteY22" fmla="*/ 56401 h 844091"/>
                  <a:gd name="connsiteX23" fmla="*/ 251782 w 998616"/>
                  <a:gd name="connsiteY23" fmla="*/ 81801 h 844091"/>
                  <a:gd name="connsiteX0" fmla="*/ 254572 w 1001406"/>
                  <a:gd name="connsiteY0" fmla="*/ 81801 h 844091"/>
                  <a:gd name="connsiteX1" fmla="*/ 183452 w 1001406"/>
                  <a:gd name="connsiteY1" fmla="*/ 152921 h 844091"/>
                  <a:gd name="connsiteX2" fmla="*/ 76772 w 1001406"/>
                  <a:gd name="connsiteY2" fmla="*/ 259601 h 844091"/>
                  <a:gd name="connsiteX3" fmla="*/ 10732 w 1001406"/>
                  <a:gd name="connsiteY3" fmla="*/ 351041 h 844091"/>
                  <a:gd name="connsiteX4" fmla="*/ 5652 w 1001406"/>
                  <a:gd name="connsiteY4" fmla="*/ 437401 h 844091"/>
                  <a:gd name="connsiteX5" fmla="*/ 66612 w 1001406"/>
                  <a:gd name="connsiteY5" fmla="*/ 513601 h 844091"/>
                  <a:gd name="connsiteX6" fmla="*/ 158052 w 1001406"/>
                  <a:gd name="connsiteY6" fmla="*/ 599961 h 844091"/>
                  <a:gd name="connsiteX7" fmla="*/ 229172 w 1001406"/>
                  <a:gd name="connsiteY7" fmla="*/ 655841 h 844091"/>
                  <a:gd name="connsiteX8" fmla="*/ 259652 w 1001406"/>
                  <a:gd name="connsiteY8" fmla="*/ 701561 h 844091"/>
                  <a:gd name="connsiteX9" fmla="*/ 518732 w 1001406"/>
                  <a:gd name="connsiteY9" fmla="*/ 843801 h 844091"/>
                  <a:gd name="connsiteX10" fmla="*/ 605092 w 1001406"/>
                  <a:gd name="connsiteY10" fmla="*/ 737121 h 844091"/>
                  <a:gd name="connsiteX11" fmla="*/ 701612 w 1001406"/>
                  <a:gd name="connsiteY11" fmla="*/ 686321 h 844091"/>
                  <a:gd name="connsiteX12" fmla="*/ 823532 w 1001406"/>
                  <a:gd name="connsiteY12" fmla="*/ 671081 h 844091"/>
                  <a:gd name="connsiteX13" fmla="*/ 914972 w 1001406"/>
                  <a:gd name="connsiteY13" fmla="*/ 569481 h 844091"/>
                  <a:gd name="connsiteX14" fmla="*/ 986092 w 1001406"/>
                  <a:gd name="connsiteY14" fmla="*/ 249441 h 844091"/>
                  <a:gd name="connsiteX15" fmla="*/ 981012 w 1001406"/>
                  <a:gd name="connsiteY15" fmla="*/ 51321 h 844091"/>
                  <a:gd name="connsiteX16" fmla="*/ 772732 w 1001406"/>
                  <a:gd name="connsiteY16" fmla="*/ 521 h 844091"/>
                  <a:gd name="connsiteX17" fmla="*/ 605092 w 1001406"/>
                  <a:gd name="connsiteY17" fmla="*/ 71641 h 844091"/>
                  <a:gd name="connsiteX18" fmla="*/ 493332 w 1001406"/>
                  <a:gd name="connsiteY18" fmla="*/ 76721 h 844091"/>
                  <a:gd name="connsiteX19" fmla="*/ 457772 w 1001406"/>
                  <a:gd name="connsiteY19" fmla="*/ 66561 h 844091"/>
                  <a:gd name="connsiteX20" fmla="*/ 417132 w 1001406"/>
                  <a:gd name="connsiteY20" fmla="*/ 61481 h 844091"/>
                  <a:gd name="connsiteX21" fmla="*/ 401892 w 1001406"/>
                  <a:gd name="connsiteY21" fmla="*/ 56401 h 844091"/>
                  <a:gd name="connsiteX22" fmla="*/ 254572 w 1001406"/>
                  <a:gd name="connsiteY22" fmla="*/ 81801 h 844091"/>
                  <a:gd name="connsiteX0" fmla="*/ 261220 w 1008054"/>
                  <a:gd name="connsiteY0" fmla="*/ 81801 h 844091"/>
                  <a:gd name="connsiteX1" fmla="*/ 190100 w 1008054"/>
                  <a:gd name="connsiteY1" fmla="*/ 152921 h 844091"/>
                  <a:gd name="connsiteX2" fmla="*/ 17380 w 1008054"/>
                  <a:gd name="connsiteY2" fmla="*/ 351041 h 844091"/>
                  <a:gd name="connsiteX3" fmla="*/ 12300 w 1008054"/>
                  <a:gd name="connsiteY3" fmla="*/ 437401 h 844091"/>
                  <a:gd name="connsiteX4" fmla="*/ 73260 w 1008054"/>
                  <a:gd name="connsiteY4" fmla="*/ 513601 h 844091"/>
                  <a:gd name="connsiteX5" fmla="*/ 164700 w 1008054"/>
                  <a:gd name="connsiteY5" fmla="*/ 599961 h 844091"/>
                  <a:gd name="connsiteX6" fmla="*/ 235820 w 1008054"/>
                  <a:gd name="connsiteY6" fmla="*/ 655841 h 844091"/>
                  <a:gd name="connsiteX7" fmla="*/ 266300 w 1008054"/>
                  <a:gd name="connsiteY7" fmla="*/ 701561 h 844091"/>
                  <a:gd name="connsiteX8" fmla="*/ 525380 w 1008054"/>
                  <a:gd name="connsiteY8" fmla="*/ 843801 h 844091"/>
                  <a:gd name="connsiteX9" fmla="*/ 611740 w 1008054"/>
                  <a:gd name="connsiteY9" fmla="*/ 737121 h 844091"/>
                  <a:gd name="connsiteX10" fmla="*/ 708260 w 1008054"/>
                  <a:gd name="connsiteY10" fmla="*/ 686321 h 844091"/>
                  <a:gd name="connsiteX11" fmla="*/ 830180 w 1008054"/>
                  <a:gd name="connsiteY11" fmla="*/ 671081 h 844091"/>
                  <a:gd name="connsiteX12" fmla="*/ 921620 w 1008054"/>
                  <a:gd name="connsiteY12" fmla="*/ 569481 h 844091"/>
                  <a:gd name="connsiteX13" fmla="*/ 992740 w 1008054"/>
                  <a:gd name="connsiteY13" fmla="*/ 249441 h 844091"/>
                  <a:gd name="connsiteX14" fmla="*/ 987660 w 1008054"/>
                  <a:gd name="connsiteY14" fmla="*/ 51321 h 844091"/>
                  <a:gd name="connsiteX15" fmla="*/ 779380 w 1008054"/>
                  <a:gd name="connsiteY15" fmla="*/ 521 h 844091"/>
                  <a:gd name="connsiteX16" fmla="*/ 611740 w 1008054"/>
                  <a:gd name="connsiteY16" fmla="*/ 71641 h 844091"/>
                  <a:gd name="connsiteX17" fmla="*/ 499980 w 1008054"/>
                  <a:gd name="connsiteY17" fmla="*/ 76721 h 844091"/>
                  <a:gd name="connsiteX18" fmla="*/ 464420 w 1008054"/>
                  <a:gd name="connsiteY18" fmla="*/ 66561 h 844091"/>
                  <a:gd name="connsiteX19" fmla="*/ 423780 w 1008054"/>
                  <a:gd name="connsiteY19" fmla="*/ 61481 h 844091"/>
                  <a:gd name="connsiteX20" fmla="*/ 408540 w 1008054"/>
                  <a:gd name="connsiteY20" fmla="*/ 56401 h 844091"/>
                  <a:gd name="connsiteX21" fmla="*/ 261220 w 1008054"/>
                  <a:gd name="connsiteY21" fmla="*/ 81801 h 844091"/>
                  <a:gd name="connsiteX0" fmla="*/ 408540 w 1008054"/>
                  <a:gd name="connsiteY0" fmla="*/ 56401 h 844091"/>
                  <a:gd name="connsiteX1" fmla="*/ 190100 w 1008054"/>
                  <a:gd name="connsiteY1" fmla="*/ 152921 h 844091"/>
                  <a:gd name="connsiteX2" fmla="*/ 17380 w 1008054"/>
                  <a:gd name="connsiteY2" fmla="*/ 351041 h 844091"/>
                  <a:gd name="connsiteX3" fmla="*/ 12300 w 1008054"/>
                  <a:gd name="connsiteY3" fmla="*/ 437401 h 844091"/>
                  <a:gd name="connsiteX4" fmla="*/ 73260 w 1008054"/>
                  <a:gd name="connsiteY4" fmla="*/ 513601 h 844091"/>
                  <a:gd name="connsiteX5" fmla="*/ 164700 w 1008054"/>
                  <a:gd name="connsiteY5" fmla="*/ 599961 h 844091"/>
                  <a:gd name="connsiteX6" fmla="*/ 235820 w 1008054"/>
                  <a:gd name="connsiteY6" fmla="*/ 655841 h 844091"/>
                  <a:gd name="connsiteX7" fmla="*/ 266300 w 1008054"/>
                  <a:gd name="connsiteY7" fmla="*/ 701561 h 844091"/>
                  <a:gd name="connsiteX8" fmla="*/ 525380 w 1008054"/>
                  <a:gd name="connsiteY8" fmla="*/ 843801 h 844091"/>
                  <a:gd name="connsiteX9" fmla="*/ 611740 w 1008054"/>
                  <a:gd name="connsiteY9" fmla="*/ 737121 h 844091"/>
                  <a:gd name="connsiteX10" fmla="*/ 708260 w 1008054"/>
                  <a:gd name="connsiteY10" fmla="*/ 686321 h 844091"/>
                  <a:gd name="connsiteX11" fmla="*/ 830180 w 1008054"/>
                  <a:gd name="connsiteY11" fmla="*/ 671081 h 844091"/>
                  <a:gd name="connsiteX12" fmla="*/ 921620 w 1008054"/>
                  <a:gd name="connsiteY12" fmla="*/ 569481 h 844091"/>
                  <a:gd name="connsiteX13" fmla="*/ 992740 w 1008054"/>
                  <a:gd name="connsiteY13" fmla="*/ 249441 h 844091"/>
                  <a:gd name="connsiteX14" fmla="*/ 987660 w 1008054"/>
                  <a:gd name="connsiteY14" fmla="*/ 51321 h 844091"/>
                  <a:gd name="connsiteX15" fmla="*/ 779380 w 1008054"/>
                  <a:gd name="connsiteY15" fmla="*/ 521 h 844091"/>
                  <a:gd name="connsiteX16" fmla="*/ 611740 w 1008054"/>
                  <a:gd name="connsiteY16" fmla="*/ 71641 h 844091"/>
                  <a:gd name="connsiteX17" fmla="*/ 499980 w 1008054"/>
                  <a:gd name="connsiteY17" fmla="*/ 76721 h 844091"/>
                  <a:gd name="connsiteX18" fmla="*/ 464420 w 1008054"/>
                  <a:gd name="connsiteY18" fmla="*/ 66561 h 844091"/>
                  <a:gd name="connsiteX19" fmla="*/ 423780 w 1008054"/>
                  <a:gd name="connsiteY19" fmla="*/ 61481 h 844091"/>
                  <a:gd name="connsiteX20" fmla="*/ 408540 w 1008054"/>
                  <a:gd name="connsiteY20" fmla="*/ 56401 h 844091"/>
                  <a:gd name="connsiteX0" fmla="*/ 408540 w 1008054"/>
                  <a:gd name="connsiteY0" fmla="*/ 56401 h 844091"/>
                  <a:gd name="connsiteX1" fmla="*/ 190100 w 1008054"/>
                  <a:gd name="connsiteY1" fmla="*/ 152921 h 844091"/>
                  <a:gd name="connsiteX2" fmla="*/ 17380 w 1008054"/>
                  <a:gd name="connsiteY2" fmla="*/ 351041 h 844091"/>
                  <a:gd name="connsiteX3" fmla="*/ 12300 w 1008054"/>
                  <a:gd name="connsiteY3" fmla="*/ 437401 h 844091"/>
                  <a:gd name="connsiteX4" fmla="*/ 73260 w 1008054"/>
                  <a:gd name="connsiteY4" fmla="*/ 513601 h 844091"/>
                  <a:gd name="connsiteX5" fmla="*/ 164700 w 1008054"/>
                  <a:gd name="connsiteY5" fmla="*/ 599961 h 844091"/>
                  <a:gd name="connsiteX6" fmla="*/ 235820 w 1008054"/>
                  <a:gd name="connsiteY6" fmla="*/ 655841 h 844091"/>
                  <a:gd name="connsiteX7" fmla="*/ 266300 w 1008054"/>
                  <a:gd name="connsiteY7" fmla="*/ 701561 h 844091"/>
                  <a:gd name="connsiteX8" fmla="*/ 525380 w 1008054"/>
                  <a:gd name="connsiteY8" fmla="*/ 843801 h 844091"/>
                  <a:gd name="connsiteX9" fmla="*/ 611740 w 1008054"/>
                  <a:gd name="connsiteY9" fmla="*/ 737121 h 844091"/>
                  <a:gd name="connsiteX10" fmla="*/ 708260 w 1008054"/>
                  <a:gd name="connsiteY10" fmla="*/ 686321 h 844091"/>
                  <a:gd name="connsiteX11" fmla="*/ 830180 w 1008054"/>
                  <a:gd name="connsiteY11" fmla="*/ 671081 h 844091"/>
                  <a:gd name="connsiteX12" fmla="*/ 921620 w 1008054"/>
                  <a:gd name="connsiteY12" fmla="*/ 569481 h 844091"/>
                  <a:gd name="connsiteX13" fmla="*/ 992740 w 1008054"/>
                  <a:gd name="connsiteY13" fmla="*/ 249441 h 844091"/>
                  <a:gd name="connsiteX14" fmla="*/ 987660 w 1008054"/>
                  <a:gd name="connsiteY14" fmla="*/ 51321 h 844091"/>
                  <a:gd name="connsiteX15" fmla="*/ 779380 w 1008054"/>
                  <a:gd name="connsiteY15" fmla="*/ 521 h 844091"/>
                  <a:gd name="connsiteX16" fmla="*/ 611740 w 1008054"/>
                  <a:gd name="connsiteY16" fmla="*/ 71641 h 844091"/>
                  <a:gd name="connsiteX17" fmla="*/ 499980 w 1008054"/>
                  <a:gd name="connsiteY17" fmla="*/ 76721 h 844091"/>
                  <a:gd name="connsiteX18" fmla="*/ 464420 w 1008054"/>
                  <a:gd name="connsiteY18" fmla="*/ 66561 h 844091"/>
                  <a:gd name="connsiteX19" fmla="*/ 408540 w 1008054"/>
                  <a:gd name="connsiteY19" fmla="*/ 56401 h 844091"/>
                  <a:gd name="connsiteX0" fmla="*/ 408540 w 1008054"/>
                  <a:gd name="connsiteY0" fmla="*/ 56401 h 844091"/>
                  <a:gd name="connsiteX1" fmla="*/ 190100 w 1008054"/>
                  <a:gd name="connsiteY1" fmla="*/ 152921 h 844091"/>
                  <a:gd name="connsiteX2" fmla="*/ 17380 w 1008054"/>
                  <a:gd name="connsiteY2" fmla="*/ 351041 h 844091"/>
                  <a:gd name="connsiteX3" fmla="*/ 12300 w 1008054"/>
                  <a:gd name="connsiteY3" fmla="*/ 437401 h 844091"/>
                  <a:gd name="connsiteX4" fmla="*/ 73260 w 1008054"/>
                  <a:gd name="connsiteY4" fmla="*/ 513601 h 844091"/>
                  <a:gd name="connsiteX5" fmla="*/ 164700 w 1008054"/>
                  <a:gd name="connsiteY5" fmla="*/ 599961 h 844091"/>
                  <a:gd name="connsiteX6" fmla="*/ 235820 w 1008054"/>
                  <a:gd name="connsiteY6" fmla="*/ 655841 h 844091"/>
                  <a:gd name="connsiteX7" fmla="*/ 266300 w 1008054"/>
                  <a:gd name="connsiteY7" fmla="*/ 701561 h 844091"/>
                  <a:gd name="connsiteX8" fmla="*/ 525380 w 1008054"/>
                  <a:gd name="connsiteY8" fmla="*/ 843801 h 844091"/>
                  <a:gd name="connsiteX9" fmla="*/ 611740 w 1008054"/>
                  <a:gd name="connsiteY9" fmla="*/ 737121 h 844091"/>
                  <a:gd name="connsiteX10" fmla="*/ 708260 w 1008054"/>
                  <a:gd name="connsiteY10" fmla="*/ 686321 h 844091"/>
                  <a:gd name="connsiteX11" fmla="*/ 830180 w 1008054"/>
                  <a:gd name="connsiteY11" fmla="*/ 671081 h 844091"/>
                  <a:gd name="connsiteX12" fmla="*/ 921620 w 1008054"/>
                  <a:gd name="connsiteY12" fmla="*/ 569481 h 844091"/>
                  <a:gd name="connsiteX13" fmla="*/ 992740 w 1008054"/>
                  <a:gd name="connsiteY13" fmla="*/ 249441 h 844091"/>
                  <a:gd name="connsiteX14" fmla="*/ 987660 w 1008054"/>
                  <a:gd name="connsiteY14" fmla="*/ 51321 h 844091"/>
                  <a:gd name="connsiteX15" fmla="*/ 779380 w 1008054"/>
                  <a:gd name="connsiteY15" fmla="*/ 521 h 844091"/>
                  <a:gd name="connsiteX16" fmla="*/ 611740 w 1008054"/>
                  <a:gd name="connsiteY16" fmla="*/ 71641 h 844091"/>
                  <a:gd name="connsiteX17" fmla="*/ 499980 w 1008054"/>
                  <a:gd name="connsiteY17" fmla="*/ 76721 h 844091"/>
                  <a:gd name="connsiteX18" fmla="*/ 408540 w 1008054"/>
                  <a:gd name="connsiteY18" fmla="*/ 56401 h 844091"/>
                  <a:gd name="connsiteX0" fmla="*/ 408540 w 1008054"/>
                  <a:gd name="connsiteY0" fmla="*/ 56401 h 844091"/>
                  <a:gd name="connsiteX1" fmla="*/ 190100 w 1008054"/>
                  <a:gd name="connsiteY1" fmla="*/ 152921 h 844091"/>
                  <a:gd name="connsiteX2" fmla="*/ 17380 w 1008054"/>
                  <a:gd name="connsiteY2" fmla="*/ 351041 h 844091"/>
                  <a:gd name="connsiteX3" fmla="*/ 12300 w 1008054"/>
                  <a:gd name="connsiteY3" fmla="*/ 437401 h 844091"/>
                  <a:gd name="connsiteX4" fmla="*/ 73260 w 1008054"/>
                  <a:gd name="connsiteY4" fmla="*/ 513601 h 844091"/>
                  <a:gd name="connsiteX5" fmla="*/ 164700 w 1008054"/>
                  <a:gd name="connsiteY5" fmla="*/ 599961 h 844091"/>
                  <a:gd name="connsiteX6" fmla="*/ 235820 w 1008054"/>
                  <a:gd name="connsiteY6" fmla="*/ 655841 h 844091"/>
                  <a:gd name="connsiteX7" fmla="*/ 266300 w 1008054"/>
                  <a:gd name="connsiteY7" fmla="*/ 701561 h 844091"/>
                  <a:gd name="connsiteX8" fmla="*/ 525380 w 1008054"/>
                  <a:gd name="connsiteY8" fmla="*/ 843801 h 844091"/>
                  <a:gd name="connsiteX9" fmla="*/ 611740 w 1008054"/>
                  <a:gd name="connsiteY9" fmla="*/ 737121 h 844091"/>
                  <a:gd name="connsiteX10" fmla="*/ 708260 w 1008054"/>
                  <a:gd name="connsiteY10" fmla="*/ 686321 h 844091"/>
                  <a:gd name="connsiteX11" fmla="*/ 830180 w 1008054"/>
                  <a:gd name="connsiteY11" fmla="*/ 671081 h 844091"/>
                  <a:gd name="connsiteX12" fmla="*/ 921620 w 1008054"/>
                  <a:gd name="connsiteY12" fmla="*/ 569481 h 844091"/>
                  <a:gd name="connsiteX13" fmla="*/ 992740 w 1008054"/>
                  <a:gd name="connsiteY13" fmla="*/ 249441 h 844091"/>
                  <a:gd name="connsiteX14" fmla="*/ 987660 w 1008054"/>
                  <a:gd name="connsiteY14" fmla="*/ 51321 h 844091"/>
                  <a:gd name="connsiteX15" fmla="*/ 779380 w 1008054"/>
                  <a:gd name="connsiteY15" fmla="*/ 521 h 844091"/>
                  <a:gd name="connsiteX16" fmla="*/ 611740 w 1008054"/>
                  <a:gd name="connsiteY16" fmla="*/ 71641 h 844091"/>
                  <a:gd name="connsiteX17" fmla="*/ 408540 w 1008054"/>
                  <a:gd name="connsiteY17" fmla="*/ 56401 h 844091"/>
                  <a:gd name="connsiteX0" fmla="*/ 408540 w 1008054"/>
                  <a:gd name="connsiteY0" fmla="*/ 56401 h 844091"/>
                  <a:gd name="connsiteX1" fmla="*/ 190100 w 1008054"/>
                  <a:gd name="connsiteY1" fmla="*/ 152921 h 844091"/>
                  <a:gd name="connsiteX2" fmla="*/ 17380 w 1008054"/>
                  <a:gd name="connsiteY2" fmla="*/ 351041 h 844091"/>
                  <a:gd name="connsiteX3" fmla="*/ 12300 w 1008054"/>
                  <a:gd name="connsiteY3" fmla="*/ 437401 h 844091"/>
                  <a:gd name="connsiteX4" fmla="*/ 73260 w 1008054"/>
                  <a:gd name="connsiteY4" fmla="*/ 513601 h 844091"/>
                  <a:gd name="connsiteX5" fmla="*/ 164700 w 1008054"/>
                  <a:gd name="connsiteY5" fmla="*/ 599961 h 844091"/>
                  <a:gd name="connsiteX6" fmla="*/ 266300 w 1008054"/>
                  <a:gd name="connsiteY6" fmla="*/ 701561 h 844091"/>
                  <a:gd name="connsiteX7" fmla="*/ 525380 w 1008054"/>
                  <a:gd name="connsiteY7" fmla="*/ 843801 h 844091"/>
                  <a:gd name="connsiteX8" fmla="*/ 611740 w 1008054"/>
                  <a:gd name="connsiteY8" fmla="*/ 737121 h 844091"/>
                  <a:gd name="connsiteX9" fmla="*/ 708260 w 1008054"/>
                  <a:gd name="connsiteY9" fmla="*/ 686321 h 844091"/>
                  <a:gd name="connsiteX10" fmla="*/ 830180 w 1008054"/>
                  <a:gd name="connsiteY10" fmla="*/ 671081 h 844091"/>
                  <a:gd name="connsiteX11" fmla="*/ 921620 w 1008054"/>
                  <a:gd name="connsiteY11" fmla="*/ 569481 h 844091"/>
                  <a:gd name="connsiteX12" fmla="*/ 992740 w 1008054"/>
                  <a:gd name="connsiteY12" fmla="*/ 249441 h 844091"/>
                  <a:gd name="connsiteX13" fmla="*/ 987660 w 1008054"/>
                  <a:gd name="connsiteY13" fmla="*/ 51321 h 844091"/>
                  <a:gd name="connsiteX14" fmla="*/ 779380 w 1008054"/>
                  <a:gd name="connsiteY14" fmla="*/ 521 h 844091"/>
                  <a:gd name="connsiteX15" fmla="*/ 611740 w 1008054"/>
                  <a:gd name="connsiteY15" fmla="*/ 71641 h 844091"/>
                  <a:gd name="connsiteX16" fmla="*/ 408540 w 1008054"/>
                  <a:gd name="connsiteY16" fmla="*/ 56401 h 844091"/>
                  <a:gd name="connsiteX0" fmla="*/ 408540 w 1008054"/>
                  <a:gd name="connsiteY0" fmla="*/ 56401 h 844091"/>
                  <a:gd name="connsiteX1" fmla="*/ 190100 w 1008054"/>
                  <a:gd name="connsiteY1" fmla="*/ 152921 h 844091"/>
                  <a:gd name="connsiteX2" fmla="*/ 17380 w 1008054"/>
                  <a:gd name="connsiteY2" fmla="*/ 351041 h 844091"/>
                  <a:gd name="connsiteX3" fmla="*/ 12300 w 1008054"/>
                  <a:gd name="connsiteY3" fmla="*/ 437401 h 844091"/>
                  <a:gd name="connsiteX4" fmla="*/ 73260 w 1008054"/>
                  <a:gd name="connsiteY4" fmla="*/ 513601 h 844091"/>
                  <a:gd name="connsiteX5" fmla="*/ 266300 w 1008054"/>
                  <a:gd name="connsiteY5" fmla="*/ 701561 h 844091"/>
                  <a:gd name="connsiteX6" fmla="*/ 525380 w 1008054"/>
                  <a:gd name="connsiteY6" fmla="*/ 843801 h 844091"/>
                  <a:gd name="connsiteX7" fmla="*/ 611740 w 1008054"/>
                  <a:gd name="connsiteY7" fmla="*/ 737121 h 844091"/>
                  <a:gd name="connsiteX8" fmla="*/ 708260 w 1008054"/>
                  <a:gd name="connsiteY8" fmla="*/ 686321 h 844091"/>
                  <a:gd name="connsiteX9" fmla="*/ 830180 w 1008054"/>
                  <a:gd name="connsiteY9" fmla="*/ 671081 h 844091"/>
                  <a:gd name="connsiteX10" fmla="*/ 921620 w 1008054"/>
                  <a:gd name="connsiteY10" fmla="*/ 569481 h 844091"/>
                  <a:gd name="connsiteX11" fmla="*/ 992740 w 1008054"/>
                  <a:gd name="connsiteY11" fmla="*/ 249441 h 844091"/>
                  <a:gd name="connsiteX12" fmla="*/ 987660 w 1008054"/>
                  <a:gd name="connsiteY12" fmla="*/ 51321 h 844091"/>
                  <a:gd name="connsiteX13" fmla="*/ 779380 w 1008054"/>
                  <a:gd name="connsiteY13" fmla="*/ 521 h 844091"/>
                  <a:gd name="connsiteX14" fmla="*/ 611740 w 1008054"/>
                  <a:gd name="connsiteY14" fmla="*/ 71641 h 844091"/>
                  <a:gd name="connsiteX15" fmla="*/ 408540 w 1008054"/>
                  <a:gd name="connsiteY15" fmla="*/ 56401 h 844091"/>
                  <a:gd name="connsiteX0" fmla="*/ 420989 w 1020503"/>
                  <a:gd name="connsiteY0" fmla="*/ 56401 h 844091"/>
                  <a:gd name="connsiteX1" fmla="*/ 202549 w 1020503"/>
                  <a:gd name="connsiteY1" fmla="*/ 152921 h 844091"/>
                  <a:gd name="connsiteX2" fmla="*/ 29829 w 1020503"/>
                  <a:gd name="connsiteY2" fmla="*/ 351041 h 844091"/>
                  <a:gd name="connsiteX3" fmla="*/ 24749 w 1020503"/>
                  <a:gd name="connsiteY3" fmla="*/ 437401 h 844091"/>
                  <a:gd name="connsiteX4" fmla="*/ 278749 w 1020503"/>
                  <a:gd name="connsiteY4" fmla="*/ 701561 h 844091"/>
                  <a:gd name="connsiteX5" fmla="*/ 537829 w 1020503"/>
                  <a:gd name="connsiteY5" fmla="*/ 843801 h 844091"/>
                  <a:gd name="connsiteX6" fmla="*/ 624189 w 1020503"/>
                  <a:gd name="connsiteY6" fmla="*/ 737121 h 844091"/>
                  <a:gd name="connsiteX7" fmla="*/ 720709 w 1020503"/>
                  <a:gd name="connsiteY7" fmla="*/ 686321 h 844091"/>
                  <a:gd name="connsiteX8" fmla="*/ 842629 w 1020503"/>
                  <a:gd name="connsiteY8" fmla="*/ 671081 h 844091"/>
                  <a:gd name="connsiteX9" fmla="*/ 934069 w 1020503"/>
                  <a:gd name="connsiteY9" fmla="*/ 569481 h 844091"/>
                  <a:gd name="connsiteX10" fmla="*/ 1005189 w 1020503"/>
                  <a:gd name="connsiteY10" fmla="*/ 249441 h 844091"/>
                  <a:gd name="connsiteX11" fmla="*/ 1000109 w 1020503"/>
                  <a:gd name="connsiteY11" fmla="*/ 51321 h 844091"/>
                  <a:gd name="connsiteX12" fmla="*/ 791829 w 1020503"/>
                  <a:gd name="connsiteY12" fmla="*/ 521 h 844091"/>
                  <a:gd name="connsiteX13" fmla="*/ 624189 w 1020503"/>
                  <a:gd name="connsiteY13" fmla="*/ 71641 h 844091"/>
                  <a:gd name="connsiteX14" fmla="*/ 420989 w 1020503"/>
                  <a:gd name="connsiteY14" fmla="*/ 56401 h 844091"/>
                  <a:gd name="connsiteX0" fmla="*/ 397143 w 996657"/>
                  <a:gd name="connsiteY0" fmla="*/ 56401 h 844091"/>
                  <a:gd name="connsiteX1" fmla="*/ 178703 w 996657"/>
                  <a:gd name="connsiteY1" fmla="*/ 152921 h 844091"/>
                  <a:gd name="connsiteX2" fmla="*/ 903 w 996657"/>
                  <a:gd name="connsiteY2" fmla="*/ 437401 h 844091"/>
                  <a:gd name="connsiteX3" fmla="*/ 254903 w 996657"/>
                  <a:gd name="connsiteY3" fmla="*/ 701561 h 844091"/>
                  <a:gd name="connsiteX4" fmla="*/ 513983 w 996657"/>
                  <a:gd name="connsiteY4" fmla="*/ 843801 h 844091"/>
                  <a:gd name="connsiteX5" fmla="*/ 600343 w 996657"/>
                  <a:gd name="connsiteY5" fmla="*/ 737121 h 844091"/>
                  <a:gd name="connsiteX6" fmla="*/ 696863 w 996657"/>
                  <a:gd name="connsiteY6" fmla="*/ 686321 h 844091"/>
                  <a:gd name="connsiteX7" fmla="*/ 818783 w 996657"/>
                  <a:gd name="connsiteY7" fmla="*/ 671081 h 844091"/>
                  <a:gd name="connsiteX8" fmla="*/ 910223 w 996657"/>
                  <a:gd name="connsiteY8" fmla="*/ 569481 h 844091"/>
                  <a:gd name="connsiteX9" fmla="*/ 981343 w 996657"/>
                  <a:gd name="connsiteY9" fmla="*/ 249441 h 844091"/>
                  <a:gd name="connsiteX10" fmla="*/ 976263 w 996657"/>
                  <a:gd name="connsiteY10" fmla="*/ 51321 h 844091"/>
                  <a:gd name="connsiteX11" fmla="*/ 767983 w 996657"/>
                  <a:gd name="connsiteY11" fmla="*/ 521 h 844091"/>
                  <a:gd name="connsiteX12" fmla="*/ 600343 w 996657"/>
                  <a:gd name="connsiteY12" fmla="*/ 71641 h 844091"/>
                  <a:gd name="connsiteX13" fmla="*/ 397143 w 996657"/>
                  <a:gd name="connsiteY13" fmla="*/ 56401 h 844091"/>
                  <a:gd name="connsiteX0" fmla="*/ 397143 w 996657"/>
                  <a:gd name="connsiteY0" fmla="*/ 56401 h 844091"/>
                  <a:gd name="connsiteX1" fmla="*/ 178703 w 996657"/>
                  <a:gd name="connsiteY1" fmla="*/ 152921 h 844091"/>
                  <a:gd name="connsiteX2" fmla="*/ 903 w 996657"/>
                  <a:gd name="connsiteY2" fmla="*/ 437401 h 844091"/>
                  <a:gd name="connsiteX3" fmla="*/ 254903 w 996657"/>
                  <a:gd name="connsiteY3" fmla="*/ 701561 h 844091"/>
                  <a:gd name="connsiteX4" fmla="*/ 513983 w 996657"/>
                  <a:gd name="connsiteY4" fmla="*/ 843801 h 844091"/>
                  <a:gd name="connsiteX5" fmla="*/ 600343 w 996657"/>
                  <a:gd name="connsiteY5" fmla="*/ 737121 h 844091"/>
                  <a:gd name="connsiteX6" fmla="*/ 696863 w 996657"/>
                  <a:gd name="connsiteY6" fmla="*/ 686321 h 844091"/>
                  <a:gd name="connsiteX7" fmla="*/ 818783 w 996657"/>
                  <a:gd name="connsiteY7" fmla="*/ 671081 h 844091"/>
                  <a:gd name="connsiteX8" fmla="*/ 910223 w 996657"/>
                  <a:gd name="connsiteY8" fmla="*/ 569481 h 844091"/>
                  <a:gd name="connsiteX9" fmla="*/ 981343 w 996657"/>
                  <a:gd name="connsiteY9" fmla="*/ 249441 h 844091"/>
                  <a:gd name="connsiteX10" fmla="*/ 976263 w 996657"/>
                  <a:gd name="connsiteY10" fmla="*/ 51321 h 844091"/>
                  <a:gd name="connsiteX11" fmla="*/ 767983 w 996657"/>
                  <a:gd name="connsiteY11" fmla="*/ 521 h 844091"/>
                  <a:gd name="connsiteX12" fmla="*/ 605423 w 996657"/>
                  <a:gd name="connsiteY12" fmla="*/ 89421 h 844091"/>
                  <a:gd name="connsiteX13" fmla="*/ 397143 w 996657"/>
                  <a:gd name="connsiteY13" fmla="*/ 56401 h 844091"/>
                  <a:gd name="connsiteX0" fmla="*/ 397143 w 996657"/>
                  <a:gd name="connsiteY0" fmla="*/ 56401 h 844091"/>
                  <a:gd name="connsiteX1" fmla="*/ 178703 w 996657"/>
                  <a:gd name="connsiteY1" fmla="*/ 152921 h 844091"/>
                  <a:gd name="connsiteX2" fmla="*/ 903 w 996657"/>
                  <a:gd name="connsiteY2" fmla="*/ 437401 h 844091"/>
                  <a:gd name="connsiteX3" fmla="*/ 254903 w 996657"/>
                  <a:gd name="connsiteY3" fmla="*/ 701561 h 844091"/>
                  <a:gd name="connsiteX4" fmla="*/ 513983 w 996657"/>
                  <a:gd name="connsiteY4" fmla="*/ 843801 h 844091"/>
                  <a:gd name="connsiteX5" fmla="*/ 600343 w 996657"/>
                  <a:gd name="connsiteY5" fmla="*/ 737121 h 844091"/>
                  <a:gd name="connsiteX6" fmla="*/ 696863 w 996657"/>
                  <a:gd name="connsiteY6" fmla="*/ 686321 h 844091"/>
                  <a:gd name="connsiteX7" fmla="*/ 818783 w 996657"/>
                  <a:gd name="connsiteY7" fmla="*/ 671081 h 844091"/>
                  <a:gd name="connsiteX8" fmla="*/ 910223 w 996657"/>
                  <a:gd name="connsiteY8" fmla="*/ 569481 h 844091"/>
                  <a:gd name="connsiteX9" fmla="*/ 981343 w 996657"/>
                  <a:gd name="connsiteY9" fmla="*/ 249441 h 844091"/>
                  <a:gd name="connsiteX10" fmla="*/ 976263 w 996657"/>
                  <a:gd name="connsiteY10" fmla="*/ 51321 h 844091"/>
                  <a:gd name="connsiteX11" fmla="*/ 767983 w 996657"/>
                  <a:gd name="connsiteY11" fmla="*/ 521 h 844091"/>
                  <a:gd name="connsiteX12" fmla="*/ 602883 w 996657"/>
                  <a:gd name="connsiteY12" fmla="*/ 69101 h 844091"/>
                  <a:gd name="connsiteX13" fmla="*/ 397143 w 996657"/>
                  <a:gd name="connsiteY13" fmla="*/ 56401 h 844091"/>
                  <a:gd name="connsiteX0" fmla="*/ 361903 w 961417"/>
                  <a:gd name="connsiteY0" fmla="*/ 56401 h 844091"/>
                  <a:gd name="connsiteX1" fmla="*/ 143463 w 961417"/>
                  <a:gd name="connsiteY1" fmla="*/ 152921 h 844091"/>
                  <a:gd name="connsiteX2" fmla="*/ 1223 w 961417"/>
                  <a:gd name="connsiteY2" fmla="*/ 399301 h 844091"/>
                  <a:gd name="connsiteX3" fmla="*/ 219663 w 961417"/>
                  <a:gd name="connsiteY3" fmla="*/ 701561 h 844091"/>
                  <a:gd name="connsiteX4" fmla="*/ 478743 w 961417"/>
                  <a:gd name="connsiteY4" fmla="*/ 843801 h 844091"/>
                  <a:gd name="connsiteX5" fmla="*/ 565103 w 961417"/>
                  <a:gd name="connsiteY5" fmla="*/ 737121 h 844091"/>
                  <a:gd name="connsiteX6" fmla="*/ 661623 w 961417"/>
                  <a:gd name="connsiteY6" fmla="*/ 686321 h 844091"/>
                  <a:gd name="connsiteX7" fmla="*/ 783543 w 961417"/>
                  <a:gd name="connsiteY7" fmla="*/ 671081 h 844091"/>
                  <a:gd name="connsiteX8" fmla="*/ 874983 w 961417"/>
                  <a:gd name="connsiteY8" fmla="*/ 569481 h 844091"/>
                  <a:gd name="connsiteX9" fmla="*/ 946103 w 961417"/>
                  <a:gd name="connsiteY9" fmla="*/ 249441 h 844091"/>
                  <a:gd name="connsiteX10" fmla="*/ 941023 w 961417"/>
                  <a:gd name="connsiteY10" fmla="*/ 51321 h 844091"/>
                  <a:gd name="connsiteX11" fmla="*/ 732743 w 961417"/>
                  <a:gd name="connsiteY11" fmla="*/ 521 h 844091"/>
                  <a:gd name="connsiteX12" fmla="*/ 567643 w 961417"/>
                  <a:gd name="connsiteY12" fmla="*/ 69101 h 844091"/>
                  <a:gd name="connsiteX13" fmla="*/ 361903 w 961417"/>
                  <a:gd name="connsiteY13" fmla="*/ 56401 h 844091"/>
                  <a:gd name="connsiteX0" fmla="*/ 361903 w 961417"/>
                  <a:gd name="connsiteY0" fmla="*/ 56401 h 776003"/>
                  <a:gd name="connsiteX1" fmla="*/ 143463 w 961417"/>
                  <a:gd name="connsiteY1" fmla="*/ 152921 h 776003"/>
                  <a:gd name="connsiteX2" fmla="*/ 1223 w 961417"/>
                  <a:gd name="connsiteY2" fmla="*/ 399301 h 776003"/>
                  <a:gd name="connsiteX3" fmla="*/ 219663 w 961417"/>
                  <a:gd name="connsiteY3" fmla="*/ 701561 h 776003"/>
                  <a:gd name="connsiteX4" fmla="*/ 445723 w 961417"/>
                  <a:gd name="connsiteY4" fmla="*/ 775221 h 776003"/>
                  <a:gd name="connsiteX5" fmla="*/ 565103 w 961417"/>
                  <a:gd name="connsiteY5" fmla="*/ 737121 h 776003"/>
                  <a:gd name="connsiteX6" fmla="*/ 661623 w 961417"/>
                  <a:gd name="connsiteY6" fmla="*/ 686321 h 776003"/>
                  <a:gd name="connsiteX7" fmla="*/ 783543 w 961417"/>
                  <a:gd name="connsiteY7" fmla="*/ 671081 h 776003"/>
                  <a:gd name="connsiteX8" fmla="*/ 874983 w 961417"/>
                  <a:gd name="connsiteY8" fmla="*/ 569481 h 776003"/>
                  <a:gd name="connsiteX9" fmla="*/ 946103 w 961417"/>
                  <a:gd name="connsiteY9" fmla="*/ 249441 h 776003"/>
                  <a:gd name="connsiteX10" fmla="*/ 941023 w 961417"/>
                  <a:gd name="connsiteY10" fmla="*/ 51321 h 776003"/>
                  <a:gd name="connsiteX11" fmla="*/ 732743 w 961417"/>
                  <a:gd name="connsiteY11" fmla="*/ 521 h 776003"/>
                  <a:gd name="connsiteX12" fmla="*/ 567643 w 961417"/>
                  <a:gd name="connsiteY12" fmla="*/ 69101 h 776003"/>
                  <a:gd name="connsiteX13" fmla="*/ 361903 w 961417"/>
                  <a:gd name="connsiteY13" fmla="*/ 56401 h 776003"/>
                  <a:gd name="connsiteX0" fmla="*/ 361903 w 961417"/>
                  <a:gd name="connsiteY0" fmla="*/ 56401 h 775927"/>
                  <a:gd name="connsiteX1" fmla="*/ 143463 w 961417"/>
                  <a:gd name="connsiteY1" fmla="*/ 152921 h 775927"/>
                  <a:gd name="connsiteX2" fmla="*/ 1223 w 961417"/>
                  <a:gd name="connsiteY2" fmla="*/ 399301 h 775927"/>
                  <a:gd name="connsiteX3" fmla="*/ 219663 w 961417"/>
                  <a:gd name="connsiteY3" fmla="*/ 701561 h 775927"/>
                  <a:gd name="connsiteX4" fmla="*/ 445723 w 961417"/>
                  <a:gd name="connsiteY4" fmla="*/ 775221 h 775927"/>
                  <a:gd name="connsiteX5" fmla="*/ 565103 w 961417"/>
                  <a:gd name="connsiteY5" fmla="*/ 737121 h 775927"/>
                  <a:gd name="connsiteX6" fmla="*/ 582884 w 961417"/>
                  <a:gd name="connsiteY6" fmla="*/ 709181 h 775927"/>
                  <a:gd name="connsiteX7" fmla="*/ 661623 w 961417"/>
                  <a:gd name="connsiteY7" fmla="*/ 686321 h 775927"/>
                  <a:gd name="connsiteX8" fmla="*/ 783543 w 961417"/>
                  <a:gd name="connsiteY8" fmla="*/ 671081 h 775927"/>
                  <a:gd name="connsiteX9" fmla="*/ 874983 w 961417"/>
                  <a:gd name="connsiteY9" fmla="*/ 569481 h 775927"/>
                  <a:gd name="connsiteX10" fmla="*/ 946103 w 961417"/>
                  <a:gd name="connsiteY10" fmla="*/ 249441 h 775927"/>
                  <a:gd name="connsiteX11" fmla="*/ 941023 w 961417"/>
                  <a:gd name="connsiteY11" fmla="*/ 51321 h 775927"/>
                  <a:gd name="connsiteX12" fmla="*/ 732743 w 961417"/>
                  <a:gd name="connsiteY12" fmla="*/ 521 h 775927"/>
                  <a:gd name="connsiteX13" fmla="*/ 567643 w 961417"/>
                  <a:gd name="connsiteY13" fmla="*/ 69101 h 775927"/>
                  <a:gd name="connsiteX14" fmla="*/ 361903 w 961417"/>
                  <a:gd name="connsiteY14" fmla="*/ 56401 h 775927"/>
                  <a:gd name="connsiteX0" fmla="*/ 361903 w 961417"/>
                  <a:gd name="connsiteY0" fmla="*/ 56401 h 775927"/>
                  <a:gd name="connsiteX1" fmla="*/ 143463 w 961417"/>
                  <a:gd name="connsiteY1" fmla="*/ 152921 h 775927"/>
                  <a:gd name="connsiteX2" fmla="*/ 1223 w 961417"/>
                  <a:gd name="connsiteY2" fmla="*/ 399301 h 775927"/>
                  <a:gd name="connsiteX3" fmla="*/ 219663 w 961417"/>
                  <a:gd name="connsiteY3" fmla="*/ 701561 h 775927"/>
                  <a:gd name="connsiteX4" fmla="*/ 445723 w 961417"/>
                  <a:gd name="connsiteY4" fmla="*/ 775221 h 775927"/>
                  <a:gd name="connsiteX5" fmla="*/ 565103 w 961417"/>
                  <a:gd name="connsiteY5" fmla="*/ 737121 h 775927"/>
                  <a:gd name="connsiteX6" fmla="*/ 582884 w 961417"/>
                  <a:gd name="connsiteY6" fmla="*/ 709181 h 775927"/>
                  <a:gd name="connsiteX7" fmla="*/ 674323 w 961417"/>
                  <a:gd name="connsiteY7" fmla="*/ 681241 h 775927"/>
                  <a:gd name="connsiteX8" fmla="*/ 783543 w 961417"/>
                  <a:gd name="connsiteY8" fmla="*/ 671081 h 775927"/>
                  <a:gd name="connsiteX9" fmla="*/ 874983 w 961417"/>
                  <a:gd name="connsiteY9" fmla="*/ 569481 h 775927"/>
                  <a:gd name="connsiteX10" fmla="*/ 946103 w 961417"/>
                  <a:gd name="connsiteY10" fmla="*/ 249441 h 775927"/>
                  <a:gd name="connsiteX11" fmla="*/ 941023 w 961417"/>
                  <a:gd name="connsiteY11" fmla="*/ 51321 h 775927"/>
                  <a:gd name="connsiteX12" fmla="*/ 732743 w 961417"/>
                  <a:gd name="connsiteY12" fmla="*/ 521 h 775927"/>
                  <a:gd name="connsiteX13" fmla="*/ 567643 w 961417"/>
                  <a:gd name="connsiteY13" fmla="*/ 69101 h 775927"/>
                  <a:gd name="connsiteX14" fmla="*/ 361903 w 961417"/>
                  <a:gd name="connsiteY14" fmla="*/ 56401 h 775927"/>
                  <a:gd name="connsiteX0" fmla="*/ 361903 w 961020"/>
                  <a:gd name="connsiteY0" fmla="*/ 56401 h 775927"/>
                  <a:gd name="connsiteX1" fmla="*/ 143463 w 961020"/>
                  <a:gd name="connsiteY1" fmla="*/ 152921 h 775927"/>
                  <a:gd name="connsiteX2" fmla="*/ 1223 w 961020"/>
                  <a:gd name="connsiteY2" fmla="*/ 399301 h 775927"/>
                  <a:gd name="connsiteX3" fmla="*/ 219663 w 961020"/>
                  <a:gd name="connsiteY3" fmla="*/ 701561 h 775927"/>
                  <a:gd name="connsiteX4" fmla="*/ 445723 w 961020"/>
                  <a:gd name="connsiteY4" fmla="*/ 775221 h 775927"/>
                  <a:gd name="connsiteX5" fmla="*/ 565103 w 961020"/>
                  <a:gd name="connsiteY5" fmla="*/ 737121 h 775927"/>
                  <a:gd name="connsiteX6" fmla="*/ 582884 w 961020"/>
                  <a:gd name="connsiteY6" fmla="*/ 709181 h 775927"/>
                  <a:gd name="connsiteX7" fmla="*/ 674323 w 961020"/>
                  <a:gd name="connsiteY7" fmla="*/ 681241 h 775927"/>
                  <a:gd name="connsiteX8" fmla="*/ 783543 w 961020"/>
                  <a:gd name="connsiteY8" fmla="*/ 671081 h 775927"/>
                  <a:gd name="connsiteX9" fmla="*/ 882603 w 961020"/>
                  <a:gd name="connsiteY9" fmla="*/ 572021 h 775927"/>
                  <a:gd name="connsiteX10" fmla="*/ 946103 w 961020"/>
                  <a:gd name="connsiteY10" fmla="*/ 249441 h 775927"/>
                  <a:gd name="connsiteX11" fmla="*/ 941023 w 961020"/>
                  <a:gd name="connsiteY11" fmla="*/ 51321 h 775927"/>
                  <a:gd name="connsiteX12" fmla="*/ 732743 w 961020"/>
                  <a:gd name="connsiteY12" fmla="*/ 521 h 775927"/>
                  <a:gd name="connsiteX13" fmla="*/ 567643 w 961020"/>
                  <a:gd name="connsiteY13" fmla="*/ 69101 h 775927"/>
                  <a:gd name="connsiteX14" fmla="*/ 361903 w 961020"/>
                  <a:gd name="connsiteY14" fmla="*/ 56401 h 775927"/>
                  <a:gd name="connsiteX0" fmla="*/ 361903 w 968259"/>
                  <a:gd name="connsiteY0" fmla="*/ 56068 h 775594"/>
                  <a:gd name="connsiteX1" fmla="*/ 143463 w 968259"/>
                  <a:gd name="connsiteY1" fmla="*/ 152588 h 775594"/>
                  <a:gd name="connsiteX2" fmla="*/ 1223 w 968259"/>
                  <a:gd name="connsiteY2" fmla="*/ 398968 h 775594"/>
                  <a:gd name="connsiteX3" fmla="*/ 219663 w 968259"/>
                  <a:gd name="connsiteY3" fmla="*/ 701228 h 775594"/>
                  <a:gd name="connsiteX4" fmla="*/ 445723 w 968259"/>
                  <a:gd name="connsiteY4" fmla="*/ 774888 h 775594"/>
                  <a:gd name="connsiteX5" fmla="*/ 565103 w 968259"/>
                  <a:gd name="connsiteY5" fmla="*/ 736788 h 775594"/>
                  <a:gd name="connsiteX6" fmla="*/ 582884 w 968259"/>
                  <a:gd name="connsiteY6" fmla="*/ 708848 h 775594"/>
                  <a:gd name="connsiteX7" fmla="*/ 674323 w 968259"/>
                  <a:gd name="connsiteY7" fmla="*/ 680908 h 775594"/>
                  <a:gd name="connsiteX8" fmla="*/ 783543 w 968259"/>
                  <a:gd name="connsiteY8" fmla="*/ 670748 h 775594"/>
                  <a:gd name="connsiteX9" fmla="*/ 882603 w 968259"/>
                  <a:gd name="connsiteY9" fmla="*/ 571688 h 775594"/>
                  <a:gd name="connsiteX10" fmla="*/ 946103 w 968259"/>
                  <a:gd name="connsiteY10" fmla="*/ 249108 h 775594"/>
                  <a:gd name="connsiteX11" fmla="*/ 951183 w 968259"/>
                  <a:gd name="connsiteY11" fmla="*/ 81468 h 775594"/>
                  <a:gd name="connsiteX12" fmla="*/ 732743 w 968259"/>
                  <a:gd name="connsiteY12" fmla="*/ 188 h 775594"/>
                  <a:gd name="connsiteX13" fmla="*/ 567643 w 968259"/>
                  <a:gd name="connsiteY13" fmla="*/ 68768 h 775594"/>
                  <a:gd name="connsiteX14" fmla="*/ 361903 w 968259"/>
                  <a:gd name="connsiteY14" fmla="*/ 56068 h 775594"/>
                  <a:gd name="connsiteX0" fmla="*/ 361903 w 968259"/>
                  <a:gd name="connsiteY0" fmla="*/ 56068 h 775689"/>
                  <a:gd name="connsiteX1" fmla="*/ 143463 w 968259"/>
                  <a:gd name="connsiteY1" fmla="*/ 152588 h 775689"/>
                  <a:gd name="connsiteX2" fmla="*/ 1223 w 968259"/>
                  <a:gd name="connsiteY2" fmla="*/ 398968 h 775689"/>
                  <a:gd name="connsiteX3" fmla="*/ 219663 w 968259"/>
                  <a:gd name="connsiteY3" fmla="*/ 701228 h 775689"/>
                  <a:gd name="connsiteX4" fmla="*/ 445723 w 968259"/>
                  <a:gd name="connsiteY4" fmla="*/ 774888 h 775689"/>
                  <a:gd name="connsiteX5" fmla="*/ 565103 w 968259"/>
                  <a:gd name="connsiteY5" fmla="*/ 736788 h 775689"/>
                  <a:gd name="connsiteX6" fmla="*/ 674323 w 968259"/>
                  <a:gd name="connsiteY6" fmla="*/ 680908 h 775689"/>
                  <a:gd name="connsiteX7" fmla="*/ 783543 w 968259"/>
                  <a:gd name="connsiteY7" fmla="*/ 670748 h 775689"/>
                  <a:gd name="connsiteX8" fmla="*/ 882603 w 968259"/>
                  <a:gd name="connsiteY8" fmla="*/ 571688 h 775689"/>
                  <a:gd name="connsiteX9" fmla="*/ 946103 w 968259"/>
                  <a:gd name="connsiteY9" fmla="*/ 249108 h 775689"/>
                  <a:gd name="connsiteX10" fmla="*/ 951183 w 968259"/>
                  <a:gd name="connsiteY10" fmla="*/ 81468 h 775689"/>
                  <a:gd name="connsiteX11" fmla="*/ 732743 w 968259"/>
                  <a:gd name="connsiteY11" fmla="*/ 188 h 775689"/>
                  <a:gd name="connsiteX12" fmla="*/ 567643 w 968259"/>
                  <a:gd name="connsiteY12" fmla="*/ 68768 h 775689"/>
                  <a:gd name="connsiteX13" fmla="*/ 361903 w 968259"/>
                  <a:gd name="connsiteY13" fmla="*/ 56068 h 775689"/>
                  <a:gd name="connsiteX0" fmla="*/ 361903 w 968259"/>
                  <a:gd name="connsiteY0" fmla="*/ 56068 h 775348"/>
                  <a:gd name="connsiteX1" fmla="*/ 143463 w 968259"/>
                  <a:gd name="connsiteY1" fmla="*/ 152588 h 775348"/>
                  <a:gd name="connsiteX2" fmla="*/ 1223 w 968259"/>
                  <a:gd name="connsiteY2" fmla="*/ 398968 h 775348"/>
                  <a:gd name="connsiteX3" fmla="*/ 219663 w 968259"/>
                  <a:gd name="connsiteY3" fmla="*/ 701228 h 775348"/>
                  <a:gd name="connsiteX4" fmla="*/ 445723 w 968259"/>
                  <a:gd name="connsiteY4" fmla="*/ 774888 h 775348"/>
                  <a:gd name="connsiteX5" fmla="*/ 674323 w 968259"/>
                  <a:gd name="connsiteY5" fmla="*/ 680908 h 775348"/>
                  <a:gd name="connsiteX6" fmla="*/ 783543 w 968259"/>
                  <a:gd name="connsiteY6" fmla="*/ 670748 h 775348"/>
                  <a:gd name="connsiteX7" fmla="*/ 882603 w 968259"/>
                  <a:gd name="connsiteY7" fmla="*/ 571688 h 775348"/>
                  <a:gd name="connsiteX8" fmla="*/ 946103 w 968259"/>
                  <a:gd name="connsiteY8" fmla="*/ 249108 h 775348"/>
                  <a:gd name="connsiteX9" fmla="*/ 951183 w 968259"/>
                  <a:gd name="connsiteY9" fmla="*/ 81468 h 775348"/>
                  <a:gd name="connsiteX10" fmla="*/ 732743 w 968259"/>
                  <a:gd name="connsiteY10" fmla="*/ 188 h 775348"/>
                  <a:gd name="connsiteX11" fmla="*/ 567643 w 968259"/>
                  <a:gd name="connsiteY11" fmla="*/ 68768 h 775348"/>
                  <a:gd name="connsiteX12" fmla="*/ 361903 w 968259"/>
                  <a:gd name="connsiteY12" fmla="*/ 56068 h 775348"/>
                  <a:gd name="connsiteX0" fmla="*/ 361903 w 968259"/>
                  <a:gd name="connsiteY0" fmla="*/ 56068 h 775348"/>
                  <a:gd name="connsiteX1" fmla="*/ 143463 w 968259"/>
                  <a:gd name="connsiteY1" fmla="*/ 152588 h 775348"/>
                  <a:gd name="connsiteX2" fmla="*/ 1223 w 968259"/>
                  <a:gd name="connsiteY2" fmla="*/ 398968 h 775348"/>
                  <a:gd name="connsiteX3" fmla="*/ 219663 w 968259"/>
                  <a:gd name="connsiteY3" fmla="*/ 701228 h 775348"/>
                  <a:gd name="connsiteX4" fmla="*/ 445723 w 968259"/>
                  <a:gd name="connsiteY4" fmla="*/ 774888 h 775348"/>
                  <a:gd name="connsiteX5" fmla="*/ 674323 w 968259"/>
                  <a:gd name="connsiteY5" fmla="*/ 680908 h 775348"/>
                  <a:gd name="connsiteX6" fmla="*/ 783543 w 968259"/>
                  <a:gd name="connsiteY6" fmla="*/ 670748 h 775348"/>
                  <a:gd name="connsiteX7" fmla="*/ 882603 w 968259"/>
                  <a:gd name="connsiteY7" fmla="*/ 571688 h 775348"/>
                  <a:gd name="connsiteX8" fmla="*/ 946103 w 968259"/>
                  <a:gd name="connsiteY8" fmla="*/ 249108 h 775348"/>
                  <a:gd name="connsiteX9" fmla="*/ 951183 w 968259"/>
                  <a:gd name="connsiteY9" fmla="*/ 81468 h 775348"/>
                  <a:gd name="connsiteX10" fmla="*/ 732743 w 968259"/>
                  <a:gd name="connsiteY10" fmla="*/ 188 h 775348"/>
                  <a:gd name="connsiteX11" fmla="*/ 565103 w 968259"/>
                  <a:gd name="connsiteY11" fmla="*/ 91628 h 775348"/>
                  <a:gd name="connsiteX12" fmla="*/ 361903 w 968259"/>
                  <a:gd name="connsiteY12" fmla="*/ 56068 h 775348"/>
                  <a:gd name="connsiteX0" fmla="*/ 308563 w 968259"/>
                  <a:gd name="connsiteY0" fmla="*/ 43368 h 775348"/>
                  <a:gd name="connsiteX1" fmla="*/ 143463 w 968259"/>
                  <a:gd name="connsiteY1" fmla="*/ 152588 h 775348"/>
                  <a:gd name="connsiteX2" fmla="*/ 1223 w 968259"/>
                  <a:gd name="connsiteY2" fmla="*/ 398968 h 775348"/>
                  <a:gd name="connsiteX3" fmla="*/ 219663 w 968259"/>
                  <a:gd name="connsiteY3" fmla="*/ 701228 h 775348"/>
                  <a:gd name="connsiteX4" fmla="*/ 445723 w 968259"/>
                  <a:gd name="connsiteY4" fmla="*/ 774888 h 775348"/>
                  <a:gd name="connsiteX5" fmla="*/ 674323 w 968259"/>
                  <a:gd name="connsiteY5" fmla="*/ 680908 h 775348"/>
                  <a:gd name="connsiteX6" fmla="*/ 783543 w 968259"/>
                  <a:gd name="connsiteY6" fmla="*/ 670748 h 775348"/>
                  <a:gd name="connsiteX7" fmla="*/ 882603 w 968259"/>
                  <a:gd name="connsiteY7" fmla="*/ 571688 h 775348"/>
                  <a:gd name="connsiteX8" fmla="*/ 946103 w 968259"/>
                  <a:gd name="connsiteY8" fmla="*/ 249108 h 775348"/>
                  <a:gd name="connsiteX9" fmla="*/ 951183 w 968259"/>
                  <a:gd name="connsiteY9" fmla="*/ 81468 h 775348"/>
                  <a:gd name="connsiteX10" fmla="*/ 732743 w 968259"/>
                  <a:gd name="connsiteY10" fmla="*/ 188 h 775348"/>
                  <a:gd name="connsiteX11" fmla="*/ 565103 w 968259"/>
                  <a:gd name="connsiteY11" fmla="*/ 91628 h 775348"/>
                  <a:gd name="connsiteX12" fmla="*/ 308563 w 968259"/>
                  <a:gd name="connsiteY12" fmla="*/ 43368 h 775348"/>
                  <a:gd name="connsiteX0" fmla="*/ 308316 w 968012"/>
                  <a:gd name="connsiteY0" fmla="*/ 43368 h 775348"/>
                  <a:gd name="connsiteX1" fmla="*/ 168616 w 968012"/>
                  <a:gd name="connsiteY1" fmla="*/ 183068 h 775348"/>
                  <a:gd name="connsiteX2" fmla="*/ 976 w 968012"/>
                  <a:gd name="connsiteY2" fmla="*/ 398968 h 775348"/>
                  <a:gd name="connsiteX3" fmla="*/ 219416 w 968012"/>
                  <a:gd name="connsiteY3" fmla="*/ 701228 h 775348"/>
                  <a:gd name="connsiteX4" fmla="*/ 445476 w 968012"/>
                  <a:gd name="connsiteY4" fmla="*/ 774888 h 775348"/>
                  <a:gd name="connsiteX5" fmla="*/ 674076 w 968012"/>
                  <a:gd name="connsiteY5" fmla="*/ 680908 h 775348"/>
                  <a:gd name="connsiteX6" fmla="*/ 783296 w 968012"/>
                  <a:gd name="connsiteY6" fmla="*/ 670748 h 775348"/>
                  <a:gd name="connsiteX7" fmla="*/ 882356 w 968012"/>
                  <a:gd name="connsiteY7" fmla="*/ 571688 h 775348"/>
                  <a:gd name="connsiteX8" fmla="*/ 945856 w 968012"/>
                  <a:gd name="connsiteY8" fmla="*/ 249108 h 775348"/>
                  <a:gd name="connsiteX9" fmla="*/ 950936 w 968012"/>
                  <a:gd name="connsiteY9" fmla="*/ 81468 h 775348"/>
                  <a:gd name="connsiteX10" fmla="*/ 732496 w 968012"/>
                  <a:gd name="connsiteY10" fmla="*/ 188 h 775348"/>
                  <a:gd name="connsiteX11" fmla="*/ 564856 w 968012"/>
                  <a:gd name="connsiteY11" fmla="*/ 91628 h 775348"/>
                  <a:gd name="connsiteX12" fmla="*/ 308316 w 968012"/>
                  <a:gd name="connsiteY12" fmla="*/ 43368 h 775348"/>
                  <a:gd name="connsiteX0" fmla="*/ 308210 w 967906"/>
                  <a:gd name="connsiteY0" fmla="*/ 43368 h 775348"/>
                  <a:gd name="connsiteX1" fmla="*/ 183750 w 967906"/>
                  <a:gd name="connsiteY1" fmla="*/ 195768 h 775348"/>
                  <a:gd name="connsiteX2" fmla="*/ 870 w 967906"/>
                  <a:gd name="connsiteY2" fmla="*/ 398968 h 775348"/>
                  <a:gd name="connsiteX3" fmla="*/ 219310 w 967906"/>
                  <a:gd name="connsiteY3" fmla="*/ 701228 h 775348"/>
                  <a:gd name="connsiteX4" fmla="*/ 445370 w 967906"/>
                  <a:gd name="connsiteY4" fmla="*/ 774888 h 775348"/>
                  <a:gd name="connsiteX5" fmla="*/ 673970 w 967906"/>
                  <a:gd name="connsiteY5" fmla="*/ 680908 h 775348"/>
                  <a:gd name="connsiteX6" fmla="*/ 783190 w 967906"/>
                  <a:gd name="connsiteY6" fmla="*/ 670748 h 775348"/>
                  <a:gd name="connsiteX7" fmla="*/ 882250 w 967906"/>
                  <a:gd name="connsiteY7" fmla="*/ 571688 h 775348"/>
                  <a:gd name="connsiteX8" fmla="*/ 945750 w 967906"/>
                  <a:gd name="connsiteY8" fmla="*/ 249108 h 775348"/>
                  <a:gd name="connsiteX9" fmla="*/ 950830 w 967906"/>
                  <a:gd name="connsiteY9" fmla="*/ 81468 h 775348"/>
                  <a:gd name="connsiteX10" fmla="*/ 732390 w 967906"/>
                  <a:gd name="connsiteY10" fmla="*/ 188 h 775348"/>
                  <a:gd name="connsiteX11" fmla="*/ 564750 w 967906"/>
                  <a:gd name="connsiteY11" fmla="*/ 91628 h 775348"/>
                  <a:gd name="connsiteX12" fmla="*/ 308210 w 967906"/>
                  <a:gd name="connsiteY12" fmla="*/ 43368 h 775348"/>
                  <a:gd name="connsiteX0" fmla="*/ 272945 w 932641"/>
                  <a:gd name="connsiteY0" fmla="*/ 43368 h 775397"/>
                  <a:gd name="connsiteX1" fmla="*/ 148485 w 932641"/>
                  <a:gd name="connsiteY1" fmla="*/ 195768 h 775397"/>
                  <a:gd name="connsiteX2" fmla="*/ 1165 w 932641"/>
                  <a:gd name="connsiteY2" fmla="*/ 386268 h 775397"/>
                  <a:gd name="connsiteX3" fmla="*/ 184045 w 932641"/>
                  <a:gd name="connsiteY3" fmla="*/ 701228 h 775397"/>
                  <a:gd name="connsiteX4" fmla="*/ 410105 w 932641"/>
                  <a:gd name="connsiteY4" fmla="*/ 774888 h 775397"/>
                  <a:gd name="connsiteX5" fmla="*/ 638705 w 932641"/>
                  <a:gd name="connsiteY5" fmla="*/ 680908 h 775397"/>
                  <a:gd name="connsiteX6" fmla="*/ 747925 w 932641"/>
                  <a:gd name="connsiteY6" fmla="*/ 670748 h 775397"/>
                  <a:gd name="connsiteX7" fmla="*/ 846985 w 932641"/>
                  <a:gd name="connsiteY7" fmla="*/ 571688 h 775397"/>
                  <a:gd name="connsiteX8" fmla="*/ 910485 w 932641"/>
                  <a:gd name="connsiteY8" fmla="*/ 249108 h 775397"/>
                  <a:gd name="connsiteX9" fmla="*/ 915565 w 932641"/>
                  <a:gd name="connsiteY9" fmla="*/ 81468 h 775397"/>
                  <a:gd name="connsiteX10" fmla="*/ 697125 w 932641"/>
                  <a:gd name="connsiteY10" fmla="*/ 188 h 775397"/>
                  <a:gd name="connsiteX11" fmla="*/ 529485 w 932641"/>
                  <a:gd name="connsiteY11" fmla="*/ 91628 h 775397"/>
                  <a:gd name="connsiteX12" fmla="*/ 272945 w 932641"/>
                  <a:gd name="connsiteY12" fmla="*/ 43368 h 775397"/>
                  <a:gd name="connsiteX0" fmla="*/ 272945 w 932641"/>
                  <a:gd name="connsiteY0" fmla="*/ 43368 h 777290"/>
                  <a:gd name="connsiteX1" fmla="*/ 148485 w 932641"/>
                  <a:gd name="connsiteY1" fmla="*/ 195768 h 777290"/>
                  <a:gd name="connsiteX2" fmla="*/ 1165 w 932641"/>
                  <a:gd name="connsiteY2" fmla="*/ 386268 h 777290"/>
                  <a:gd name="connsiteX3" fmla="*/ 206905 w 932641"/>
                  <a:gd name="connsiteY3" fmla="*/ 569148 h 777290"/>
                  <a:gd name="connsiteX4" fmla="*/ 410105 w 932641"/>
                  <a:gd name="connsiteY4" fmla="*/ 774888 h 777290"/>
                  <a:gd name="connsiteX5" fmla="*/ 638705 w 932641"/>
                  <a:gd name="connsiteY5" fmla="*/ 680908 h 777290"/>
                  <a:gd name="connsiteX6" fmla="*/ 747925 w 932641"/>
                  <a:gd name="connsiteY6" fmla="*/ 670748 h 777290"/>
                  <a:gd name="connsiteX7" fmla="*/ 846985 w 932641"/>
                  <a:gd name="connsiteY7" fmla="*/ 571688 h 777290"/>
                  <a:gd name="connsiteX8" fmla="*/ 910485 w 932641"/>
                  <a:gd name="connsiteY8" fmla="*/ 249108 h 777290"/>
                  <a:gd name="connsiteX9" fmla="*/ 915565 w 932641"/>
                  <a:gd name="connsiteY9" fmla="*/ 81468 h 777290"/>
                  <a:gd name="connsiteX10" fmla="*/ 697125 w 932641"/>
                  <a:gd name="connsiteY10" fmla="*/ 188 h 777290"/>
                  <a:gd name="connsiteX11" fmla="*/ 529485 w 932641"/>
                  <a:gd name="connsiteY11" fmla="*/ 91628 h 777290"/>
                  <a:gd name="connsiteX12" fmla="*/ 272945 w 932641"/>
                  <a:gd name="connsiteY12" fmla="*/ 43368 h 777290"/>
                  <a:gd name="connsiteX0" fmla="*/ 272945 w 932641"/>
                  <a:gd name="connsiteY0" fmla="*/ 43368 h 759978"/>
                  <a:gd name="connsiteX1" fmla="*/ 148485 w 932641"/>
                  <a:gd name="connsiteY1" fmla="*/ 195768 h 759978"/>
                  <a:gd name="connsiteX2" fmla="*/ 1165 w 932641"/>
                  <a:gd name="connsiteY2" fmla="*/ 386268 h 759978"/>
                  <a:gd name="connsiteX3" fmla="*/ 206905 w 932641"/>
                  <a:gd name="connsiteY3" fmla="*/ 569148 h 759978"/>
                  <a:gd name="connsiteX4" fmla="*/ 313585 w 932641"/>
                  <a:gd name="connsiteY4" fmla="*/ 757108 h 759978"/>
                  <a:gd name="connsiteX5" fmla="*/ 638705 w 932641"/>
                  <a:gd name="connsiteY5" fmla="*/ 680908 h 759978"/>
                  <a:gd name="connsiteX6" fmla="*/ 747925 w 932641"/>
                  <a:gd name="connsiteY6" fmla="*/ 670748 h 759978"/>
                  <a:gd name="connsiteX7" fmla="*/ 846985 w 932641"/>
                  <a:gd name="connsiteY7" fmla="*/ 571688 h 759978"/>
                  <a:gd name="connsiteX8" fmla="*/ 910485 w 932641"/>
                  <a:gd name="connsiteY8" fmla="*/ 249108 h 759978"/>
                  <a:gd name="connsiteX9" fmla="*/ 915565 w 932641"/>
                  <a:gd name="connsiteY9" fmla="*/ 81468 h 759978"/>
                  <a:gd name="connsiteX10" fmla="*/ 697125 w 932641"/>
                  <a:gd name="connsiteY10" fmla="*/ 188 h 759978"/>
                  <a:gd name="connsiteX11" fmla="*/ 529485 w 932641"/>
                  <a:gd name="connsiteY11" fmla="*/ 91628 h 759978"/>
                  <a:gd name="connsiteX12" fmla="*/ 272945 w 932641"/>
                  <a:gd name="connsiteY12" fmla="*/ 43368 h 759978"/>
                  <a:gd name="connsiteX0" fmla="*/ 272945 w 932641"/>
                  <a:gd name="connsiteY0" fmla="*/ 43368 h 759978"/>
                  <a:gd name="connsiteX1" fmla="*/ 148485 w 932641"/>
                  <a:gd name="connsiteY1" fmla="*/ 195768 h 759978"/>
                  <a:gd name="connsiteX2" fmla="*/ 1165 w 932641"/>
                  <a:gd name="connsiteY2" fmla="*/ 386268 h 759978"/>
                  <a:gd name="connsiteX3" fmla="*/ 206905 w 932641"/>
                  <a:gd name="connsiteY3" fmla="*/ 569148 h 759978"/>
                  <a:gd name="connsiteX4" fmla="*/ 313585 w 932641"/>
                  <a:gd name="connsiteY4" fmla="*/ 757108 h 759978"/>
                  <a:gd name="connsiteX5" fmla="*/ 521865 w 932641"/>
                  <a:gd name="connsiteY5" fmla="*/ 680908 h 759978"/>
                  <a:gd name="connsiteX6" fmla="*/ 747925 w 932641"/>
                  <a:gd name="connsiteY6" fmla="*/ 670748 h 759978"/>
                  <a:gd name="connsiteX7" fmla="*/ 846985 w 932641"/>
                  <a:gd name="connsiteY7" fmla="*/ 571688 h 759978"/>
                  <a:gd name="connsiteX8" fmla="*/ 910485 w 932641"/>
                  <a:gd name="connsiteY8" fmla="*/ 249108 h 759978"/>
                  <a:gd name="connsiteX9" fmla="*/ 915565 w 932641"/>
                  <a:gd name="connsiteY9" fmla="*/ 81468 h 759978"/>
                  <a:gd name="connsiteX10" fmla="*/ 697125 w 932641"/>
                  <a:gd name="connsiteY10" fmla="*/ 188 h 759978"/>
                  <a:gd name="connsiteX11" fmla="*/ 529485 w 932641"/>
                  <a:gd name="connsiteY11" fmla="*/ 91628 h 759978"/>
                  <a:gd name="connsiteX12" fmla="*/ 272945 w 932641"/>
                  <a:gd name="connsiteY12" fmla="*/ 43368 h 759978"/>
                  <a:gd name="connsiteX0" fmla="*/ 272945 w 933493"/>
                  <a:gd name="connsiteY0" fmla="*/ 43368 h 759978"/>
                  <a:gd name="connsiteX1" fmla="*/ 148485 w 933493"/>
                  <a:gd name="connsiteY1" fmla="*/ 195768 h 759978"/>
                  <a:gd name="connsiteX2" fmla="*/ 1165 w 933493"/>
                  <a:gd name="connsiteY2" fmla="*/ 386268 h 759978"/>
                  <a:gd name="connsiteX3" fmla="*/ 206905 w 933493"/>
                  <a:gd name="connsiteY3" fmla="*/ 569148 h 759978"/>
                  <a:gd name="connsiteX4" fmla="*/ 313585 w 933493"/>
                  <a:gd name="connsiteY4" fmla="*/ 757108 h 759978"/>
                  <a:gd name="connsiteX5" fmla="*/ 521865 w 933493"/>
                  <a:gd name="connsiteY5" fmla="*/ 680908 h 759978"/>
                  <a:gd name="connsiteX6" fmla="*/ 747925 w 933493"/>
                  <a:gd name="connsiteY6" fmla="*/ 670748 h 759978"/>
                  <a:gd name="connsiteX7" fmla="*/ 826665 w 933493"/>
                  <a:gd name="connsiteY7" fmla="*/ 404048 h 759978"/>
                  <a:gd name="connsiteX8" fmla="*/ 910485 w 933493"/>
                  <a:gd name="connsiteY8" fmla="*/ 249108 h 759978"/>
                  <a:gd name="connsiteX9" fmla="*/ 915565 w 933493"/>
                  <a:gd name="connsiteY9" fmla="*/ 81468 h 759978"/>
                  <a:gd name="connsiteX10" fmla="*/ 697125 w 933493"/>
                  <a:gd name="connsiteY10" fmla="*/ 188 h 759978"/>
                  <a:gd name="connsiteX11" fmla="*/ 529485 w 933493"/>
                  <a:gd name="connsiteY11" fmla="*/ 91628 h 759978"/>
                  <a:gd name="connsiteX12" fmla="*/ 272945 w 933493"/>
                  <a:gd name="connsiteY12" fmla="*/ 43368 h 759978"/>
                  <a:gd name="connsiteX0" fmla="*/ 272945 w 914202"/>
                  <a:gd name="connsiteY0" fmla="*/ 43180 h 759790"/>
                  <a:gd name="connsiteX1" fmla="*/ 148485 w 914202"/>
                  <a:gd name="connsiteY1" fmla="*/ 195580 h 759790"/>
                  <a:gd name="connsiteX2" fmla="*/ 1165 w 914202"/>
                  <a:gd name="connsiteY2" fmla="*/ 386080 h 759790"/>
                  <a:gd name="connsiteX3" fmla="*/ 206905 w 914202"/>
                  <a:gd name="connsiteY3" fmla="*/ 568960 h 759790"/>
                  <a:gd name="connsiteX4" fmla="*/ 313585 w 914202"/>
                  <a:gd name="connsiteY4" fmla="*/ 756920 h 759790"/>
                  <a:gd name="connsiteX5" fmla="*/ 521865 w 914202"/>
                  <a:gd name="connsiteY5" fmla="*/ 680720 h 759790"/>
                  <a:gd name="connsiteX6" fmla="*/ 747925 w 914202"/>
                  <a:gd name="connsiteY6" fmla="*/ 670560 h 759790"/>
                  <a:gd name="connsiteX7" fmla="*/ 826665 w 914202"/>
                  <a:gd name="connsiteY7" fmla="*/ 403860 h 759790"/>
                  <a:gd name="connsiteX8" fmla="*/ 910485 w 914202"/>
                  <a:gd name="connsiteY8" fmla="*/ 248920 h 759790"/>
                  <a:gd name="connsiteX9" fmla="*/ 697125 w 914202"/>
                  <a:gd name="connsiteY9" fmla="*/ 0 h 759790"/>
                  <a:gd name="connsiteX10" fmla="*/ 529485 w 914202"/>
                  <a:gd name="connsiteY10" fmla="*/ 91440 h 759790"/>
                  <a:gd name="connsiteX11" fmla="*/ 272945 w 914202"/>
                  <a:gd name="connsiteY11" fmla="*/ 43180 h 759790"/>
                  <a:gd name="connsiteX0" fmla="*/ 272945 w 912293"/>
                  <a:gd name="connsiteY0" fmla="*/ 5080 h 721690"/>
                  <a:gd name="connsiteX1" fmla="*/ 148485 w 912293"/>
                  <a:gd name="connsiteY1" fmla="*/ 157480 h 721690"/>
                  <a:gd name="connsiteX2" fmla="*/ 1165 w 912293"/>
                  <a:gd name="connsiteY2" fmla="*/ 347980 h 721690"/>
                  <a:gd name="connsiteX3" fmla="*/ 206905 w 912293"/>
                  <a:gd name="connsiteY3" fmla="*/ 530860 h 721690"/>
                  <a:gd name="connsiteX4" fmla="*/ 313585 w 912293"/>
                  <a:gd name="connsiteY4" fmla="*/ 718820 h 721690"/>
                  <a:gd name="connsiteX5" fmla="*/ 521865 w 912293"/>
                  <a:gd name="connsiteY5" fmla="*/ 642620 h 721690"/>
                  <a:gd name="connsiteX6" fmla="*/ 747925 w 912293"/>
                  <a:gd name="connsiteY6" fmla="*/ 632460 h 721690"/>
                  <a:gd name="connsiteX7" fmla="*/ 826665 w 912293"/>
                  <a:gd name="connsiteY7" fmla="*/ 365760 h 721690"/>
                  <a:gd name="connsiteX8" fmla="*/ 910485 w 912293"/>
                  <a:gd name="connsiteY8" fmla="*/ 210820 h 721690"/>
                  <a:gd name="connsiteX9" fmla="*/ 742845 w 912293"/>
                  <a:gd name="connsiteY9" fmla="*/ 0 h 721690"/>
                  <a:gd name="connsiteX10" fmla="*/ 529485 w 912293"/>
                  <a:gd name="connsiteY10" fmla="*/ 53340 h 721690"/>
                  <a:gd name="connsiteX11" fmla="*/ 272945 w 912293"/>
                  <a:gd name="connsiteY11" fmla="*/ 5080 h 721690"/>
                  <a:gd name="connsiteX0" fmla="*/ 272945 w 835447"/>
                  <a:gd name="connsiteY0" fmla="*/ 5080 h 721690"/>
                  <a:gd name="connsiteX1" fmla="*/ 148485 w 835447"/>
                  <a:gd name="connsiteY1" fmla="*/ 157480 h 721690"/>
                  <a:gd name="connsiteX2" fmla="*/ 1165 w 835447"/>
                  <a:gd name="connsiteY2" fmla="*/ 347980 h 721690"/>
                  <a:gd name="connsiteX3" fmla="*/ 206905 w 835447"/>
                  <a:gd name="connsiteY3" fmla="*/ 530860 h 721690"/>
                  <a:gd name="connsiteX4" fmla="*/ 313585 w 835447"/>
                  <a:gd name="connsiteY4" fmla="*/ 718820 h 721690"/>
                  <a:gd name="connsiteX5" fmla="*/ 521865 w 835447"/>
                  <a:gd name="connsiteY5" fmla="*/ 642620 h 721690"/>
                  <a:gd name="connsiteX6" fmla="*/ 747925 w 835447"/>
                  <a:gd name="connsiteY6" fmla="*/ 632460 h 721690"/>
                  <a:gd name="connsiteX7" fmla="*/ 826665 w 835447"/>
                  <a:gd name="connsiteY7" fmla="*/ 365760 h 721690"/>
                  <a:gd name="connsiteX8" fmla="*/ 824125 w 835447"/>
                  <a:gd name="connsiteY8" fmla="*/ 231140 h 721690"/>
                  <a:gd name="connsiteX9" fmla="*/ 742845 w 835447"/>
                  <a:gd name="connsiteY9" fmla="*/ 0 h 721690"/>
                  <a:gd name="connsiteX10" fmla="*/ 529485 w 835447"/>
                  <a:gd name="connsiteY10" fmla="*/ 53340 h 721690"/>
                  <a:gd name="connsiteX11" fmla="*/ 272945 w 835447"/>
                  <a:gd name="connsiteY11" fmla="*/ 5080 h 721690"/>
                  <a:gd name="connsiteX0" fmla="*/ 272945 w 834069"/>
                  <a:gd name="connsiteY0" fmla="*/ 2620 h 719230"/>
                  <a:gd name="connsiteX1" fmla="*/ 148485 w 834069"/>
                  <a:gd name="connsiteY1" fmla="*/ 155020 h 719230"/>
                  <a:gd name="connsiteX2" fmla="*/ 1165 w 834069"/>
                  <a:gd name="connsiteY2" fmla="*/ 345520 h 719230"/>
                  <a:gd name="connsiteX3" fmla="*/ 206905 w 834069"/>
                  <a:gd name="connsiteY3" fmla="*/ 528400 h 719230"/>
                  <a:gd name="connsiteX4" fmla="*/ 313585 w 834069"/>
                  <a:gd name="connsiteY4" fmla="*/ 716360 h 719230"/>
                  <a:gd name="connsiteX5" fmla="*/ 521865 w 834069"/>
                  <a:gd name="connsiteY5" fmla="*/ 640160 h 719230"/>
                  <a:gd name="connsiteX6" fmla="*/ 747925 w 834069"/>
                  <a:gd name="connsiteY6" fmla="*/ 630000 h 719230"/>
                  <a:gd name="connsiteX7" fmla="*/ 826665 w 834069"/>
                  <a:gd name="connsiteY7" fmla="*/ 363300 h 719230"/>
                  <a:gd name="connsiteX8" fmla="*/ 824125 w 834069"/>
                  <a:gd name="connsiteY8" fmla="*/ 228680 h 719230"/>
                  <a:gd name="connsiteX9" fmla="*/ 768245 w 834069"/>
                  <a:gd name="connsiteY9" fmla="*/ 15320 h 719230"/>
                  <a:gd name="connsiteX10" fmla="*/ 529485 w 834069"/>
                  <a:gd name="connsiteY10" fmla="*/ 50880 h 719230"/>
                  <a:gd name="connsiteX11" fmla="*/ 272945 w 834069"/>
                  <a:gd name="connsiteY11" fmla="*/ 2620 h 719230"/>
                  <a:gd name="connsiteX0" fmla="*/ 272945 w 825762"/>
                  <a:gd name="connsiteY0" fmla="*/ 2620 h 719230"/>
                  <a:gd name="connsiteX1" fmla="*/ 148485 w 825762"/>
                  <a:gd name="connsiteY1" fmla="*/ 155020 h 719230"/>
                  <a:gd name="connsiteX2" fmla="*/ 1165 w 825762"/>
                  <a:gd name="connsiteY2" fmla="*/ 345520 h 719230"/>
                  <a:gd name="connsiteX3" fmla="*/ 206905 w 825762"/>
                  <a:gd name="connsiteY3" fmla="*/ 528400 h 719230"/>
                  <a:gd name="connsiteX4" fmla="*/ 313585 w 825762"/>
                  <a:gd name="connsiteY4" fmla="*/ 716360 h 719230"/>
                  <a:gd name="connsiteX5" fmla="*/ 521865 w 825762"/>
                  <a:gd name="connsiteY5" fmla="*/ 640160 h 719230"/>
                  <a:gd name="connsiteX6" fmla="*/ 747925 w 825762"/>
                  <a:gd name="connsiteY6" fmla="*/ 630000 h 719230"/>
                  <a:gd name="connsiteX7" fmla="*/ 824125 w 825762"/>
                  <a:gd name="connsiteY7" fmla="*/ 228680 h 719230"/>
                  <a:gd name="connsiteX8" fmla="*/ 768245 w 825762"/>
                  <a:gd name="connsiteY8" fmla="*/ 15320 h 719230"/>
                  <a:gd name="connsiteX9" fmla="*/ 529485 w 825762"/>
                  <a:gd name="connsiteY9" fmla="*/ 50880 h 719230"/>
                  <a:gd name="connsiteX10" fmla="*/ 272945 w 825762"/>
                  <a:gd name="connsiteY10" fmla="*/ 2620 h 719230"/>
                  <a:gd name="connsiteX0" fmla="*/ 272945 w 795917"/>
                  <a:gd name="connsiteY0" fmla="*/ 2620 h 719230"/>
                  <a:gd name="connsiteX1" fmla="*/ 148485 w 795917"/>
                  <a:gd name="connsiteY1" fmla="*/ 155020 h 719230"/>
                  <a:gd name="connsiteX2" fmla="*/ 1165 w 795917"/>
                  <a:gd name="connsiteY2" fmla="*/ 345520 h 719230"/>
                  <a:gd name="connsiteX3" fmla="*/ 206905 w 795917"/>
                  <a:gd name="connsiteY3" fmla="*/ 528400 h 719230"/>
                  <a:gd name="connsiteX4" fmla="*/ 313585 w 795917"/>
                  <a:gd name="connsiteY4" fmla="*/ 716360 h 719230"/>
                  <a:gd name="connsiteX5" fmla="*/ 521865 w 795917"/>
                  <a:gd name="connsiteY5" fmla="*/ 640160 h 719230"/>
                  <a:gd name="connsiteX6" fmla="*/ 747925 w 795917"/>
                  <a:gd name="connsiteY6" fmla="*/ 630000 h 719230"/>
                  <a:gd name="connsiteX7" fmla="*/ 763165 w 795917"/>
                  <a:gd name="connsiteY7" fmla="*/ 246460 h 719230"/>
                  <a:gd name="connsiteX8" fmla="*/ 768245 w 795917"/>
                  <a:gd name="connsiteY8" fmla="*/ 15320 h 719230"/>
                  <a:gd name="connsiteX9" fmla="*/ 529485 w 795917"/>
                  <a:gd name="connsiteY9" fmla="*/ 50880 h 719230"/>
                  <a:gd name="connsiteX10" fmla="*/ 272945 w 795917"/>
                  <a:gd name="connsiteY10" fmla="*/ 2620 h 719230"/>
                  <a:gd name="connsiteX0" fmla="*/ 272945 w 816810"/>
                  <a:gd name="connsiteY0" fmla="*/ 2620 h 719230"/>
                  <a:gd name="connsiteX1" fmla="*/ 148485 w 816810"/>
                  <a:gd name="connsiteY1" fmla="*/ 155020 h 719230"/>
                  <a:gd name="connsiteX2" fmla="*/ 1165 w 816810"/>
                  <a:gd name="connsiteY2" fmla="*/ 345520 h 719230"/>
                  <a:gd name="connsiteX3" fmla="*/ 206905 w 816810"/>
                  <a:gd name="connsiteY3" fmla="*/ 528400 h 719230"/>
                  <a:gd name="connsiteX4" fmla="*/ 313585 w 816810"/>
                  <a:gd name="connsiteY4" fmla="*/ 716360 h 719230"/>
                  <a:gd name="connsiteX5" fmla="*/ 521865 w 816810"/>
                  <a:gd name="connsiteY5" fmla="*/ 640160 h 719230"/>
                  <a:gd name="connsiteX6" fmla="*/ 747925 w 816810"/>
                  <a:gd name="connsiteY6" fmla="*/ 630000 h 719230"/>
                  <a:gd name="connsiteX7" fmla="*/ 763165 w 816810"/>
                  <a:gd name="connsiteY7" fmla="*/ 246460 h 719230"/>
                  <a:gd name="connsiteX8" fmla="*/ 793645 w 816810"/>
                  <a:gd name="connsiteY8" fmla="*/ 48340 h 719230"/>
                  <a:gd name="connsiteX9" fmla="*/ 529485 w 816810"/>
                  <a:gd name="connsiteY9" fmla="*/ 50880 h 719230"/>
                  <a:gd name="connsiteX10" fmla="*/ 272945 w 816810"/>
                  <a:gd name="connsiteY10" fmla="*/ 2620 h 719230"/>
                  <a:gd name="connsiteX0" fmla="*/ 272945 w 816810"/>
                  <a:gd name="connsiteY0" fmla="*/ 2620 h 719230"/>
                  <a:gd name="connsiteX1" fmla="*/ 148485 w 816810"/>
                  <a:gd name="connsiteY1" fmla="*/ 155020 h 719230"/>
                  <a:gd name="connsiteX2" fmla="*/ 1165 w 816810"/>
                  <a:gd name="connsiteY2" fmla="*/ 345520 h 719230"/>
                  <a:gd name="connsiteX3" fmla="*/ 206905 w 816810"/>
                  <a:gd name="connsiteY3" fmla="*/ 528400 h 719230"/>
                  <a:gd name="connsiteX4" fmla="*/ 313585 w 816810"/>
                  <a:gd name="connsiteY4" fmla="*/ 716360 h 719230"/>
                  <a:gd name="connsiteX5" fmla="*/ 521865 w 816810"/>
                  <a:gd name="connsiteY5" fmla="*/ 640160 h 719230"/>
                  <a:gd name="connsiteX6" fmla="*/ 747925 w 816810"/>
                  <a:gd name="connsiteY6" fmla="*/ 630000 h 719230"/>
                  <a:gd name="connsiteX7" fmla="*/ 763165 w 816810"/>
                  <a:gd name="connsiteY7" fmla="*/ 246460 h 719230"/>
                  <a:gd name="connsiteX8" fmla="*/ 793645 w 816810"/>
                  <a:gd name="connsiteY8" fmla="*/ 48340 h 719230"/>
                  <a:gd name="connsiteX9" fmla="*/ 529485 w 816810"/>
                  <a:gd name="connsiteY9" fmla="*/ 50880 h 719230"/>
                  <a:gd name="connsiteX10" fmla="*/ 272945 w 816810"/>
                  <a:gd name="connsiteY10" fmla="*/ 2620 h 719230"/>
                  <a:gd name="connsiteX0" fmla="*/ 272945 w 816810"/>
                  <a:gd name="connsiteY0" fmla="*/ 2620 h 719230"/>
                  <a:gd name="connsiteX1" fmla="*/ 148485 w 816810"/>
                  <a:gd name="connsiteY1" fmla="*/ 155020 h 719230"/>
                  <a:gd name="connsiteX2" fmla="*/ 1165 w 816810"/>
                  <a:gd name="connsiteY2" fmla="*/ 345520 h 719230"/>
                  <a:gd name="connsiteX3" fmla="*/ 206905 w 816810"/>
                  <a:gd name="connsiteY3" fmla="*/ 528400 h 719230"/>
                  <a:gd name="connsiteX4" fmla="*/ 313585 w 816810"/>
                  <a:gd name="connsiteY4" fmla="*/ 716360 h 719230"/>
                  <a:gd name="connsiteX5" fmla="*/ 521865 w 816810"/>
                  <a:gd name="connsiteY5" fmla="*/ 640160 h 719230"/>
                  <a:gd name="connsiteX6" fmla="*/ 747925 w 816810"/>
                  <a:gd name="connsiteY6" fmla="*/ 630000 h 719230"/>
                  <a:gd name="connsiteX7" fmla="*/ 763165 w 816810"/>
                  <a:gd name="connsiteY7" fmla="*/ 246460 h 719230"/>
                  <a:gd name="connsiteX8" fmla="*/ 793645 w 816810"/>
                  <a:gd name="connsiteY8" fmla="*/ 48340 h 719230"/>
                  <a:gd name="connsiteX9" fmla="*/ 529485 w 816810"/>
                  <a:gd name="connsiteY9" fmla="*/ 50880 h 719230"/>
                  <a:gd name="connsiteX10" fmla="*/ 272945 w 816810"/>
                  <a:gd name="connsiteY10" fmla="*/ 2620 h 719230"/>
                  <a:gd name="connsiteX0" fmla="*/ 272945 w 816810"/>
                  <a:gd name="connsiteY0" fmla="*/ 2620 h 719230"/>
                  <a:gd name="connsiteX1" fmla="*/ 148485 w 816810"/>
                  <a:gd name="connsiteY1" fmla="*/ 155020 h 719230"/>
                  <a:gd name="connsiteX2" fmla="*/ 1165 w 816810"/>
                  <a:gd name="connsiteY2" fmla="*/ 345520 h 719230"/>
                  <a:gd name="connsiteX3" fmla="*/ 206905 w 816810"/>
                  <a:gd name="connsiteY3" fmla="*/ 528400 h 719230"/>
                  <a:gd name="connsiteX4" fmla="*/ 313585 w 816810"/>
                  <a:gd name="connsiteY4" fmla="*/ 716360 h 719230"/>
                  <a:gd name="connsiteX5" fmla="*/ 521865 w 816810"/>
                  <a:gd name="connsiteY5" fmla="*/ 640160 h 719230"/>
                  <a:gd name="connsiteX6" fmla="*/ 747925 w 816810"/>
                  <a:gd name="connsiteY6" fmla="*/ 630000 h 719230"/>
                  <a:gd name="connsiteX7" fmla="*/ 763165 w 816810"/>
                  <a:gd name="connsiteY7" fmla="*/ 246460 h 719230"/>
                  <a:gd name="connsiteX8" fmla="*/ 793645 w 816810"/>
                  <a:gd name="connsiteY8" fmla="*/ 48340 h 719230"/>
                  <a:gd name="connsiteX9" fmla="*/ 529485 w 816810"/>
                  <a:gd name="connsiteY9" fmla="*/ 50880 h 719230"/>
                  <a:gd name="connsiteX10" fmla="*/ 272945 w 816810"/>
                  <a:gd name="connsiteY10" fmla="*/ 2620 h 719230"/>
                  <a:gd name="connsiteX0" fmla="*/ 272945 w 810313"/>
                  <a:gd name="connsiteY0" fmla="*/ 2620 h 719230"/>
                  <a:gd name="connsiteX1" fmla="*/ 148485 w 810313"/>
                  <a:gd name="connsiteY1" fmla="*/ 155020 h 719230"/>
                  <a:gd name="connsiteX2" fmla="*/ 1165 w 810313"/>
                  <a:gd name="connsiteY2" fmla="*/ 345520 h 719230"/>
                  <a:gd name="connsiteX3" fmla="*/ 206905 w 810313"/>
                  <a:gd name="connsiteY3" fmla="*/ 528400 h 719230"/>
                  <a:gd name="connsiteX4" fmla="*/ 313585 w 810313"/>
                  <a:gd name="connsiteY4" fmla="*/ 716360 h 719230"/>
                  <a:gd name="connsiteX5" fmla="*/ 521865 w 810313"/>
                  <a:gd name="connsiteY5" fmla="*/ 640160 h 719230"/>
                  <a:gd name="connsiteX6" fmla="*/ 747925 w 810313"/>
                  <a:gd name="connsiteY6" fmla="*/ 630000 h 719230"/>
                  <a:gd name="connsiteX7" fmla="*/ 763165 w 810313"/>
                  <a:gd name="connsiteY7" fmla="*/ 246460 h 719230"/>
                  <a:gd name="connsiteX8" fmla="*/ 793645 w 810313"/>
                  <a:gd name="connsiteY8" fmla="*/ 48340 h 719230"/>
                  <a:gd name="connsiteX9" fmla="*/ 529485 w 810313"/>
                  <a:gd name="connsiteY9" fmla="*/ 50880 h 719230"/>
                  <a:gd name="connsiteX10" fmla="*/ 272945 w 810313"/>
                  <a:gd name="connsiteY10" fmla="*/ 2620 h 719230"/>
                  <a:gd name="connsiteX0" fmla="*/ 272945 w 810313"/>
                  <a:gd name="connsiteY0" fmla="*/ 2620 h 719230"/>
                  <a:gd name="connsiteX1" fmla="*/ 148485 w 810313"/>
                  <a:gd name="connsiteY1" fmla="*/ 155020 h 719230"/>
                  <a:gd name="connsiteX2" fmla="*/ 1165 w 810313"/>
                  <a:gd name="connsiteY2" fmla="*/ 345520 h 719230"/>
                  <a:gd name="connsiteX3" fmla="*/ 206905 w 810313"/>
                  <a:gd name="connsiteY3" fmla="*/ 528400 h 719230"/>
                  <a:gd name="connsiteX4" fmla="*/ 313585 w 810313"/>
                  <a:gd name="connsiteY4" fmla="*/ 716360 h 719230"/>
                  <a:gd name="connsiteX5" fmla="*/ 521865 w 810313"/>
                  <a:gd name="connsiteY5" fmla="*/ 640160 h 719230"/>
                  <a:gd name="connsiteX6" fmla="*/ 747925 w 810313"/>
                  <a:gd name="connsiteY6" fmla="*/ 630000 h 719230"/>
                  <a:gd name="connsiteX7" fmla="*/ 763165 w 810313"/>
                  <a:gd name="connsiteY7" fmla="*/ 246460 h 719230"/>
                  <a:gd name="connsiteX8" fmla="*/ 793645 w 810313"/>
                  <a:gd name="connsiteY8" fmla="*/ 48340 h 719230"/>
                  <a:gd name="connsiteX9" fmla="*/ 529485 w 810313"/>
                  <a:gd name="connsiteY9" fmla="*/ 50880 h 719230"/>
                  <a:gd name="connsiteX10" fmla="*/ 272945 w 810313"/>
                  <a:gd name="connsiteY10" fmla="*/ 2620 h 719230"/>
                  <a:gd name="connsiteX0" fmla="*/ 272945 w 810313"/>
                  <a:gd name="connsiteY0" fmla="*/ 2620 h 718809"/>
                  <a:gd name="connsiteX1" fmla="*/ 148485 w 810313"/>
                  <a:gd name="connsiteY1" fmla="*/ 155020 h 718809"/>
                  <a:gd name="connsiteX2" fmla="*/ 1165 w 810313"/>
                  <a:gd name="connsiteY2" fmla="*/ 345520 h 718809"/>
                  <a:gd name="connsiteX3" fmla="*/ 194205 w 810313"/>
                  <a:gd name="connsiteY3" fmla="*/ 538560 h 718809"/>
                  <a:gd name="connsiteX4" fmla="*/ 313585 w 810313"/>
                  <a:gd name="connsiteY4" fmla="*/ 716360 h 718809"/>
                  <a:gd name="connsiteX5" fmla="*/ 521865 w 810313"/>
                  <a:gd name="connsiteY5" fmla="*/ 640160 h 718809"/>
                  <a:gd name="connsiteX6" fmla="*/ 747925 w 810313"/>
                  <a:gd name="connsiteY6" fmla="*/ 630000 h 718809"/>
                  <a:gd name="connsiteX7" fmla="*/ 763165 w 810313"/>
                  <a:gd name="connsiteY7" fmla="*/ 246460 h 718809"/>
                  <a:gd name="connsiteX8" fmla="*/ 793645 w 810313"/>
                  <a:gd name="connsiteY8" fmla="*/ 48340 h 718809"/>
                  <a:gd name="connsiteX9" fmla="*/ 529485 w 810313"/>
                  <a:gd name="connsiteY9" fmla="*/ 50880 h 718809"/>
                  <a:gd name="connsiteX10" fmla="*/ 272945 w 810313"/>
                  <a:gd name="connsiteY10" fmla="*/ 2620 h 718809"/>
                  <a:gd name="connsiteX0" fmla="*/ 272945 w 810313"/>
                  <a:gd name="connsiteY0" fmla="*/ 2620 h 716360"/>
                  <a:gd name="connsiteX1" fmla="*/ 148485 w 810313"/>
                  <a:gd name="connsiteY1" fmla="*/ 155020 h 716360"/>
                  <a:gd name="connsiteX2" fmla="*/ 1165 w 810313"/>
                  <a:gd name="connsiteY2" fmla="*/ 345520 h 716360"/>
                  <a:gd name="connsiteX3" fmla="*/ 194205 w 810313"/>
                  <a:gd name="connsiteY3" fmla="*/ 538560 h 716360"/>
                  <a:gd name="connsiteX4" fmla="*/ 313585 w 810313"/>
                  <a:gd name="connsiteY4" fmla="*/ 716360 h 716360"/>
                  <a:gd name="connsiteX5" fmla="*/ 534565 w 810313"/>
                  <a:gd name="connsiteY5" fmla="*/ 645240 h 716360"/>
                  <a:gd name="connsiteX6" fmla="*/ 747925 w 810313"/>
                  <a:gd name="connsiteY6" fmla="*/ 630000 h 716360"/>
                  <a:gd name="connsiteX7" fmla="*/ 763165 w 810313"/>
                  <a:gd name="connsiteY7" fmla="*/ 246460 h 716360"/>
                  <a:gd name="connsiteX8" fmla="*/ 793645 w 810313"/>
                  <a:gd name="connsiteY8" fmla="*/ 48340 h 716360"/>
                  <a:gd name="connsiteX9" fmla="*/ 529485 w 810313"/>
                  <a:gd name="connsiteY9" fmla="*/ 50880 h 716360"/>
                  <a:gd name="connsiteX10" fmla="*/ 272945 w 810313"/>
                  <a:gd name="connsiteY10" fmla="*/ 2620 h 71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0313" h="716360">
                    <a:moveTo>
                      <a:pt x="272945" y="2620"/>
                    </a:moveTo>
                    <a:cubicBezTo>
                      <a:pt x="209445" y="19977"/>
                      <a:pt x="214525" y="91520"/>
                      <a:pt x="148485" y="155020"/>
                    </a:cubicBezTo>
                    <a:cubicBezTo>
                      <a:pt x="82445" y="218520"/>
                      <a:pt x="-11535" y="254080"/>
                      <a:pt x="1165" y="345520"/>
                    </a:cubicBezTo>
                    <a:cubicBezTo>
                      <a:pt x="-8995" y="457280"/>
                      <a:pt x="142135" y="476753"/>
                      <a:pt x="194205" y="538560"/>
                    </a:cubicBezTo>
                    <a:cubicBezTo>
                      <a:pt x="246275" y="600367"/>
                      <a:pt x="256858" y="698580"/>
                      <a:pt x="313585" y="716360"/>
                    </a:cubicBezTo>
                    <a:lnTo>
                      <a:pt x="534565" y="645240"/>
                    </a:lnTo>
                    <a:cubicBezTo>
                      <a:pt x="590868" y="627883"/>
                      <a:pt x="697548" y="698580"/>
                      <a:pt x="747925" y="630000"/>
                    </a:cubicBezTo>
                    <a:cubicBezTo>
                      <a:pt x="798302" y="561420"/>
                      <a:pt x="755545" y="343403"/>
                      <a:pt x="763165" y="246460"/>
                    </a:cubicBezTo>
                    <a:cubicBezTo>
                      <a:pt x="770785" y="149517"/>
                      <a:pt x="841905" y="99987"/>
                      <a:pt x="793645" y="48340"/>
                    </a:cubicBezTo>
                    <a:cubicBezTo>
                      <a:pt x="720832" y="-44793"/>
                      <a:pt x="576052" y="38180"/>
                      <a:pt x="529485" y="50880"/>
                    </a:cubicBezTo>
                    <a:cubicBezTo>
                      <a:pt x="467678" y="60193"/>
                      <a:pt x="336445" y="-14737"/>
                      <a:pt x="272945" y="262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5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31" dirty="0"/>
              </a:p>
            </p:txBody>
          </p:sp>
          <p:cxnSp>
            <p:nvCxnSpPr>
              <p:cNvPr id="257" name="直接连接符 256">
                <a:extLst>
                  <a:ext uri="{FF2B5EF4-FFF2-40B4-BE49-F238E27FC236}">
                    <a16:creationId xmlns:a16="http://schemas.microsoft.com/office/drawing/2014/main" id="{FD264C1A-D3CE-4464-8B50-9860C147D12B}"/>
                  </a:ext>
                </a:extLst>
              </p:cNvPr>
              <p:cNvCxnSpPr>
                <a:cxnSpLocks/>
                <a:stCxn id="287" idx="0"/>
                <a:endCxn id="284" idx="2"/>
              </p:cNvCxnSpPr>
              <p:nvPr/>
            </p:nvCxnSpPr>
            <p:spPr>
              <a:xfrm flipV="1">
                <a:off x="4515518" y="5022432"/>
                <a:ext cx="138772" cy="5855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28575" cap="rnd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 257">
                <a:extLst>
                  <a:ext uri="{FF2B5EF4-FFF2-40B4-BE49-F238E27FC236}">
                    <a16:creationId xmlns:a16="http://schemas.microsoft.com/office/drawing/2014/main" id="{44DFDA4F-B04F-45CE-A71C-2D59EACA0ACF}"/>
                  </a:ext>
                </a:extLst>
              </p:cNvPr>
              <p:cNvCxnSpPr>
                <a:cxnSpLocks/>
                <a:stCxn id="285" idx="5"/>
                <a:endCxn id="284" idx="7"/>
              </p:cNvCxnSpPr>
              <p:nvPr/>
            </p:nvCxnSpPr>
            <p:spPr>
              <a:xfrm flipH="1">
                <a:off x="4784836" y="4819099"/>
                <a:ext cx="143344" cy="149265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28575" cap="rnd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接连接符 262">
                <a:extLst>
                  <a:ext uri="{FF2B5EF4-FFF2-40B4-BE49-F238E27FC236}">
                    <a16:creationId xmlns:a16="http://schemas.microsoft.com/office/drawing/2014/main" id="{A23E93F6-8AAC-4FF4-9536-18AD70601672}"/>
                  </a:ext>
                </a:extLst>
              </p:cNvPr>
              <p:cNvCxnSpPr>
                <a:cxnSpLocks/>
                <a:stCxn id="284" idx="5"/>
                <a:endCxn id="289" idx="3"/>
              </p:cNvCxnSpPr>
              <p:nvPr/>
            </p:nvCxnSpPr>
            <p:spPr>
              <a:xfrm>
                <a:off x="4784634" y="5076370"/>
                <a:ext cx="145363" cy="47706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28575" cap="rnd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接连接符 263">
                <a:extLst>
                  <a:ext uri="{FF2B5EF4-FFF2-40B4-BE49-F238E27FC236}">
                    <a16:creationId xmlns:a16="http://schemas.microsoft.com/office/drawing/2014/main" id="{AC583105-70EC-4798-8A99-02AE1083C694}"/>
                  </a:ext>
                </a:extLst>
              </p:cNvPr>
              <p:cNvCxnSpPr>
                <a:cxnSpLocks/>
                <a:stCxn id="284" idx="4"/>
                <a:endCxn id="291" idx="2"/>
              </p:cNvCxnSpPr>
              <p:nvPr/>
            </p:nvCxnSpPr>
            <p:spPr>
              <a:xfrm flipH="1">
                <a:off x="4682870" y="5099286"/>
                <a:ext cx="48157" cy="72673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28575" cap="rnd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274">
                <a:extLst>
                  <a:ext uri="{FF2B5EF4-FFF2-40B4-BE49-F238E27FC236}">
                    <a16:creationId xmlns:a16="http://schemas.microsoft.com/office/drawing/2014/main" id="{AE3C2049-5272-4BB2-A198-E8E6C6CB063D}"/>
                  </a:ext>
                </a:extLst>
              </p:cNvPr>
              <p:cNvCxnSpPr>
                <a:stCxn id="285" idx="6"/>
                <a:endCxn id="289" idx="2"/>
              </p:cNvCxnSpPr>
              <p:nvPr/>
            </p:nvCxnSpPr>
            <p:spPr>
              <a:xfrm rot="5820949" flipV="1">
                <a:off x="4853778" y="4958566"/>
                <a:ext cx="257699" cy="39239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28575" cap="rnd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接连接符 275">
                <a:extLst>
                  <a:ext uri="{FF2B5EF4-FFF2-40B4-BE49-F238E27FC236}">
                    <a16:creationId xmlns:a16="http://schemas.microsoft.com/office/drawing/2014/main" id="{7C40798A-3CF6-4103-B717-E3576D2A1C70}"/>
                  </a:ext>
                </a:extLst>
              </p:cNvPr>
              <p:cNvCxnSpPr>
                <a:endCxn id="288" idx="6"/>
              </p:cNvCxnSpPr>
              <p:nvPr/>
            </p:nvCxnSpPr>
            <p:spPr>
              <a:xfrm rot="5820949" flipH="1">
                <a:off x="4611643" y="4868376"/>
                <a:ext cx="95857" cy="66885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28575" cap="rnd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椭圆 283">
                <a:extLst>
                  <a:ext uri="{FF2B5EF4-FFF2-40B4-BE49-F238E27FC236}">
                    <a16:creationId xmlns:a16="http://schemas.microsoft.com/office/drawing/2014/main" id="{25B2486C-218E-4807-AA90-D9B4E6A6D77E}"/>
                  </a:ext>
                </a:extLst>
              </p:cNvPr>
              <p:cNvSpPr/>
              <p:nvPr/>
            </p:nvSpPr>
            <p:spPr>
              <a:xfrm>
                <a:off x="4654290" y="4945970"/>
                <a:ext cx="152943" cy="152925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3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椭圆 284">
                <a:extLst>
                  <a:ext uri="{FF2B5EF4-FFF2-40B4-BE49-F238E27FC236}">
                    <a16:creationId xmlns:a16="http://schemas.microsoft.com/office/drawing/2014/main" id="{36A07F21-AFC0-45A3-9BD6-F44B39E1939F}"/>
                  </a:ext>
                </a:extLst>
              </p:cNvPr>
              <p:cNvSpPr/>
              <p:nvPr/>
            </p:nvSpPr>
            <p:spPr>
              <a:xfrm rot="5820949">
                <a:off x="4911991" y="4695570"/>
                <a:ext cx="152925" cy="15294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18"/>
              </a:p>
            </p:txBody>
          </p:sp>
          <p:sp>
            <p:nvSpPr>
              <p:cNvPr id="287" name="椭圆 286">
                <a:extLst>
                  <a:ext uri="{FF2B5EF4-FFF2-40B4-BE49-F238E27FC236}">
                    <a16:creationId xmlns:a16="http://schemas.microsoft.com/office/drawing/2014/main" id="{9B2AFB8C-3957-4D83-B5B6-A8E821C892D7}"/>
                  </a:ext>
                </a:extLst>
              </p:cNvPr>
              <p:cNvSpPr/>
              <p:nvPr/>
            </p:nvSpPr>
            <p:spPr>
              <a:xfrm rot="5820949">
                <a:off x="4363157" y="4942474"/>
                <a:ext cx="152925" cy="15294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18"/>
              </a:p>
            </p:txBody>
          </p:sp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816E1F53-5FC1-43E1-98A4-A8236DB9A63D}"/>
                  </a:ext>
                </a:extLst>
              </p:cNvPr>
              <p:cNvSpPr/>
              <p:nvPr/>
            </p:nvSpPr>
            <p:spPr>
              <a:xfrm rot="5820949">
                <a:off x="4564889" y="4697775"/>
                <a:ext cx="152925" cy="15294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18"/>
              </a:p>
            </p:txBody>
          </p:sp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6677E001-A505-47FD-85C1-6E21D577B3F9}"/>
                  </a:ext>
                </a:extLst>
              </p:cNvPr>
              <p:cNvSpPr/>
              <p:nvPr/>
            </p:nvSpPr>
            <p:spPr>
              <a:xfrm rot="5820949">
                <a:off x="4900782" y="5107913"/>
                <a:ext cx="152925" cy="15294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18"/>
              </a:p>
            </p:txBody>
          </p:sp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CC77F7B1-DDCF-4B76-9000-56162BE78A01}"/>
                  </a:ext>
                </a:extLst>
              </p:cNvPr>
              <p:cNvSpPr/>
              <p:nvPr/>
            </p:nvSpPr>
            <p:spPr>
              <a:xfrm rot="5820949">
                <a:off x="4596936" y="5171143"/>
                <a:ext cx="152925" cy="15294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18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文本框 255">
                    <a:extLst>
                      <a:ext uri="{FF2B5EF4-FFF2-40B4-BE49-F238E27FC236}">
                        <a16:creationId xmlns:a16="http://schemas.microsoft.com/office/drawing/2014/main" id="{02C64FAF-769E-4F16-816E-C2CD67F40A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92312" y="4881943"/>
                    <a:ext cx="272417" cy="2799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34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234" dirty="0"/>
                  </a:p>
                </p:txBody>
              </p:sp>
            </mc:Choice>
            <mc:Fallback xmlns="">
              <p:sp>
                <p:nvSpPr>
                  <p:cNvPr id="256" name="文本框 255">
                    <a:extLst>
                      <a:ext uri="{FF2B5EF4-FFF2-40B4-BE49-F238E27FC236}">
                        <a16:creationId xmlns:a16="http://schemas.microsoft.com/office/drawing/2014/main" id="{02C64FAF-769E-4F16-816E-C2CD67F40A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2312" y="4881943"/>
                    <a:ext cx="272417" cy="27998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94B80A0C-9462-45BA-B920-E373AB9EB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19503" y="788998"/>
              <a:ext cx="821342" cy="819971"/>
            </a:xfrm>
            <a:prstGeom prst="rect">
              <a:avLst/>
            </a:prstGeom>
          </p:spPr>
        </p:pic>
        <p:sp>
          <p:nvSpPr>
            <p:cNvPr id="117" name="箭头: 右 116">
              <a:extLst>
                <a:ext uri="{FF2B5EF4-FFF2-40B4-BE49-F238E27FC236}">
                  <a16:creationId xmlns:a16="http://schemas.microsoft.com/office/drawing/2014/main" id="{DD33C4F1-1A00-4134-ADCF-2F3D8A28C14E}"/>
                </a:ext>
              </a:extLst>
            </p:cNvPr>
            <p:cNvSpPr/>
            <p:nvPr/>
          </p:nvSpPr>
          <p:spPr>
            <a:xfrm>
              <a:off x="2157163" y="1102231"/>
              <a:ext cx="262838" cy="62996"/>
            </a:xfrm>
            <a:prstGeom prst="rightArrow">
              <a:avLst>
                <a:gd name="adj1" fmla="val 32552"/>
                <a:gd name="adj2" fmla="val 14787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A4EFC6AE-2445-4F2A-BAF9-98A685DC5E79}"/>
                </a:ext>
              </a:extLst>
            </p:cNvPr>
            <p:cNvGrpSpPr/>
            <p:nvPr/>
          </p:nvGrpSpPr>
          <p:grpSpPr>
            <a:xfrm>
              <a:off x="1051259" y="748976"/>
              <a:ext cx="1025628" cy="861902"/>
              <a:chOff x="138032" y="30795"/>
              <a:chExt cx="3006398" cy="2526471"/>
            </a:xfrm>
          </p:grpSpPr>
          <p:pic>
            <p:nvPicPr>
              <p:cNvPr id="122" name="图片 121">
                <a:extLst>
                  <a:ext uri="{FF2B5EF4-FFF2-40B4-BE49-F238E27FC236}">
                    <a16:creationId xmlns:a16="http://schemas.microsoft.com/office/drawing/2014/main" id="{388DAD98-D426-458D-98D4-08F392190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8032" y="37266"/>
                <a:ext cx="2419038" cy="2520000"/>
              </a:xfrm>
              <a:prstGeom prst="rect">
                <a:avLst/>
              </a:prstGeom>
            </p:spPr>
          </p:pic>
          <p:pic>
            <p:nvPicPr>
              <p:cNvPr id="123" name="图片 122">
                <a:extLst>
                  <a:ext uri="{FF2B5EF4-FFF2-40B4-BE49-F238E27FC236}">
                    <a16:creationId xmlns:a16="http://schemas.microsoft.com/office/drawing/2014/main" id="{46E4F707-E5C0-4B07-843B-82047DBA3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6357" y="30795"/>
                <a:ext cx="2419038" cy="2520000"/>
              </a:xfrm>
              <a:prstGeom prst="rect">
                <a:avLst/>
              </a:prstGeom>
            </p:spPr>
          </p:pic>
          <p:pic>
            <p:nvPicPr>
              <p:cNvPr id="124" name="图片 123">
                <a:extLst>
                  <a:ext uri="{FF2B5EF4-FFF2-40B4-BE49-F238E27FC236}">
                    <a16:creationId xmlns:a16="http://schemas.microsoft.com/office/drawing/2014/main" id="{9DE478FC-72CC-4A5C-878B-4B376DF7C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5392" y="33294"/>
                <a:ext cx="2419038" cy="252000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ED57F584-DD47-4CE3-8828-A3FD11E78C06}"/>
                    </a:ext>
                  </a:extLst>
                </p:cNvPr>
                <p:cNvSpPr txBox="1"/>
                <p:nvPr/>
              </p:nvSpPr>
              <p:spPr>
                <a:xfrm>
                  <a:off x="4157914" y="2105149"/>
                  <a:ext cx="439864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altLang="zh-CN" sz="12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0" lang="en-US" altLang="zh-CN" sz="12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</a:endParaRPr>
                </a:p>
              </p:txBody>
            </p:sp>
          </mc:Choice>
          <mc:Fallback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ED57F584-DD47-4CE3-8828-A3FD11E78C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914" y="2105149"/>
                  <a:ext cx="439864" cy="2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5724960D-4CB4-461D-A345-7EEE4A69D91D}"/>
                </a:ext>
              </a:extLst>
            </p:cNvPr>
            <p:cNvSpPr/>
            <p:nvPr/>
          </p:nvSpPr>
          <p:spPr>
            <a:xfrm>
              <a:off x="4234516" y="872246"/>
              <a:ext cx="141539" cy="1241850"/>
            </a:xfrm>
            <a:prstGeom prst="rect">
              <a:avLst/>
            </a:prstGeom>
            <a:solidFill>
              <a:srgbClr val="2F559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9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1B76B520-0DE1-469F-B537-99E6B319B59B}"/>
                </a:ext>
              </a:extLst>
            </p:cNvPr>
            <p:cNvSpPr/>
            <p:nvPr/>
          </p:nvSpPr>
          <p:spPr>
            <a:xfrm>
              <a:off x="4019333" y="872246"/>
              <a:ext cx="141539" cy="124185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9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F11DB11A-869E-46F0-B069-034553981F19}"/>
                </a:ext>
              </a:extLst>
            </p:cNvPr>
            <p:cNvSpPr/>
            <p:nvPr/>
          </p:nvSpPr>
          <p:spPr>
            <a:xfrm>
              <a:off x="4802674" y="872870"/>
              <a:ext cx="138677" cy="1241850"/>
            </a:xfrm>
            <a:prstGeom prst="rect">
              <a:avLst/>
            </a:prstGeom>
            <a:solidFill>
              <a:srgbClr val="2F559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9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6D7A2A58-953C-4A4A-B3F7-3844F5053CDF}"/>
                    </a:ext>
                  </a:extLst>
                </p:cNvPr>
                <p:cNvSpPr txBox="1"/>
                <p:nvPr/>
              </p:nvSpPr>
              <p:spPr>
                <a:xfrm>
                  <a:off x="4749780" y="2105773"/>
                  <a:ext cx="439864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altLang="zh-CN" sz="12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0" lang="en-US" altLang="zh-CN" sz="12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</a:endParaRPr>
                </a:p>
              </p:txBody>
            </p:sp>
          </mc:Choice>
          <mc:Fallback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6D7A2A58-953C-4A4A-B3F7-3844F5053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780" y="2105773"/>
                  <a:ext cx="439864" cy="28520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EE9887C5-16CE-4BB9-8E6A-DCCF5C6FA236}"/>
                    </a:ext>
                  </a:extLst>
                </p:cNvPr>
                <p:cNvSpPr txBox="1"/>
                <p:nvPr/>
              </p:nvSpPr>
              <p:spPr>
                <a:xfrm>
                  <a:off x="3958084" y="2105810"/>
                  <a:ext cx="2561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altLang="zh-CN" sz="12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0" lang="en-US" altLang="zh-CN" sz="12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</a:endParaRPr>
                </a:p>
              </p:txBody>
            </p:sp>
          </mc:Choice>
          <mc:Fallback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EE9887C5-16CE-4BB9-8E6A-DCCF5C6FA2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8084" y="2105810"/>
                  <a:ext cx="256144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F64B7088-FD6A-40DF-81F5-257C13BB8823}"/>
                    </a:ext>
                  </a:extLst>
                </p:cNvPr>
                <p:cNvSpPr txBox="1"/>
                <p:nvPr/>
              </p:nvSpPr>
              <p:spPr>
                <a:xfrm>
                  <a:off x="4448415" y="1421774"/>
                  <a:ext cx="25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F64B7088-FD6A-40DF-81F5-257C13BB8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8415" y="1421774"/>
                  <a:ext cx="250068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7317" r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67BEBD52-EB87-4E5E-8B13-9C798124D2D3}"/>
                </a:ext>
              </a:extLst>
            </p:cNvPr>
            <p:cNvSpPr/>
            <p:nvPr/>
          </p:nvSpPr>
          <p:spPr>
            <a:xfrm>
              <a:off x="3907157" y="721209"/>
              <a:ext cx="1203758" cy="1717128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箭头: 右 159">
              <a:extLst>
                <a:ext uri="{FF2B5EF4-FFF2-40B4-BE49-F238E27FC236}">
                  <a16:creationId xmlns:a16="http://schemas.microsoft.com/office/drawing/2014/main" id="{A4D6F88D-F287-49A3-B675-F78516FE057D}"/>
                </a:ext>
              </a:extLst>
            </p:cNvPr>
            <p:cNvSpPr/>
            <p:nvPr/>
          </p:nvSpPr>
          <p:spPr>
            <a:xfrm rot="5400000">
              <a:off x="1897736" y="2100491"/>
              <a:ext cx="439165" cy="95044"/>
            </a:xfrm>
            <a:prstGeom prst="rightArrow">
              <a:avLst>
                <a:gd name="adj1" fmla="val 32552"/>
                <a:gd name="adj2" fmla="val 14787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851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0D686BFD-AC36-46E4-B0AA-BA069A9C3747}"/>
                </a:ext>
              </a:extLst>
            </p:cNvPr>
            <p:cNvSpPr/>
            <p:nvPr/>
          </p:nvSpPr>
          <p:spPr>
            <a:xfrm>
              <a:off x="981794" y="707735"/>
              <a:ext cx="2471227" cy="98269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110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17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16</cp:revision>
  <dcterms:created xsi:type="dcterms:W3CDTF">2020-08-05T11:38:55Z</dcterms:created>
  <dcterms:modified xsi:type="dcterms:W3CDTF">2021-03-06T20:13:41Z</dcterms:modified>
</cp:coreProperties>
</file>