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03E4-8231-C7C8-3D58-A943B0DC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AEE48-3D6C-F603-CBE8-DD1A3AED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92F1-CCC6-7E71-0873-2F555B14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BC18-6A6B-2935-F6DE-DFB6D2E1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8315-DB72-72D7-73E5-F29ACFD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AD7B-4217-1D81-5706-23B88427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7A89-A5C6-E8E2-AF1E-1A763AAB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B96-34B9-69CC-CFA5-7B5CD493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8855-5C77-2696-C71E-788D0A55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6C0B-FEEE-6B49-1A4F-F02AA5D8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D68F-300C-03A6-B9F8-296F76081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BB0E-78B5-940F-13BF-9AB513BB7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94B5-5DDA-5943-5C1E-DA4A2CD0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41E4E-8D7B-3EDE-240E-83EEB0EE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EAF7-290F-91AA-28C8-1E44D84B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7299-8DC7-8EBB-DC8B-4A03247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2D7B-A539-259B-147F-125A5C75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CE7E-5E58-DA64-7D7A-A13B1BA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7A4E-22B1-6B3D-3188-82968E4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A651-D4EB-21C5-55E3-29D5BEC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E8A9-B799-3BAB-03D2-4BDA0817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0A26-71EB-D5D2-3FFA-749654FF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C99F-77A8-B78D-F773-F71FB8D9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4246-FB2E-72CF-86FF-BC880581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1558-64F3-FC08-B88D-4544D7D7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65A-D635-BEFF-0DDA-BB55BD6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3CF4-5246-ED5E-D4CE-9FEF8A1E1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0D56F-AC1E-FF32-9479-0DD51909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22EAA-C38B-5F61-4017-FCA76188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1945-E768-BE2A-BC71-B35789DE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D349-060F-2ECC-9FA1-9584C092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9D1C-C35B-B60D-BE92-66BAB987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6A00-ECDB-B70E-0DED-8EF69030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75EA6-8B82-5BDA-0AC9-3066EF37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5AEA9-804E-6698-5564-B7B317869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C79B6-230C-481A-30E0-BC06CB8A2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FFA11-DF43-4C39-A276-25D4F2DF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6CC49-DFEE-D7B0-4340-7B27E425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43B63-4C41-060E-34F9-E6F9B49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57F3-9570-9223-3706-1849EA9D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6BA92-E02D-01A3-0172-532B780F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56693-CF8C-B042-EEC4-309AF905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E830B-0E70-AF3E-C5F6-9B94A1B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B73D0-8982-621D-6385-BD6D128B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7145D-B789-409E-8062-318C5D7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E4DA-DBAF-26EC-AFF8-75D7F4E8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5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0C3F-DD47-D652-B83A-ED56D0E7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A0D5-2461-8934-6D48-52F29303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C6A45-92C8-7822-3BC9-E906F698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8785C-3196-0F68-8167-2DC9E81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565B-65ED-75D6-DB38-C88FEAF3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8-6D29-3636-6976-96A54791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285A-8AE2-F5D2-8CD6-C6974267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C238E-4A59-B193-4708-EA9B1B303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4FB02-7FE4-D00C-E820-50AC0FCFB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7D58-C375-A846-1114-F2912F9C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34531-524F-BCCB-6301-8545282F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24707-3D83-38F5-BC39-FFE85BD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1B626-0641-916D-BA89-FEA50A1B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097C-B635-2658-40ED-C44E4E72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097C-B1A8-6031-E421-EEB693792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9532-567B-1D4B-9A19-8D20E8EE32DD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250F-3F3E-1F1F-1DED-606E2075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B67D-8734-1579-47DE-2F9BF9CF7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740E-F437-B742-837C-9A9B7AF1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YAXy2jwGeg" TargetMode="External"/><Relationship Id="rId2" Type="http://schemas.openxmlformats.org/officeDocument/2006/relationships/hyperlink" Target="https://www.youtube.com/watch?v=1BiGh6Gv-d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35A4-BF80-BD41-5DDA-93D5C1C20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DLPC900 User </a:t>
            </a:r>
            <a:r>
              <a:rPr lang="en-US"/>
              <a:t>Guide 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5E06-3825-F182-E21B-974D30542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Zhu</a:t>
            </a:r>
          </a:p>
          <a:p>
            <a:r>
              <a:rPr lang="en-US" dirty="0"/>
              <a:t>11-2023</a:t>
            </a:r>
          </a:p>
        </p:txBody>
      </p:sp>
    </p:spTree>
    <p:extLst>
      <p:ext uri="{BB962C8B-B14F-4D97-AF65-F5344CB8AC3E}">
        <p14:creationId xmlns:p14="http://schemas.microsoft.com/office/powerpoint/2010/main" val="41254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4F77A-ED6A-DE67-D498-05FE3908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80" y="455284"/>
            <a:ext cx="9278035" cy="6104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2F01C-6CEF-7C86-2BFC-6BED3BA3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5" y="455284"/>
            <a:ext cx="32135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DLPC900 Motherboard</a:t>
            </a:r>
          </a:p>
        </p:txBody>
      </p:sp>
    </p:spTree>
    <p:extLst>
      <p:ext uri="{BB962C8B-B14F-4D97-AF65-F5344CB8AC3E}">
        <p14:creationId xmlns:p14="http://schemas.microsoft.com/office/powerpoint/2010/main" val="427373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131F2-A216-DF75-8AEC-B1FBAD68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223" y="44614"/>
            <a:ext cx="8094777" cy="53262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E2FB-34D1-6085-87DD-8489F016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28" y="722038"/>
            <a:ext cx="3502572" cy="5605190"/>
          </a:xfrm>
        </p:spPr>
        <p:txBody>
          <a:bodyPr>
            <a:normAutofit/>
          </a:bodyPr>
          <a:lstStyle/>
          <a:p>
            <a:r>
              <a:rPr lang="en-US" sz="2000" dirty="0"/>
              <a:t>J8 – host USB input</a:t>
            </a:r>
          </a:p>
          <a:p>
            <a:r>
              <a:rPr lang="en-US" sz="2000" dirty="0"/>
              <a:t>J20 - 12V DC power input</a:t>
            </a:r>
          </a:p>
          <a:p>
            <a:r>
              <a:rPr lang="en-US" sz="2000" dirty="0"/>
              <a:t>J18, J19 – DMD connector</a:t>
            </a:r>
          </a:p>
          <a:p>
            <a:r>
              <a:rPr lang="en-US" sz="2000" dirty="0"/>
              <a:t>J1 – HDMI Input(</a:t>
            </a:r>
            <a:r>
              <a:rPr lang="en-CA" sz="1400" b="0" i="0" dirty="0">
                <a:effectLst/>
                <a:latin typeface="Arial" panose="020B0604020202020204" pitchFamily="34" charset="0"/>
              </a:rPr>
              <a:t>Video input to Video Splitter FPGA and DLPC900 controllers. For Video or Video </a:t>
            </a:r>
            <a:br>
              <a:rPr lang="en-CA" sz="1400" dirty="0"/>
            </a:br>
            <a:r>
              <a:rPr lang="en-CA" sz="1400" b="0" i="0" dirty="0">
                <a:effectLst/>
                <a:latin typeface="Arial" panose="020B0604020202020204" pitchFamily="34" charset="0"/>
              </a:rPr>
              <a:t>Pattern inputs (primary)?</a:t>
            </a:r>
            <a:r>
              <a:rPr lang="en-CA" sz="2000" b="0" i="0" dirty="0">
                <a:effectLst/>
                <a:latin typeface="Arial" panose="020B0604020202020204" pitchFamily="34" charset="0"/>
              </a:rPr>
              <a:t>)</a:t>
            </a:r>
          </a:p>
          <a:p>
            <a:endParaRPr lang="en-CA" sz="2000" dirty="0">
              <a:latin typeface="Arial" panose="020B0604020202020204" pitchFamily="34" charset="0"/>
            </a:endParaRPr>
          </a:p>
          <a:p>
            <a:r>
              <a:rPr lang="en-CA" sz="2000" dirty="0">
                <a:latin typeface="Arial" panose="020B0604020202020204" pitchFamily="34" charset="0"/>
              </a:rPr>
              <a:t>D5 – FPGA </a:t>
            </a:r>
            <a:r>
              <a:rPr lang="en-CA" sz="2000" dirty="0" err="1">
                <a:latin typeface="Arial" panose="020B0604020202020204" pitchFamily="34" charset="0"/>
              </a:rPr>
              <a:t>init</a:t>
            </a:r>
            <a:r>
              <a:rPr lang="en-CA" sz="2000" dirty="0">
                <a:latin typeface="Arial" panose="020B0604020202020204" pitchFamily="34" charset="0"/>
              </a:rPr>
              <a:t> done</a:t>
            </a:r>
          </a:p>
          <a:p>
            <a:r>
              <a:rPr lang="en-CA" sz="2000" dirty="0">
                <a:latin typeface="Arial" panose="020B0604020202020204" pitchFamily="34" charset="0"/>
              </a:rPr>
              <a:t>D7 – Green </a:t>
            </a:r>
            <a:br>
              <a:rPr lang="en-CA" sz="2000" dirty="0">
                <a:latin typeface="Arial" panose="020B0604020202020204" pitchFamily="34" charset="0"/>
              </a:rPr>
            </a:br>
            <a:r>
              <a:rPr lang="en-CA" sz="2000" dirty="0">
                <a:latin typeface="Arial" panose="020B0604020202020204" pitchFamily="34" charset="0"/>
              </a:rPr>
              <a:t>Heartbeat LED (</a:t>
            </a:r>
            <a:r>
              <a:rPr lang="en-CA" sz="1400" b="0" i="0" dirty="0">
                <a:effectLst/>
                <a:latin typeface="Arial" panose="020B0604020202020204" pitchFamily="34" charset="0"/>
              </a:rPr>
              <a:t>When toggling indicates Primary DLPC900 controller is operating</a:t>
            </a:r>
            <a:r>
              <a:rPr lang="en-CA" sz="2000" dirty="0">
                <a:latin typeface="Arial" panose="020B0604020202020204" pitchFamily="34" charset="0"/>
              </a:rPr>
              <a:t>)</a:t>
            </a:r>
          </a:p>
          <a:p>
            <a:r>
              <a:rPr lang="en-CA" sz="2000" dirty="0">
                <a:latin typeface="Arial" panose="020B0604020202020204" pitchFamily="34" charset="0"/>
              </a:rPr>
              <a:t>D11 – 12V power LED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6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2FAEF-9766-6C9B-EB79-DE678C4E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19" y="0"/>
            <a:ext cx="77069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4A619-57BD-8F51-F41D-948EFC35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0" y="396656"/>
            <a:ext cx="3365938" cy="1325563"/>
          </a:xfrm>
        </p:spPr>
        <p:txBody>
          <a:bodyPr/>
          <a:lstStyle/>
          <a:p>
            <a:r>
              <a:rPr lang="en-US" dirty="0"/>
              <a:t>After Being Assembled</a:t>
            </a:r>
          </a:p>
        </p:txBody>
      </p:sp>
    </p:spTree>
    <p:extLst>
      <p:ext uri="{BB962C8B-B14F-4D97-AF65-F5344CB8AC3E}">
        <p14:creationId xmlns:p14="http://schemas.microsoft.com/office/powerpoint/2010/main" val="370229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3CFD-1ABC-7542-954B-72BF914C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Fixation on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94DF7B-F276-2E7E-F61E-851E4EB78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762" y="149744"/>
            <a:ext cx="5439852" cy="62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3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9C0F-1880-2109-EED7-F2EF78E8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Angle of Laser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7782-DCCC-99FF-3FA8-93C201EA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find exact angle info inside manual</a:t>
            </a:r>
          </a:p>
          <a:p>
            <a:r>
              <a:rPr lang="en-US" dirty="0"/>
              <a:t>Searched both online and on paper – should be 24 degrees</a:t>
            </a:r>
          </a:p>
        </p:txBody>
      </p:sp>
    </p:spTree>
    <p:extLst>
      <p:ext uri="{BB962C8B-B14F-4D97-AF65-F5344CB8AC3E}">
        <p14:creationId xmlns:p14="http://schemas.microsoft.com/office/powerpoint/2010/main" val="54381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CC4-9848-D1D3-86E8-CCECDBD5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6F72-A54C-5A5A-E05E-7598E160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741"/>
            <a:ext cx="10515600" cy="480640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CA" sz="1800" b="0" i="0" dirty="0">
                <a:effectLst/>
                <a:latin typeface="Arial" panose="020B0604020202020204" pitchFamily="34" charset="0"/>
              </a:rPr>
              <a:t>Connect a </a:t>
            </a:r>
            <a:r>
              <a:rPr lang="en-CA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12-V DC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 power supply to the power supply connector </a:t>
            </a:r>
            <a:r>
              <a:rPr lang="en-CA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J20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514350" indent="-514350">
              <a:buAutoNum type="arabicPeriod"/>
            </a:pPr>
            <a:r>
              <a:rPr lang="en-CA" sz="1800" b="0" i="0" dirty="0">
                <a:effectLst/>
                <a:latin typeface="Arial" panose="020B0604020202020204" pitchFamily="34" charset="0"/>
              </a:rPr>
              <a:t>LEDs — D5, D11, and D12 light up green to indicate configuration and power is normal.</a:t>
            </a:r>
          </a:p>
          <a:p>
            <a:pPr marL="514350" indent="-514350">
              <a:buAutoNum type="arabicPeriod"/>
            </a:pPr>
            <a:r>
              <a:rPr lang="en-CA" sz="1800" b="0" i="0" dirty="0">
                <a:effectLst/>
                <a:latin typeface="Arial" panose="020B0604020202020204" pitchFamily="34" charset="0"/>
              </a:rPr>
              <a:t>LEDs — D7 and D9 toggle on and off, indicating the DLPC900 controllers are operating normally.</a:t>
            </a:r>
          </a:p>
          <a:p>
            <a:pPr marL="514350" indent="-514350">
              <a:buAutoNum type="arabicPeriod"/>
            </a:pPr>
            <a:r>
              <a:rPr lang="en-CA" sz="1800" b="0" i="0" dirty="0">
                <a:effectLst/>
                <a:latin typeface="Arial" panose="020B0604020202020204" pitchFamily="34" charset="0"/>
              </a:rPr>
              <a:t>After 5 seconds, the two DLPC900 devices start sending a built-in rotating pattern sequence of images to the DMD for display on the DMD.</a:t>
            </a:r>
          </a:p>
          <a:p>
            <a:pPr marL="514350" indent="-514350">
              <a:buAutoNum type="arabicPeriod"/>
            </a:pPr>
            <a:r>
              <a:rPr lang="en-CA" sz="1800" b="0" i="0" dirty="0">
                <a:effectLst/>
                <a:latin typeface="Arial" panose="020B0604020202020204" pitchFamily="34" charset="0"/>
              </a:rPr>
              <a:t>Connect a </a:t>
            </a:r>
            <a:r>
              <a:rPr lang="en-CA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USB cable from a PC 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to connector </a:t>
            </a:r>
            <a:r>
              <a:rPr lang="en-CA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J8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 on the DLP </a:t>
            </a:r>
            <a:r>
              <a:rPr lang="en-CA" sz="1800" b="0" i="0" dirty="0" err="1">
                <a:effectLst/>
                <a:latin typeface="Arial" panose="020B0604020202020204" pitchFamily="34" charset="0"/>
              </a:rPr>
              <a:t>LightCrafter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 Dual DLPC900 EVM. The first time the cable is connected on a PC, the DLP </a:t>
            </a:r>
            <a:r>
              <a:rPr lang="en-CA" sz="1800" b="0" i="0" dirty="0" err="1">
                <a:effectLst/>
                <a:latin typeface="Arial" panose="020B0604020202020204" pitchFamily="34" charset="0"/>
              </a:rPr>
              <a:t>LightCrafter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 Dual DLPC900 EVM enumerates as a USB composite device with human-interface device (HID) class. No drivers are required since these are natively handled by all operating systems.</a:t>
            </a:r>
          </a:p>
          <a:p>
            <a:pPr marL="514350" indent="-514350">
              <a:buAutoNum type="arabicPeriod"/>
            </a:pPr>
            <a:r>
              <a:rPr lang="en-CA" sz="1800" b="0" i="0" dirty="0">
                <a:effectLst/>
                <a:latin typeface="Arial" panose="020B0604020202020204" pitchFamily="34" charset="0"/>
              </a:rPr>
              <a:t>The DLP </a:t>
            </a:r>
            <a:r>
              <a:rPr lang="en-CA" sz="1800" b="0" i="0" dirty="0" err="1">
                <a:effectLst/>
                <a:latin typeface="Arial" panose="020B0604020202020204" pitchFamily="34" charset="0"/>
              </a:rPr>
              <a:t>LightCrafter</a:t>
            </a:r>
            <a:r>
              <a:rPr lang="en-CA" sz="1800" b="0" i="0" dirty="0">
                <a:effectLst/>
                <a:latin typeface="Arial" panose="020B0604020202020204" pitchFamily="34" charset="0"/>
              </a:rPr>
              <a:t> Dual DLPC900 EVM can be controlled with the free GUI software and firmware versions available for download from DLPLCRC900DEVM</a:t>
            </a:r>
            <a:br>
              <a:rPr lang="en-CA" sz="1800" b="0" i="0" dirty="0">
                <a:effectLst/>
                <a:latin typeface="Arial" panose="020B0604020202020204" pitchFamily="34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35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0691-21B1-5923-703B-A246B809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Videos for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1F8A-FB8B-F474-6F99-857ADA22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YouTube Sans"/>
                <a:hlinkClick r:id="rId2"/>
              </a:rPr>
              <a:t>Getting started: TI DLP® </a:t>
            </a:r>
            <a:r>
              <a:rPr lang="en-CA" b="1" i="0" dirty="0" err="1">
                <a:effectLst/>
                <a:latin typeface="YouTube Sans"/>
                <a:hlinkClick r:id="rId2"/>
              </a:rPr>
              <a:t>LightCrafter</a:t>
            </a:r>
            <a:r>
              <a:rPr lang="en-CA" b="1" i="0" dirty="0">
                <a:effectLst/>
                <a:latin typeface="YouTube Sans"/>
                <a:hlinkClick r:id="rId2"/>
              </a:rPr>
              <a:t>™ 6500 and 9000 EVMs</a:t>
            </a:r>
            <a:endParaRPr lang="en-CA" b="1" i="0" dirty="0">
              <a:effectLst/>
              <a:latin typeface="YouTube Sans"/>
            </a:endParaRPr>
          </a:p>
          <a:p>
            <a:r>
              <a:rPr lang="en-CA" b="1" i="0" dirty="0">
                <a:effectLst/>
                <a:latin typeface="YouTube Sans"/>
                <a:hlinkClick r:id="rId3"/>
              </a:rPr>
              <a:t>Getting started: TI DLP® </a:t>
            </a:r>
            <a:r>
              <a:rPr lang="en-CA" b="1" i="0" dirty="0" err="1">
                <a:effectLst/>
                <a:latin typeface="YouTube Sans"/>
                <a:hlinkClick r:id="rId3"/>
              </a:rPr>
              <a:t>LightCrafter</a:t>
            </a:r>
            <a:r>
              <a:rPr lang="en-CA" b="1" i="0" dirty="0">
                <a:effectLst/>
                <a:latin typeface="YouTube Sans"/>
                <a:hlinkClick r:id="rId3"/>
              </a:rPr>
              <a:t>™ 6500 &amp; 9000 EVMs Pt 2</a:t>
            </a:r>
            <a:endParaRPr lang="en-CA" b="1" i="0" dirty="0">
              <a:effectLst/>
              <a:latin typeface="YouTub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299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YouTube Sans</vt:lpstr>
      <vt:lpstr>Arial</vt:lpstr>
      <vt:lpstr>Calibri</vt:lpstr>
      <vt:lpstr>Calibri Light</vt:lpstr>
      <vt:lpstr>Office Theme</vt:lpstr>
      <vt:lpstr>DLPC900 User Guide Summary</vt:lpstr>
      <vt:lpstr>DLPC900 Motherboard</vt:lpstr>
      <vt:lpstr>PowerPoint Presentation</vt:lpstr>
      <vt:lpstr>After Being Assembled</vt:lpstr>
      <vt:lpstr>Fixation on Board</vt:lpstr>
      <vt:lpstr>Incoming Angle of Laser</vt:lpstr>
      <vt:lpstr>Quick Start</vt:lpstr>
      <vt:lpstr>Intro Videos for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DLPC900 User Guide Note</dc:title>
  <dc:creator>Jason Zhu2</dc:creator>
  <cp:lastModifiedBy>Jason Zhu2</cp:lastModifiedBy>
  <cp:revision>4</cp:revision>
  <dcterms:created xsi:type="dcterms:W3CDTF">2023-11-08T22:17:08Z</dcterms:created>
  <dcterms:modified xsi:type="dcterms:W3CDTF">2023-11-09T20:00:06Z</dcterms:modified>
</cp:coreProperties>
</file>