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03E4-8231-C7C8-3D58-A943B0DC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AEE48-3D6C-F603-CBE8-DD1A3AEDE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92F1-CCC6-7E71-0873-2F555B14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BC18-6A6B-2935-F6DE-DFB6D2E1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8315-DB72-72D7-73E5-F29ACFDF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AD7B-4217-1D81-5706-23B88427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47A89-A5C6-E8E2-AF1E-1A763AABA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DB96-34B9-69CC-CFA5-7B5CD493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8855-5C77-2696-C71E-788D0A55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6C0B-FEEE-6B49-1A4F-F02AA5D8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7D68F-300C-03A6-B9F8-296F76081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ABB0E-78B5-940F-13BF-9AB513BB7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94B5-5DDA-5943-5C1E-DA4A2CD0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41E4E-8D7B-3EDE-240E-83EEB0EE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EAF7-290F-91AA-28C8-1E44D84B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7299-8DC7-8EBB-DC8B-4A032472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2D7B-A539-259B-147F-125A5C75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CE7E-5E58-DA64-7D7A-A13B1BA7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F7A4E-22B1-6B3D-3188-82968E4A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A651-D4EB-21C5-55E3-29D5BEC7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E8A9-B799-3BAB-03D2-4BDA0817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0A26-71EB-D5D2-3FFA-749654FF5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CC99F-77A8-B78D-F773-F71FB8D9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4246-FB2E-72CF-86FF-BC880581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1558-64F3-FC08-B88D-4544D7D7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065A-D635-BEFF-0DDA-BB55BD6A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3CF4-5246-ED5E-D4CE-9FEF8A1E1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0D56F-AC1E-FF32-9479-0DD51909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22EAA-C38B-5F61-4017-FCA76188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1945-E768-BE2A-BC71-B35789DE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6D349-060F-2ECC-9FA1-9584C092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9D1C-C35B-B60D-BE92-66BAB987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E6A00-ECDB-B70E-0DED-8EF69030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75EA6-8B82-5BDA-0AC9-3066EF37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5AEA9-804E-6698-5564-B7B317869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C79B6-230C-481A-30E0-BC06CB8A2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FFA11-DF43-4C39-A276-25D4F2DF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6CC49-DFEE-D7B0-4340-7B27E425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43B63-4C41-060E-34F9-E6F9B49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57F3-9570-9223-3706-1849EA9D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6BA92-E02D-01A3-0172-532B780F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56693-CF8C-B042-EEC4-309AF905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E830B-0E70-AF3E-C5F6-9B94A1B6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B73D0-8982-621D-6385-BD6D128B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7145D-B789-409E-8062-318C5D78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E4DA-DBAF-26EC-AFF8-75D7F4E8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5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0C3F-DD47-D652-B83A-ED56D0E7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A0D5-2461-8934-6D48-52F29303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C6A45-92C8-7822-3BC9-E906F698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8785C-3196-0F68-8167-2DC9E81F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565B-65ED-75D6-DB38-C88FEAF3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9448-6D29-3636-6976-96A54791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2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285A-8AE2-F5D2-8CD6-C6974267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C238E-4A59-B193-4708-EA9B1B303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4FB02-7FE4-D00C-E820-50AC0FCFB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27D58-C375-A846-1114-F2912F9C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34531-524F-BCCB-6301-8545282F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24707-3D83-38F5-BC39-FFE85BD2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1B626-0641-916D-BA89-FEA50A1B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097C-B635-2658-40ED-C44E4E72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9097C-B1A8-6031-E421-EEB693792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9532-567B-1D4B-9A19-8D20E8EE32D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250F-3F3E-1F1F-1DED-606E20759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B67D-8734-1579-47DE-2F9BF9CF7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2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35A4-BF80-BD41-5DDA-93D5C1C20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DLPC900 User </a:t>
            </a:r>
            <a:r>
              <a:rPr lang="en-US"/>
              <a:t>Guide 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5E06-3825-F182-E21B-974D30542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Zhu</a:t>
            </a:r>
          </a:p>
          <a:p>
            <a:r>
              <a:rPr lang="en-US" dirty="0"/>
              <a:t>11-2023</a:t>
            </a:r>
          </a:p>
        </p:txBody>
      </p:sp>
    </p:spTree>
    <p:extLst>
      <p:ext uri="{BB962C8B-B14F-4D97-AF65-F5344CB8AC3E}">
        <p14:creationId xmlns:p14="http://schemas.microsoft.com/office/powerpoint/2010/main" val="41254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F01C-6CEF-7C86-2BFC-6BED3BA3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ABD0-2456-DB5B-9FA7-904C6D66A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3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DLPC900 User Guide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DLPC900 User Guide Note</dc:title>
  <dc:creator>Jason Zhu2</dc:creator>
  <cp:lastModifiedBy>Jason Zhu2</cp:lastModifiedBy>
  <cp:revision>2</cp:revision>
  <dcterms:created xsi:type="dcterms:W3CDTF">2023-11-08T22:17:08Z</dcterms:created>
  <dcterms:modified xsi:type="dcterms:W3CDTF">2023-11-08T22:20:45Z</dcterms:modified>
</cp:coreProperties>
</file>