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Somnus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548680"/>
            <a:ext cx="7920880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应</a:t>
            </a:r>
            <a:r>
              <a:rPr lang="zh-CN" altLang="en-US" dirty="0" smtClean="0"/>
              <a:t>用系统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9939" y="2752456"/>
            <a:ext cx="3087960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日</a:t>
            </a:r>
            <a:r>
              <a:rPr lang="zh-CN" altLang="en-US" dirty="0" smtClean="0"/>
              <a:t>志分析处理系统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22097" y="2989420"/>
            <a:ext cx="1138105" cy="44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Flume-</a:t>
            </a:r>
            <a:r>
              <a:rPr lang="en-US" altLang="zh-CN" dirty="0" err="1" smtClean="0"/>
              <a:t>ng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82939" y="2989419"/>
            <a:ext cx="1138105" cy="44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Sqoop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9938" y="4653136"/>
            <a:ext cx="3444705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Hadoop</a:t>
            </a:r>
            <a:r>
              <a:rPr lang="en-US" altLang="zh-CN" dirty="0" smtClean="0"/>
              <a:t>(</a:t>
            </a:r>
            <a:r>
              <a:rPr lang="zh-CN" altLang="en-US" dirty="0" smtClean="0"/>
              <a:t>离线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实时计算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987189" y="4821700"/>
            <a:ext cx="1011683" cy="490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12296" y="4821700"/>
            <a:ext cx="1011683" cy="490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499992" y="4653136"/>
            <a:ext cx="2592288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88024" y="4821700"/>
            <a:ext cx="864096" cy="5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827052" y="4831104"/>
            <a:ext cx="864096" cy="5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17997" y="4823037"/>
            <a:ext cx="1011683" cy="490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Samza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5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548680"/>
            <a:ext cx="7920880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应</a:t>
            </a:r>
            <a:r>
              <a:rPr lang="zh-CN" altLang="en-US" dirty="0" smtClean="0"/>
              <a:t>用层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9939" y="2752456"/>
            <a:ext cx="3087960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22097" y="2989420"/>
            <a:ext cx="1138105" cy="44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Flume-</a:t>
            </a:r>
            <a:r>
              <a:rPr lang="en-US" altLang="zh-CN" dirty="0" err="1" smtClean="0"/>
              <a:t>ng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482939" y="2989419"/>
            <a:ext cx="1138105" cy="44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Sqoop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9939" y="4653136"/>
            <a:ext cx="4384104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Hadoop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26099" y="4821700"/>
            <a:ext cx="1011683" cy="490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280811" y="4821700"/>
            <a:ext cx="1011683" cy="490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36096" y="4653136"/>
            <a:ext cx="2592288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724128" y="4821700"/>
            <a:ext cx="864096" cy="5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763156" y="4831104"/>
            <a:ext cx="864096" cy="5155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Somnus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Somnus</dc:title>
  <dc:creator>朱玉华</dc:creator>
  <cp:lastModifiedBy>zhuyuhua</cp:lastModifiedBy>
  <cp:revision>8</cp:revision>
  <dcterms:created xsi:type="dcterms:W3CDTF">2015-09-29T07:43:50Z</dcterms:created>
  <dcterms:modified xsi:type="dcterms:W3CDTF">2015-09-29T07:59:10Z</dcterms:modified>
</cp:coreProperties>
</file>