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6" r:id="rId3"/>
    <p:sldId id="478" r:id="rId4"/>
    <p:sldId id="479" r:id="rId5"/>
    <p:sldId id="486" r:id="rId6"/>
    <p:sldId id="487" r:id="rId7"/>
    <p:sldId id="488" r:id="rId8"/>
    <p:sldId id="489" r:id="rId9"/>
    <p:sldId id="490" r:id="rId10"/>
    <p:sldId id="491" r:id="rId11"/>
    <p:sldId id="493" r:id="rId12"/>
    <p:sldId id="495" r:id="rId13"/>
    <p:sldId id="494" r:id="rId14"/>
    <p:sldId id="496" r:id="rId15"/>
    <p:sldId id="497" r:id="rId16"/>
    <p:sldId id="499" r:id="rId17"/>
    <p:sldId id="500" r:id="rId18"/>
    <p:sldId id="498" r:id="rId19"/>
    <p:sldId id="484" r:id="rId20"/>
    <p:sldId id="485" r:id="rId21"/>
    <p:sldId id="501" r:id="rId22"/>
    <p:sldId id="502" r:id="rId23"/>
    <p:sldId id="503" r:id="rId24"/>
    <p:sldId id="504" r:id="rId25"/>
    <p:sldId id="483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3778" autoAdjust="0"/>
  </p:normalViewPr>
  <p:slideViewPr>
    <p:cSldViewPr>
      <p:cViewPr varScale="1">
        <p:scale>
          <a:sx n="89" d="100"/>
          <a:sy n="89" d="100"/>
        </p:scale>
        <p:origin x="870" y="90"/>
      </p:cViewPr>
      <p:guideLst>
        <p:guide orient="horz" pos="157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360" y="2139702"/>
            <a:ext cx="8435280" cy="136815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线性表刷题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481935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数据结构与算法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365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特训营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双向链表（删除）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7" name="Picture 1" descr="C:\Users\Administrator\AppData\Roaming\Tencent\Users\155170962\QQ\WinTemp\RichOle\O8}]%K7QYE~6]_DC{XN`XGH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42" y="2153776"/>
            <a:ext cx="6198594" cy="16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40" y="2020183"/>
            <a:ext cx="6392024" cy="1046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41148"/>
            <a:ext cx="6294816" cy="99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3" y="2139702"/>
            <a:ext cx="6353429" cy="1691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静态链表（插入）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5" y="1491630"/>
            <a:ext cx="6103011" cy="192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静态链表（删除）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03" y="1563638"/>
            <a:ext cx="6365194" cy="1749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5" y="1032480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双向静态链表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00" y="1838900"/>
            <a:ext cx="6175400" cy="253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4" y="1032480"/>
            <a:ext cx="6891296" cy="3528392"/>
            <a:chOff x="3474521" y="2577684"/>
            <a:chExt cx="10798049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1" y="2577684"/>
              <a:ext cx="3747953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1" y="1059582"/>
            <a:ext cx="2316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双向静态链表（插入）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8" y="1599188"/>
            <a:ext cx="6170637" cy="281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46264" y="1032480"/>
            <a:ext cx="6891296" cy="3528392"/>
            <a:chOff x="3474521" y="2577684"/>
            <a:chExt cx="10798049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1" y="2577684"/>
              <a:ext cx="3747953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1" y="1059582"/>
            <a:ext cx="2316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双向静态链表（删除）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96" y="1758196"/>
            <a:ext cx="6084342" cy="1627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96" y="3453402"/>
            <a:ext cx="6084342" cy="843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UVA101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53" y="1635646"/>
            <a:ext cx="6504894" cy="256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91291" y="103148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2699512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18722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3" y="1870193"/>
            <a:ext cx="598170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067694"/>
            <a:ext cx="52006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91291" y="103148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2699512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187220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028109"/>
            <a:ext cx="513397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UVA11988</a:t>
            </a:r>
            <a:endParaRPr lang="zh-CN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93" y="1762125"/>
            <a:ext cx="6499267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7260804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/>
              <a:t> UVA12657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29" y="1709894"/>
            <a:ext cx="6583363" cy="2374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1005161" y="987574"/>
            <a:ext cx="6591176" cy="3240360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2542508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987574"/>
            <a:ext cx="16057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7345" y="2202418"/>
            <a:ext cx="111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UVA101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2651399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UVA11988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3138522"/>
            <a:ext cx="138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egoe UI" panose="020B0502040204020203" pitchFamily="34" charset="0"/>
              </a:rPr>
              <a:t> UVA12657</a:t>
            </a:r>
            <a:endParaRPr lang="en-US" altLang="zh-CN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030" y="1698362"/>
            <a:ext cx="56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洛谷刷题：</a:t>
            </a:r>
            <a:r>
              <a:rPr lang="en-US" altLang="zh-CN" dirty="0"/>
              <a:t>https://www.luogu.org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/>
          <p:nvPr/>
        </p:nvGrpSpPr>
        <p:grpSpPr bwMode="auto">
          <a:xfrm>
            <a:off x="1005161" y="987574"/>
            <a:ext cx="6591176" cy="3600400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2542508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987574"/>
            <a:ext cx="16057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3" y="1550278"/>
            <a:ext cx="56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洛谷刷题：</a:t>
            </a:r>
            <a:r>
              <a:rPr lang="en-US" altLang="zh-CN" dirty="0"/>
              <a:t>https://www.luogu.org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57103" y="1993652"/>
            <a:ext cx="61392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在线评测系统（Online Judge，OJ）为平时练习和网上竞赛提供了一个很好的平台。历史最悠久、最著名的OJ：西班牙Valladolid大学的UVaOJ， 网址为http://uva.onlinejudge.org/ 。除了收录了早期的ACM/ICPC区域比赛题目之外，这里还 经常邀请世界顶尖的命题者共同组织网上竞赛，吸引了大量来自世界各地的高手同场竞技。 其他著名的OJ包括国内的ZOJ（浙江大学）, POJ（北京大学），HDOJ（电子科技大 学）、俄罗斯的SGU、Timus、波兰的SPOJ等。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01936"/>
            <a:ext cx="643890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822633" y="1039132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2272490"/>
            <a:ext cx="4143375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95686"/>
            <a:ext cx="6542036" cy="9361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00" y="3076011"/>
            <a:ext cx="6842092" cy="107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链表（插入）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92" y="1891490"/>
            <a:ext cx="47053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链表（删除）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50677"/>
            <a:ext cx="61722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211710"/>
            <a:ext cx="69056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683568" y="1038497"/>
            <a:ext cx="7488832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83568" y="1059582"/>
            <a:ext cx="23762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双向链表（插入）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54" y="1874118"/>
            <a:ext cx="56864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COMMONDATA" val="eyJoZGlkIjoiNTkxMjUyZGUwZjU2YmNmZDBlOTg2ZDU2M2FlOThmNjEifQ=="/>
</p:tagLst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全屏显示(16:9)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Adobe 仿宋 Std R</vt:lpstr>
      <vt:lpstr>仿宋</vt:lpstr>
      <vt:lpstr>Aharoni</vt:lpstr>
      <vt:lpstr>Times New Roman</vt:lpstr>
      <vt:lpstr>微软雅黑</vt:lpstr>
      <vt:lpstr>Calibri</vt:lpstr>
      <vt:lpstr>Arial Unicode MS</vt:lpstr>
      <vt:lpstr>等线</vt:lpstr>
      <vt:lpstr>Segoe UI</vt:lpstr>
      <vt:lpstr>Yu Gothic UI Semibold</vt:lpstr>
      <vt:lpstr>Office 主题​​</vt:lpstr>
      <vt:lpstr>线性表刷题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zyf</cp:lastModifiedBy>
  <cp:revision>471</cp:revision>
  <dcterms:created xsi:type="dcterms:W3CDTF">2018-04-19T15:31:00Z</dcterms:created>
  <dcterms:modified xsi:type="dcterms:W3CDTF">2022-06-22T14:49:32Z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5CEEBA4C566E44BA826D0D56CADA1AC9</vt:lpwstr>
  </property>
</Properties>
</file>