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56" r:id="rId4"/>
    <p:sldId id="259" r:id="rId5"/>
    <p:sldId id="264" r:id="rId6"/>
    <p:sldId id="265" r:id="rId7"/>
    <p:sldId id="263" r:id="rId8"/>
    <p:sldId id="269" r:id="rId9"/>
    <p:sldId id="258" r:id="rId10"/>
    <p:sldId id="266" r:id="rId11"/>
    <p:sldId id="272" r:id="rId12"/>
    <p:sldId id="277" r:id="rId13"/>
    <p:sldId id="273" r:id="rId14"/>
    <p:sldId id="281" r:id="rId15"/>
    <p:sldId id="260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1F1"/>
    <a:srgbClr val="F6CCCB"/>
    <a:srgbClr val="5D6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0B1FA-56A0-544C-B686-66F5E4471ABF}" v="157" dt="2024-04-21T02:13:06.199"/>
    <p1510:client id="{D619A6D0-EAF3-DD42-BB66-CC9545FEF389}" v="4" dt="2024-04-21T10:51:5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0"/>
    <p:restoredTop sz="77959"/>
  </p:normalViewPr>
  <p:slideViewPr>
    <p:cSldViewPr snapToGrid="0">
      <p:cViewPr varScale="1">
        <p:scale>
          <a:sx n="98" d="100"/>
          <a:sy n="98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tong Zhu" userId="3502d9de-f772-4f04-8bfb-52efaa2ce1ed" providerId="ADAL" clId="{D619A6D0-EAF3-DD42-BB66-CC9545FEF389}"/>
    <pc:docChg chg="undo custSel delSld modSld">
      <pc:chgData name="Yuntong Zhu" userId="3502d9de-f772-4f04-8bfb-52efaa2ce1ed" providerId="ADAL" clId="{D619A6D0-EAF3-DD42-BB66-CC9545FEF389}" dt="2024-04-21T10:53:26.450" v="361" actId="1076"/>
      <pc:docMkLst>
        <pc:docMk/>
      </pc:docMkLst>
      <pc:sldChg chg="modSp mod">
        <pc:chgData name="Yuntong Zhu" userId="3502d9de-f772-4f04-8bfb-52efaa2ce1ed" providerId="ADAL" clId="{D619A6D0-EAF3-DD42-BB66-CC9545FEF389}" dt="2024-04-21T10:51:37.101" v="273" actId="1076"/>
        <pc:sldMkLst>
          <pc:docMk/>
          <pc:sldMk cId="2850175571" sldId="256"/>
        </pc:sldMkLst>
        <pc:spChg chg="mod">
          <ac:chgData name="Yuntong Zhu" userId="3502d9de-f772-4f04-8bfb-52efaa2ce1ed" providerId="ADAL" clId="{D619A6D0-EAF3-DD42-BB66-CC9545FEF389}" dt="2024-04-21T10:51:37.101" v="273" actId="1076"/>
          <ac:spMkLst>
            <pc:docMk/>
            <pc:sldMk cId="2850175571" sldId="256"/>
            <ac:spMk id="24" creationId="{1E1F5FB5-ECEB-AEAA-A651-9317B62B1094}"/>
          </ac:spMkLst>
        </pc:spChg>
      </pc:sldChg>
      <pc:sldChg chg="del">
        <pc:chgData name="Yuntong Zhu" userId="3502d9de-f772-4f04-8bfb-52efaa2ce1ed" providerId="ADAL" clId="{D619A6D0-EAF3-DD42-BB66-CC9545FEF389}" dt="2024-04-21T10:48:57.203" v="88" actId="2696"/>
        <pc:sldMkLst>
          <pc:docMk/>
          <pc:sldMk cId="2197532184" sldId="257"/>
        </pc:sldMkLst>
      </pc:sldChg>
      <pc:sldChg chg="delSp mod">
        <pc:chgData name="Yuntong Zhu" userId="3502d9de-f772-4f04-8bfb-52efaa2ce1ed" providerId="ADAL" clId="{D619A6D0-EAF3-DD42-BB66-CC9545FEF389}" dt="2024-04-21T10:47:48.888" v="3" actId="478"/>
        <pc:sldMkLst>
          <pc:docMk/>
          <pc:sldMk cId="2533707669" sldId="260"/>
        </pc:sldMkLst>
        <pc:picChg chg="del">
          <ac:chgData name="Yuntong Zhu" userId="3502d9de-f772-4f04-8bfb-52efaa2ce1ed" providerId="ADAL" clId="{D619A6D0-EAF3-DD42-BB66-CC9545FEF389}" dt="2024-04-21T10:47:48.888" v="3" actId="478"/>
          <ac:picMkLst>
            <pc:docMk/>
            <pc:sldMk cId="2533707669" sldId="260"/>
            <ac:picMk id="25" creationId="{B4C3DF91-A489-63F6-5964-40D6416922A2}"/>
          </ac:picMkLst>
        </pc:picChg>
        <pc:picChg chg="del">
          <ac:chgData name="Yuntong Zhu" userId="3502d9de-f772-4f04-8bfb-52efaa2ce1ed" providerId="ADAL" clId="{D619A6D0-EAF3-DD42-BB66-CC9545FEF389}" dt="2024-04-21T10:47:48.034" v="2" actId="478"/>
          <ac:picMkLst>
            <pc:docMk/>
            <pc:sldMk cId="2533707669" sldId="260"/>
            <ac:picMk id="26" creationId="{A018ADC4-A102-E0DF-F7E6-E81FC0137CA6}"/>
          </ac:picMkLst>
        </pc:picChg>
      </pc:sldChg>
      <pc:sldChg chg="modSp mod">
        <pc:chgData name="Yuntong Zhu" userId="3502d9de-f772-4f04-8bfb-52efaa2ce1ed" providerId="ADAL" clId="{D619A6D0-EAF3-DD42-BB66-CC9545FEF389}" dt="2024-04-21T10:51:26.386" v="272" actId="20577"/>
        <pc:sldMkLst>
          <pc:docMk/>
          <pc:sldMk cId="3090964149" sldId="261"/>
        </pc:sldMkLst>
        <pc:spChg chg="mod">
          <ac:chgData name="Yuntong Zhu" userId="3502d9de-f772-4f04-8bfb-52efaa2ce1ed" providerId="ADAL" clId="{D619A6D0-EAF3-DD42-BB66-CC9545FEF389}" dt="2024-04-21T10:51:26.386" v="272" actId="20577"/>
          <ac:spMkLst>
            <pc:docMk/>
            <pc:sldMk cId="3090964149" sldId="261"/>
            <ac:spMk id="3" creationId="{FFD4E7A2-ECFD-5EBE-BF76-96671C135688}"/>
          </ac:spMkLst>
        </pc:spChg>
      </pc:sldChg>
      <pc:sldChg chg="modNotesTx">
        <pc:chgData name="Yuntong Zhu" userId="3502d9de-f772-4f04-8bfb-52efaa2ce1ed" providerId="ADAL" clId="{D619A6D0-EAF3-DD42-BB66-CC9545FEF389}" dt="2024-04-21T10:47:32.019" v="0" actId="20577"/>
        <pc:sldMkLst>
          <pc:docMk/>
          <pc:sldMk cId="2897511154" sldId="266"/>
        </pc:sldMkLst>
      </pc:sldChg>
      <pc:sldChg chg="del">
        <pc:chgData name="Yuntong Zhu" userId="3502d9de-f772-4f04-8bfb-52efaa2ce1ed" providerId="ADAL" clId="{D619A6D0-EAF3-DD42-BB66-CC9545FEF389}" dt="2024-04-21T10:48:58.121" v="90" actId="2696"/>
        <pc:sldMkLst>
          <pc:docMk/>
          <pc:sldMk cId="110288344" sldId="271"/>
        </pc:sldMkLst>
      </pc:sldChg>
      <pc:sldChg chg="modSp mod">
        <pc:chgData name="Yuntong Zhu" userId="3502d9de-f772-4f04-8bfb-52efaa2ce1ed" providerId="ADAL" clId="{D619A6D0-EAF3-DD42-BB66-CC9545FEF389}" dt="2024-04-21T10:50:28.927" v="205" actId="20577"/>
        <pc:sldMkLst>
          <pc:docMk/>
          <pc:sldMk cId="71321949" sldId="273"/>
        </pc:sldMkLst>
        <pc:spChg chg="mod">
          <ac:chgData name="Yuntong Zhu" userId="3502d9de-f772-4f04-8bfb-52efaa2ce1ed" providerId="ADAL" clId="{D619A6D0-EAF3-DD42-BB66-CC9545FEF389}" dt="2024-04-21T10:50:28.927" v="205" actId="20577"/>
          <ac:spMkLst>
            <pc:docMk/>
            <pc:sldMk cId="71321949" sldId="273"/>
            <ac:spMk id="2" creationId="{F10DB7CC-B456-E852-A62A-1D584D2621BE}"/>
          </ac:spMkLst>
        </pc:spChg>
        <pc:picChg chg="mod">
          <ac:chgData name="Yuntong Zhu" userId="3502d9de-f772-4f04-8bfb-52efaa2ce1ed" providerId="ADAL" clId="{D619A6D0-EAF3-DD42-BB66-CC9545FEF389}" dt="2024-04-21T10:50:06.001" v="154" actId="1076"/>
          <ac:picMkLst>
            <pc:docMk/>
            <pc:sldMk cId="71321949" sldId="273"/>
            <ac:picMk id="15" creationId="{1E69AFB5-2A83-31BD-F30F-3E34066C9D0F}"/>
          </ac:picMkLst>
        </pc:picChg>
      </pc:sldChg>
      <pc:sldChg chg="del">
        <pc:chgData name="Yuntong Zhu" userId="3502d9de-f772-4f04-8bfb-52efaa2ce1ed" providerId="ADAL" clId="{D619A6D0-EAF3-DD42-BB66-CC9545FEF389}" dt="2024-04-21T10:47:40.129" v="1" actId="2696"/>
        <pc:sldMkLst>
          <pc:docMk/>
          <pc:sldMk cId="1362542195" sldId="276"/>
        </pc:sldMkLst>
      </pc:sldChg>
      <pc:sldChg chg="addSp modSp mod">
        <pc:chgData name="Yuntong Zhu" userId="3502d9de-f772-4f04-8bfb-52efaa2ce1ed" providerId="ADAL" clId="{D619A6D0-EAF3-DD42-BB66-CC9545FEF389}" dt="2024-04-21T10:49:52.095" v="153" actId="1076"/>
        <pc:sldMkLst>
          <pc:docMk/>
          <pc:sldMk cId="3957452886" sldId="277"/>
        </pc:sldMkLst>
        <pc:spChg chg="add mod">
          <ac:chgData name="Yuntong Zhu" userId="3502d9de-f772-4f04-8bfb-52efaa2ce1ed" providerId="ADAL" clId="{D619A6D0-EAF3-DD42-BB66-CC9545FEF389}" dt="2024-04-21T10:49:52.095" v="153" actId="1076"/>
          <ac:spMkLst>
            <pc:docMk/>
            <pc:sldMk cId="3957452886" sldId="277"/>
            <ac:spMk id="9" creationId="{25F76DF1-9DE1-B8B9-2C6F-1E4F46A560FF}"/>
          </ac:spMkLst>
        </pc:spChg>
      </pc:sldChg>
      <pc:sldChg chg="del">
        <pc:chgData name="Yuntong Zhu" userId="3502d9de-f772-4f04-8bfb-52efaa2ce1ed" providerId="ADAL" clId="{D619A6D0-EAF3-DD42-BB66-CC9545FEF389}" dt="2024-04-21T10:48:57.488" v="89" actId="2696"/>
        <pc:sldMkLst>
          <pc:docMk/>
          <pc:sldMk cId="1101293256" sldId="278"/>
        </pc:sldMkLst>
      </pc:sldChg>
      <pc:sldChg chg="del">
        <pc:chgData name="Yuntong Zhu" userId="3502d9de-f772-4f04-8bfb-52efaa2ce1ed" providerId="ADAL" clId="{D619A6D0-EAF3-DD42-BB66-CC9545FEF389}" dt="2024-04-21T10:48:58.578" v="91" actId="2696"/>
        <pc:sldMkLst>
          <pc:docMk/>
          <pc:sldMk cId="1344279729" sldId="279"/>
        </pc:sldMkLst>
      </pc:sldChg>
      <pc:sldChg chg="addSp delSp modSp mod modNotesTx">
        <pc:chgData name="Yuntong Zhu" userId="3502d9de-f772-4f04-8bfb-52efaa2ce1ed" providerId="ADAL" clId="{D619A6D0-EAF3-DD42-BB66-CC9545FEF389}" dt="2024-04-21T10:50:56.861" v="243" actId="20577"/>
        <pc:sldMkLst>
          <pc:docMk/>
          <pc:sldMk cId="2613991491" sldId="280"/>
        </pc:sldMkLst>
        <pc:spChg chg="add mod">
          <ac:chgData name="Yuntong Zhu" userId="3502d9de-f772-4f04-8bfb-52efaa2ce1ed" providerId="ADAL" clId="{D619A6D0-EAF3-DD42-BB66-CC9545FEF389}" dt="2024-04-21T10:50:56.861" v="243" actId="20577"/>
          <ac:spMkLst>
            <pc:docMk/>
            <pc:sldMk cId="2613991491" sldId="280"/>
            <ac:spMk id="2" creationId="{E6797648-2AF2-B608-D777-22BDC5DD023F}"/>
          </ac:spMkLst>
        </pc:spChg>
        <pc:spChg chg="add del mod">
          <ac:chgData name="Yuntong Zhu" userId="3502d9de-f772-4f04-8bfb-52efaa2ce1ed" providerId="ADAL" clId="{D619A6D0-EAF3-DD42-BB66-CC9545FEF389}" dt="2024-04-21T10:50:40.096" v="211"/>
          <ac:spMkLst>
            <pc:docMk/>
            <pc:sldMk cId="2613991491" sldId="280"/>
            <ac:spMk id="3" creationId="{73280A3B-D549-0A6C-F202-4D5F46C3CDCF}"/>
          </ac:spMkLst>
        </pc:spChg>
        <pc:spChg chg="mod">
          <ac:chgData name="Yuntong Zhu" userId="3502d9de-f772-4f04-8bfb-52efaa2ce1ed" providerId="ADAL" clId="{D619A6D0-EAF3-DD42-BB66-CC9545FEF389}" dt="2024-04-21T10:50:42.990" v="212" actId="1076"/>
          <ac:spMkLst>
            <pc:docMk/>
            <pc:sldMk cId="2613991491" sldId="280"/>
            <ac:spMk id="4" creationId="{279DD527-2AA8-E9D6-C0A3-E7157E660FD0}"/>
          </ac:spMkLst>
        </pc:spChg>
        <pc:spChg chg="mod">
          <ac:chgData name="Yuntong Zhu" userId="3502d9de-f772-4f04-8bfb-52efaa2ce1ed" providerId="ADAL" clId="{D619A6D0-EAF3-DD42-BB66-CC9545FEF389}" dt="2024-04-21T10:50:42.990" v="212" actId="1076"/>
          <ac:spMkLst>
            <pc:docMk/>
            <pc:sldMk cId="2613991491" sldId="280"/>
            <ac:spMk id="5" creationId="{39B3D853-7CA3-3B68-6565-3F2C61F3A034}"/>
          </ac:spMkLst>
        </pc:spChg>
        <pc:spChg chg="mod">
          <ac:chgData name="Yuntong Zhu" userId="3502d9de-f772-4f04-8bfb-52efaa2ce1ed" providerId="ADAL" clId="{D619A6D0-EAF3-DD42-BB66-CC9545FEF389}" dt="2024-04-21T10:50:42.990" v="212" actId="1076"/>
          <ac:spMkLst>
            <pc:docMk/>
            <pc:sldMk cId="2613991491" sldId="280"/>
            <ac:spMk id="7" creationId="{B92E2222-A943-E88A-5398-42387C5E84D0}"/>
          </ac:spMkLst>
        </pc:spChg>
        <pc:spChg chg="mod">
          <ac:chgData name="Yuntong Zhu" userId="3502d9de-f772-4f04-8bfb-52efaa2ce1ed" providerId="ADAL" clId="{D619A6D0-EAF3-DD42-BB66-CC9545FEF389}" dt="2024-04-21T10:50:42.990" v="212" actId="1076"/>
          <ac:spMkLst>
            <pc:docMk/>
            <pc:sldMk cId="2613991491" sldId="280"/>
            <ac:spMk id="9" creationId="{99D0604E-E08A-F062-EE28-7B5B506FFF5E}"/>
          </ac:spMkLst>
        </pc:spChg>
        <pc:spChg chg="mod">
          <ac:chgData name="Yuntong Zhu" userId="3502d9de-f772-4f04-8bfb-52efaa2ce1ed" providerId="ADAL" clId="{D619A6D0-EAF3-DD42-BB66-CC9545FEF389}" dt="2024-04-21T10:50:42.990" v="212" actId="1076"/>
          <ac:spMkLst>
            <pc:docMk/>
            <pc:sldMk cId="2613991491" sldId="280"/>
            <ac:spMk id="11" creationId="{C2188043-7A66-37AD-4C3C-3E4D315C618F}"/>
          </ac:spMkLst>
        </pc:spChg>
        <pc:spChg chg="mod">
          <ac:chgData name="Yuntong Zhu" userId="3502d9de-f772-4f04-8bfb-52efaa2ce1ed" providerId="ADAL" clId="{D619A6D0-EAF3-DD42-BB66-CC9545FEF389}" dt="2024-04-21T10:50:42.990" v="212" actId="1076"/>
          <ac:spMkLst>
            <pc:docMk/>
            <pc:sldMk cId="2613991491" sldId="280"/>
            <ac:spMk id="12" creationId="{B3E034EA-BAC2-6F99-3FEC-403E7346826B}"/>
          </ac:spMkLst>
        </pc:spChg>
        <pc:spChg chg="mod">
          <ac:chgData name="Yuntong Zhu" userId="3502d9de-f772-4f04-8bfb-52efaa2ce1ed" providerId="ADAL" clId="{D619A6D0-EAF3-DD42-BB66-CC9545FEF389}" dt="2024-04-21T10:50:42.990" v="212" actId="1076"/>
          <ac:spMkLst>
            <pc:docMk/>
            <pc:sldMk cId="2613991491" sldId="280"/>
            <ac:spMk id="13" creationId="{85D891DE-F455-9AEF-8D56-274E0B6F6CB7}"/>
          </ac:spMkLst>
        </pc:spChg>
        <pc:cxnChg chg="mod">
          <ac:chgData name="Yuntong Zhu" userId="3502d9de-f772-4f04-8bfb-52efaa2ce1ed" providerId="ADAL" clId="{D619A6D0-EAF3-DD42-BB66-CC9545FEF389}" dt="2024-04-21T10:50:42.990" v="212" actId="1076"/>
          <ac:cxnSpMkLst>
            <pc:docMk/>
            <pc:sldMk cId="2613991491" sldId="280"/>
            <ac:cxnSpMk id="6" creationId="{6D3FA92E-CCCC-EC55-CBE3-81A5F0A01C5C}"/>
          </ac:cxnSpMkLst>
        </pc:cxnChg>
        <pc:cxnChg chg="mod">
          <ac:chgData name="Yuntong Zhu" userId="3502d9de-f772-4f04-8bfb-52efaa2ce1ed" providerId="ADAL" clId="{D619A6D0-EAF3-DD42-BB66-CC9545FEF389}" dt="2024-04-21T10:50:42.990" v="212" actId="1076"/>
          <ac:cxnSpMkLst>
            <pc:docMk/>
            <pc:sldMk cId="2613991491" sldId="280"/>
            <ac:cxnSpMk id="10" creationId="{1D623F6D-D6E8-CD8C-635D-160BE7C3AAAF}"/>
          </ac:cxnSpMkLst>
        </pc:cxnChg>
      </pc:sldChg>
      <pc:sldChg chg="addSp modSp mod">
        <pc:chgData name="Yuntong Zhu" userId="3502d9de-f772-4f04-8bfb-52efaa2ce1ed" providerId="ADAL" clId="{D619A6D0-EAF3-DD42-BB66-CC9545FEF389}" dt="2024-04-21T10:53:26.450" v="361" actId="1076"/>
        <pc:sldMkLst>
          <pc:docMk/>
          <pc:sldMk cId="2807751591" sldId="281"/>
        </pc:sldMkLst>
        <pc:spChg chg="add mod">
          <ac:chgData name="Yuntong Zhu" userId="3502d9de-f772-4f04-8bfb-52efaa2ce1ed" providerId="ADAL" clId="{D619A6D0-EAF3-DD42-BB66-CC9545FEF389}" dt="2024-04-21T10:53:26.450" v="361" actId="1076"/>
          <ac:spMkLst>
            <pc:docMk/>
            <pc:sldMk cId="2807751591" sldId="281"/>
            <ac:spMk id="3" creationId="{D105B12D-9F7D-8ED6-E39F-D06B98DE24D6}"/>
          </ac:spMkLst>
        </pc:spChg>
      </pc:sldChg>
    </pc:docChg>
  </pc:docChgLst>
  <pc:docChgLst>
    <pc:chgData name="Yuntong Zhu" userId="3502d9de-f772-4f04-8bfb-52efaa2ce1ed" providerId="ADAL" clId="{2840B1FA-56A0-544C-B686-66F5E4471ABF}"/>
    <pc:docChg chg="undo redo custSel addSld delSld modSld sldOrd">
      <pc:chgData name="Yuntong Zhu" userId="3502d9de-f772-4f04-8bfb-52efaa2ce1ed" providerId="ADAL" clId="{2840B1FA-56A0-544C-B686-66F5E4471ABF}" dt="2024-04-21T08:33:05.260" v="6217" actId="208"/>
      <pc:docMkLst>
        <pc:docMk/>
      </pc:docMkLst>
      <pc:sldChg chg="addSp modSp mod">
        <pc:chgData name="Yuntong Zhu" userId="3502d9de-f772-4f04-8bfb-52efaa2ce1ed" providerId="ADAL" clId="{2840B1FA-56A0-544C-B686-66F5E4471ABF}" dt="2024-04-18T03:35:57.932" v="1983" actId="113"/>
        <pc:sldMkLst>
          <pc:docMk/>
          <pc:sldMk cId="2850175571" sldId="256"/>
        </pc:sldMkLst>
        <pc:spChg chg="add mod">
          <ac:chgData name="Yuntong Zhu" userId="3502d9de-f772-4f04-8bfb-52efaa2ce1ed" providerId="ADAL" clId="{2840B1FA-56A0-544C-B686-66F5E4471ABF}" dt="2024-04-18T03:35:57.932" v="1983" actId="113"/>
          <ac:spMkLst>
            <pc:docMk/>
            <pc:sldMk cId="2850175571" sldId="256"/>
            <ac:spMk id="2" creationId="{5A32768E-3595-D9F6-36B6-234162164C63}"/>
          </ac:spMkLst>
        </pc:spChg>
        <pc:spChg chg="mod">
          <ac:chgData name="Yuntong Zhu" userId="3502d9de-f772-4f04-8bfb-52efaa2ce1ed" providerId="ADAL" clId="{2840B1FA-56A0-544C-B686-66F5E4471ABF}" dt="2024-04-18T03:33:42.787" v="1982" actId="20577"/>
          <ac:spMkLst>
            <pc:docMk/>
            <pc:sldMk cId="2850175571" sldId="256"/>
            <ac:spMk id="24" creationId="{1E1F5FB5-ECEB-AEAA-A651-9317B62B1094}"/>
          </ac:spMkLst>
        </pc:spChg>
      </pc:sldChg>
      <pc:sldChg chg="addSp delSp modSp new mod ord">
        <pc:chgData name="Yuntong Zhu" userId="3502d9de-f772-4f04-8bfb-52efaa2ce1ed" providerId="ADAL" clId="{2840B1FA-56A0-544C-B686-66F5E4471ABF}" dt="2024-04-16T07:29:30.950" v="250" actId="20577"/>
        <pc:sldMkLst>
          <pc:docMk/>
          <pc:sldMk cId="2197532184" sldId="257"/>
        </pc:sldMkLst>
        <pc:spChg chg="mod">
          <ac:chgData name="Yuntong Zhu" userId="3502d9de-f772-4f04-8bfb-52efaa2ce1ed" providerId="ADAL" clId="{2840B1FA-56A0-544C-B686-66F5E4471ABF}" dt="2024-04-16T07:29:30.950" v="250" actId="20577"/>
          <ac:spMkLst>
            <pc:docMk/>
            <pc:sldMk cId="2197532184" sldId="257"/>
            <ac:spMk id="2" creationId="{BD8E7435-8FFA-FB20-BCF9-ADE00AF2EC65}"/>
          </ac:spMkLst>
        </pc:spChg>
        <pc:spChg chg="del">
          <ac:chgData name="Yuntong Zhu" userId="3502d9de-f772-4f04-8bfb-52efaa2ce1ed" providerId="ADAL" clId="{2840B1FA-56A0-544C-B686-66F5E4471ABF}" dt="2024-04-12T23:30:45.942" v="3" actId="478"/>
          <ac:spMkLst>
            <pc:docMk/>
            <pc:sldMk cId="2197532184" sldId="257"/>
            <ac:spMk id="3" creationId="{2FF7D4FA-39B2-09E8-A6BB-71A51B5AFA64}"/>
          </ac:spMkLst>
        </pc:spChg>
        <pc:spChg chg="add mod">
          <ac:chgData name="Yuntong Zhu" userId="3502d9de-f772-4f04-8bfb-52efaa2ce1ed" providerId="ADAL" clId="{2840B1FA-56A0-544C-B686-66F5E4471ABF}" dt="2024-04-16T07:28:53.880" v="218"/>
          <ac:spMkLst>
            <pc:docMk/>
            <pc:sldMk cId="2197532184" sldId="257"/>
            <ac:spMk id="3" creationId="{A2E8C8B6-A887-5A56-E193-280CF106B4E6}"/>
          </ac:spMkLst>
        </pc:spChg>
        <pc:spChg chg="add mod">
          <ac:chgData name="Yuntong Zhu" userId="3502d9de-f772-4f04-8bfb-52efaa2ce1ed" providerId="ADAL" clId="{2840B1FA-56A0-544C-B686-66F5E4471ABF}" dt="2024-04-16T07:28:53.880" v="218"/>
          <ac:spMkLst>
            <pc:docMk/>
            <pc:sldMk cId="2197532184" sldId="257"/>
            <ac:spMk id="5" creationId="{F060AB1F-236A-2165-54CC-9C972321EB4F}"/>
          </ac:spMkLst>
        </pc:spChg>
        <pc:spChg chg="add mod">
          <ac:chgData name="Yuntong Zhu" userId="3502d9de-f772-4f04-8bfb-52efaa2ce1ed" providerId="ADAL" clId="{2840B1FA-56A0-544C-B686-66F5E4471ABF}" dt="2024-04-16T07:28:53.880" v="218"/>
          <ac:spMkLst>
            <pc:docMk/>
            <pc:sldMk cId="2197532184" sldId="257"/>
            <ac:spMk id="6" creationId="{FCFB6877-967A-A7BE-3D73-6681C9EF7EB9}"/>
          </ac:spMkLst>
        </pc:spChg>
        <pc:spChg chg="add mod">
          <ac:chgData name="Yuntong Zhu" userId="3502d9de-f772-4f04-8bfb-52efaa2ce1ed" providerId="ADAL" clId="{2840B1FA-56A0-544C-B686-66F5E4471ABF}" dt="2024-04-16T07:29:08.442" v="224"/>
          <ac:spMkLst>
            <pc:docMk/>
            <pc:sldMk cId="2197532184" sldId="257"/>
            <ac:spMk id="7" creationId="{7C372977-B993-1C92-B2E1-F34F921DE977}"/>
          </ac:spMkLst>
        </pc:spChg>
        <pc:spChg chg="add mod">
          <ac:chgData name="Yuntong Zhu" userId="3502d9de-f772-4f04-8bfb-52efaa2ce1ed" providerId="ADAL" clId="{2840B1FA-56A0-544C-B686-66F5E4471ABF}" dt="2024-04-16T07:29:08.442" v="224"/>
          <ac:spMkLst>
            <pc:docMk/>
            <pc:sldMk cId="2197532184" sldId="257"/>
            <ac:spMk id="8" creationId="{32404205-D688-C55B-B9D4-F6A70751258E}"/>
          </ac:spMkLst>
        </pc:spChg>
        <pc:spChg chg="add mod">
          <ac:chgData name="Yuntong Zhu" userId="3502d9de-f772-4f04-8bfb-52efaa2ce1ed" providerId="ADAL" clId="{2840B1FA-56A0-544C-B686-66F5E4471ABF}" dt="2024-04-16T07:29:08.442" v="224"/>
          <ac:spMkLst>
            <pc:docMk/>
            <pc:sldMk cId="2197532184" sldId="257"/>
            <ac:spMk id="10" creationId="{D813103A-5137-F82C-29CD-AE6F2821BBDF}"/>
          </ac:spMkLst>
        </pc:spChg>
        <pc:spChg chg="add mod">
          <ac:chgData name="Yuntong Zhu" userId="3502d9de-f772-4f04-8bfb-52efaa2ce1ed" providerId="ADAL" clId="{2840B1FA-56A0-544C-B686-66F5E4471ABF}" dt="2024-04-16T07:29:08.442" v="224"/>
          <ac:spMkLst>
            <pc:docMk/>
            <pc:sldMk cId="2197532184" sldId="257"/>
            <ac:spMk id="11" creationId="{999CA0B0-7336-694F-1423-F94BFB9544FC}"/>
          </ac:spMkLst>
        </pc:spChg>
        <pc:spChg chg="add mod">
          <ac:chgData name="Yuntong Zhu" userId="3502d9de-f772-4f04-8bfb-52efaa2ce1ed" providerId="ADAL" clId="{2840B1FA-56A0-544C-B686-66F5E4471ABF}" dt="2024-04-16T07:29:08.442" v="224"/>
          <ac:spMkLst>
            <pc:docMk/>
            <pc:sldMk cId="2197532184" sldId="257"/>
            <ac:spMk id="12" creationId="{A1174D5C-23CF-B86A-342D-A0FE9B8BA3EA}"/>
          </ac:spMkLst>
        </pc:spChg>
        <pc:spChg chg="add mod">
          <ac:chgData name="Yuntong Zhu" userId="3502d9de-f772-4f04-8bfb-52efaa2ce1ed" providerId="ADAL" clId="{2840B1FA-56A0-544C-B686-66F5E4471ABF}" dt="2024-04-16T07:29:15.869" v="227"/>
          <ac:spMkLst>
            <pc:docMk/>
            <pc:sldMk cId="2197532184" sldId="257"/>
            <ac:spMk id="13" creationId="{5807BDA4-13B9-993A-7460-BC5A34573DF9}"/>
          </ac:spMkLst>
        </pc:spChg>
        <pc:spChg chg="add mod">
          <ac:chgData name="Yuntong Zhu" userId="3502d9de-f772-4f04-8bfb-52efaa2ce1ed" providerId="ADAL" clId="{2840B1FA-56A0-544C-B686-66F5E4471ABF}" dt="2024-04-16T07:29:15.869" v="227"/>
          <ac:spMkLst>
            <pc:docMk/>
            <pc:sldMk cId="2197532184" sldId="257"/>
            <ac:spMk id="14" creationId="{9BD11BDE-02DC-F222-0B35-15853035D82F}"/>
          </ac:spMkLst>
        </pc:spChg>
        <pc:spChg chg="add mod">
          <ac:chgData name="Yuntong Zhu" userId="3502d9de-f772-4f04-8bfb-52efaa2ce1ed" providerId="ADAL" clId="{2840B1FA-56A0-544C-B686-66F5E4471ABF}" dt="2024-04-16T07:29:15.869" v="227"/>
          <ac:spMkLst>
            <pc:docMk/>
            <pc:sldMk cId="2197532184" sldId="257"/>
            <ac:spMk id="15" creationId="{4B6BDEC6-E3F5-4A40-9E5C-735A4B5CA461}"/>
          </ac:spMkLst>
        </pc:spChg>
        <pc:spChg chg="add mod">
          <ac:chgData name="Yuntong Zhu" userId="3502d9de-f772-4f04-8bfb-52efaa2ce1ed" providerId="ADAL" clId="{2840B1FA-56A0-544C-B686-66F5E4471ABF}" dt="2024-04-16T07:29:15.869" v="227"/>
          <ac:spMkLst>
            <pc:docMk/>
            <pc:sldMk cId="2197532184" sldId="257"/>
            <ac:spMk id="16" creationId="{A586510F-9D40-E88F-DA9F-2293FDC3B0EB}"/>
          </ac:spMkLst>
        </pc:spChg>
        <pc:spChg chg="add mod">
          <ac:chgData name="Yuntong Zhu" userId="3502d9de-f772-4f04-8bfb-52efaa2ce1ed" providerId="ADAL" clId="{2840B1FA-56A0-544C-B686-66F5E4471ABF}" dt="2024-04-16T07:29:15.869" v="227"/>
          <ac:spMkLst>
            <pc:docMk/>
            <pc:sldMk cId="2197532184" sldId="257"/>
            <ac:spMk id="17" creationId="{B637D3A1-10F4-D54B-DB51-57B8CEB7DEB1}"/>
          </ac:spMkLst>
        </pc:spChg>
        <pc:spChg chg="add mod">
          <ac:chgData name="Yuntong Zhu" userId="3502d9de-f772-4f04-8bfb-52efaa2ce1ed" providerId="ADAL" clId="{2840B1FA-56A0-544C-B686-66F5E4471ABF}" dt="2024-04-16T07:29:15.869" v="227"/>
          <ac:spMkLst>
            <pc:docMk/>
            <pc:sldMk cId="2197532184" sldId="257"/>
            <ac:spMk id="18" creationId="{046A42CE-7140-16D8-93B1-EA332B232BED}"/>
          </ac:spMkLst>
        </pc:spChg>
        <pc:spChg chg="add mod">
          <ac:chgData name="Yuntong Zhu" userId="3502d9de-f772-4f04-8bfb-52efaa2ce1ed" providerId="ADAL" clId="{2840B1FA-56A0-544C-B686-66F5E4471ABF}" dt="2024-04-16T07:29:15.869" v="227"/>
          <ac:spMkLst>
            <pc:docMk/>
            <pc:sldMk cId="2197532184" sldId="257"/>
            <ac:spMk id="19" creationId="{D699C3A9-2F4C-253B-1B7F-6CAC3A1A4D29}"/>
          </ac:spMkLst>
        </pc:spChg>
        <pc:picChg chg="add mod">
          <ac:chgData name="Yuntong Zhu" userId="3502d9de-f772-4f04-8bfb-52efaa2ce1ed" providerId="ADAL" clId="{2840B1FA-56A0-544C-B686-66F5E4471ABF}" dt="2024-04-12T23:30:48.979" v="5" actId="14100"/>
          <ac:picMkLst>
            <pc:docMk/>
            <pc:sldMk cId="2197532184" sldId="257"/>
            <ac:picMk id="4" creationId="{ED725644-E794-B513-BDD4-716A6EB89C1B}"/>
          </ac:picMkLst>
        </pc:picChg>
        <pc:cxnChg chg="add mod">
          <ac:chgData name="Yuntong Zhu" userId="3502d9de-f772-4f04-8bfb-52efaa2ce1ed" providerId="ADAL" clId="{2840B1FA-56A0-544C-B686-66F5E4471ABF}" dt="2024-04-16T07:29:08.442" v="224"/>
          <ac:cxnSpMkLst>
            <pc:docMk/>
            <pc:sldMk cId="2197532184" sldId="257"/>
            <ac:cxnSpMk id="9" creationId="{4F3E1633-EA31-B187-3012-B7CC97E35C9A}"/>
          </ac:cxnSpMkLst>
        </pc:cxnChg>
      </pc:sldChg>
      <pc:sldChg chg="addSp delSp modSp add mod">
        <pc:chgData name="Yuntong Zhu" userId="3502d9de-f772-4f04-8bfb-52efaa2ce1ed" providerId="ADAL" clId="{2840B1FA-56A0-544C-B686-66F5E4471ABF}" dt="2024-04-21T08:33:05.260" v="6217" actId="208"/>
        <pc:sldMkLst>
          <pc:docMk/>
          <pc:sldMk cId="2860767570" sldId="258"/>
        </pc:sldMkLst>
        <pc:spChg chg="add mod">
          <ac:chgData name="Yuntong Zhu" userId="3502d9de-f772-4f04-8bfb-52efaa2ce1ed" providerId="ADAL" clId="{2840B1FA-56A0-544C-B686-66F5E4471ABF}" dt="2024-04-21T02:01:19.492" v="6017" actId="207"/>
          <ac:spMkLst>
            <pc:docMk/>
            <pc:sldMk cId="2860767570" sldId="258"/>
            <ac:spMk id="2" creationId="{A093E41D-9C2B-6A7B-32E6-83162D8EEF67}"/>
          </ac:spMkLst>
        </pc:spChg>
        <pc:spChg chg="add mod">
          <ac:chgData name="Yuntong Zhu" userId="3502d9de-f772-4f04-8bfb-52efaa2ce1ed" providerId="ADAL" clId="{2840B1FA-56A0-544C-B686-66F5E4471ABF}" dt="2024-04-21T02:01:44.846" v="6020" actId="1076"/>
          <ac:spMkLst>
            <pc:docMk/>
            <pc:sldMk cId="2860767570" sldId="258"/>
            <ac:spMk id="3" creationId="{EFC54DE6-1D51-9334-15C0-DE6576B439D3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4" creationId="{5AF7E0D4-1140-B7ED-F081-00BB43B624D2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5" creationId="{E82F6770-9F07-38C1-F53F-BB8F8D6B5AC1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6" creationId="{DC891271-0966-1B00-CBD9-B0A9756FFC11}"/>
          </ac:spMkLst>
        </pc:spChg>
        <pc:spChg chg="mod">
          <ac:chgData name="Yuntong Zhu" userId="3502d9de-f772-4f04-8bfb-52efaa2ce1ed" providerId="ADAL" clId="{2840B1FA-56A0-544C-B686-66F5E4471ABF}" dt="2024-04-16T08:01:08.852" v="860" actId="1076"/>
          <ac:spMkLst>
            <pc:docMk/>
            <pc:sldMk cId="2860767570" sldId="258"/>
            <ac:spMk id="7" creationId="{18098B87-B4A9-E472-56CB-26DAB12BE99F}"/>
          </ac:spMkLst>
        </pc:spChg>
        <pc:spChg chg="del mod">
          <ac:chgData name="Yuntong Zhu" userId="3502d9de-f772-4f04-8bfb-52efaa2ce1ed" providerId="ADAL" clId="{2840B1FA-56A0-544C-B686-66F5E4471ABF}" dt="2024-04-16T07:46:46.729" v="602" actId="478"/>
          <ac:spMkLst>
            <pc:docMk/>
            <pc:sldMk cId="2860767570" sldId="258"/>
            <ac:spMk id="8" creationId="{383457C3-A00C-C9FA-4E60-D8801349C21F}"/>
          </ac:spMkLst>
        </pc:spChg>
        <pc:spChg chg="add mod">
          <ac:chgData name="Yuntong Zhu" userId="3502d9de-f772-4f04-8bfb-52efaa2ce1ed" providerId="ADAL" clId="{2840B1FA-56A0-544C-B686-66F5E4471ABF}" dt="2024-04-21T02:02:11.729" v="6025" actId="688"/>
          <ac:spMkLst>
            <pc:docMk/>
            <pc:sldMk cId="2860767570" sldId="258"/>
            <ac:spMk id="8" creationId="{5C04B851-A1C5-93B0-C270-98FA89A6903E}"/>
          </ac:spMkLst>
        </pc:spChg>
        <pc:spChg chg="del mod">
          <ac:chgData name="Yuntong Zhu" userId="3502d9de-f772-4f04-8bfb-52efaa2ce1ed" providerId="ADAL" clId="{2840B1FA-56A0-544C-B686-66F5E4471ABF}" dt="2024-04-16T07:46:46.729" v="602" actId="478"/>
          <ac:spMkLst>
            <pc:docMk/>
            <pc:sldMk cId="2860767570" sldId="258"/>
            <ac:spMk id="9" creationId="{5E282D31-C742-DD93-0D4B-82E5BF5B0B29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18" creationId="{ED58012B-48C6-31A5-1975-51A9157AAD81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19" creationId="{EFA517CD-57A6-3853-2A83-91CE9E3FF7B6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20" creationId="{41C34C65-E720-778A-1D4D-56091200C9FE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21" creationId="{FD3D94EA-62D2-663C-6C8A-446C2A8F8A55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22" creationId="{DE4A4930-E230-E3AB-75A0-C805DA013FFD}"/>
          </ac:spMkLst>
        </pc:spChg>
        <pc:spChg chg="mod">
          <ac:chgData name="Yuntong Zhu" userId="3502d9de-f772-4f04-8bfb-52efaa2ce1ed" providerId="ADAL" clId="{2840B1FA-56A0-544C-B686-66F5E4471ABF}" dt="2024-04-16T08:44:16.776" v="1091" actId="1076"/>
          <ac:spMkLst>
            <pc:docMk/>
            <pc:sldMk cId="2860767570" sldId="258"/>
            <ac:spMk id="24" creationId="{1E1F5FB5-ECEB-AEAA-A651-9317B62B1094}"/>
          </ac:spMkLst>
        </pc:spChg>
        <pc:spChg chg="add mod">
          <ac:chgData name="Yuntong Zhu" userId="3502d9de-f772-4f04-8bfb-52efaa2ce1ed" providerId="ADAL" clId="{2840B1FA-56A0-544C-B686-66F5E4471ABF}" dt="2024-04-16T23:12:21.893" v="1135" actId="1076"/>
          <ac:spMkLst>
            <pc:docMk/>
            <pc:sldMk cId="2860767570" sldId="258"/>
            <ac:spMk id="25" creationId="{F05E5586-AA49-9374-FA1A-DC4551206260}"/>
          </ac:spMkLst>
        </pc:spChg>
        <pc:spChg chg="del mod">
          <ac:chgData name="Yuntong Zhu" userId="3502d9de-f772-4f04-8bfb-52efaa2ce1ed" providerId="ADAL" clId="{2840B1FA-56A0-544C-B686-66F5E4471ABF}" dt="2024-04-21T02:11:29.087" v="6200" actId="478"/>
          <ac:spMkLst>
            <pc:docMk/>
            <pc:sldMk cId="2860767570" sldId="258"/>
            <ac:spMk id="26" creationId="{9497D7D3-6F81-7479-5087-438EAD99C230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27" creationId="{7A8F1FAC-A6F0-5BC0-5AA8-9AC363FC77B5}"/>
          </ac:spMkLst>
        </pc:spChg>
        <pc:spChg chg="del mod">
          <ac:chgData name="Yuntong Zhu" userId="3502d9de-f772-4f04-8bfb-52efaa2ce1ed" providerId="ADAL" clId="{2840B1FA-56A0-544C-B686-66F5E4471ABF}" dt="2024-04-16T07:40:40.285" v="480" actId="478"/>
          <ac:spMkLst>
            <pc:docMk/>
            <pc:sldMk cId="2860767570" sldId="258"/>
            <ac:spMk id="28" creationId="{D88A42D0-531B-99A2-011F-8589508DCA0C}"/>
          </ac:spMkLst>
        </pc:spChg>
        <pc:spChg chg="add del mod">
          <ac:chgData name="Yuntong Zhu" userId="3502d9de-f772-4f04-8bfb-52efaa2ce1ed" providerId="ADAL" clId="{2840B1FA-56A0-544C-B686-66F5E4471ABF}" dt="2024-04-16T07:28:02.616" v="125" actId="478"/>
          <ac:spMkLst>
            <pc:docMk/>
            <pc:sldMk cId="2860767570" sldId="258"/>
            <ac:spMk id="29" creationId="{9BBB3C34-3161-D877-E759-FE89DB2B9FEE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31" creationId="{C8D470AB-739A-84E0-0030-BEA9625D2CA2}"/>
          </ac:spMkLst>
        </pc:spChg>
        <pc:spChg chg="add 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32" creationId="{11AC6A8F-063C-2B77-9DC6-C34CE67ECEA6}"/>
          </ac:spMkLst>
        </pc:spChg>
        <pc:spChg chg="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33" creationId="{5330A165-19F9-DA62-74CE-E1FB141539A8}"/>
          </ac:spMkLst>
        </pc:spChg>
        <pc:spChg chg="add 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34" creationId="{D4656053-B838-1A91-BB78-5F0C0BCCECD1}"/>
          </ac:spMkLst>
        </pc:spChg>
        <pc:spChg chg="add 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35" creationId="{8C10A43A-54DB-A124-F8BC-C66D0023BF55}"/>
          </ac:spMkLst>
        </pc:spChg>
        <pc:spChg chg="add mod">
          <ac:chgData name="Yuntong Zhu" userId="3502d9de-f772-4f04-8bfb-52efaa2ce1ed" providerId="ADAL" clId="{2840B1FA-56A0-544C-B686-66F5E4471ABF}" dt="2024-04-21T08:33:05.260" v="6217" actId="208"/>
          <ac:spMkLst>
            <pc:docMk/>
            <pc:sldMk cId="2860767570" sldId="258"/>
            <ac:spMk id="36" creationId="{6F419D85-E1A6-5D58-6132-DF47C1C82BAF}"/>
          </ac:spMkLst>
        </pc:spChg>
        <pc:spChg chg="add mod">
          <ac:chgData name="Yuntong Zhu" userId="3502d9de-f772-4f04-8bfb-52efaa2ce1ed" providerId="ADAL" clId="{2840B1FA-56A0-544C-B686-66F5E4471ABF}" dt="2024-04-21T08:33:05.260" v="6217" actId="208"/>
          <ac:spMkLst>
            <pc:docMk/>
            <pc:sldMk cId="2860767570" sldId="258"/>
            <ac:spMk id="37" creationId="{A41AAA18-3A72-E834-1B7D-F163C5F2AA74}"/>
          </ac:spMkLst>
        </pc:spChg>
        <pc:spChg chg="add mod">
          <ac:chgData name="Yuntong Zhu" userId="3502d9de-f772-4f04-8bfb-52efaa2ce1ed" providerId="ADAL" clId="{2840B1FA-56A0-544C-B686-66F5E4471ABF}" dt="2024-04-21T08:33:05.260" v="6217" actId="208"/>
          <ac:spMkLst>
            <pc:docMk/>
            <pc:sldMk cId="2860767570" sldId="258"/>
            <ac:spMk id="38" creationId="{3DDFCA97-A64D-21B8-2E8F-25A464D3F5CD}"/>
          </ac:spMkLst>
        </pc:spChg>
        <pc:spChg chg="del mod">
          <ac:chgData name="Yuntong Zhu" userId="3502d9de-f772-4f04-8bfb-52efaa2ce1ed" providerId="ADAL" clId="{2840B1FA-56A0-544C-B686-66F5E4471ABF}" dt="2024-04-16T07:46:44.191" v="601" actId="478"/>
          <ac:spMkLst>
            <pc:docMk/>
            <pc:sldMk cId="2860767570" sldId="258"/>
            <ac:spMk id="39" creationId="{73631E68-003F-74BC-75F4-33DDA2E01B53}"/>
          </ac:spMkLst>
        </pc:spChg>
        <pc:spChg chg="del mod">
          <ac:chgData name="Yuntong Zhu" userId="3502d9de-f772-4f04-8bfb-52efaa2ce1ed" providerId="ADAL" clId="{2840B1FA-56A0-544C-B686-66F5E4471ABF}" dt="2024-04-16T07:46:46.729" v="602" actId="478"/>
          <ac:spMkLst>
            <pc:docMk/>
            <pc:sldMk cId="2860767570" sldId="258"/>
            <ac:spMk id="40" creationId="{959B8A8B-24F6-38B5-C2AB-2F8DA5400C00}"/>
          </ac:spMkLst>
        </pc:spChg>
        <pc:spChg chg="del mod">
          <ac:chgData name="Yuntong Zhu" userId="3502d9de-f772-4f04-8bfb-52efaa2ce1ed" providerId="ADAL" clId="{2840B1FA-56A0-544C-B686-66F5E4471ABF}" dt="2024-04-16T07:46:46.729" v="602" actId="478"/>
          <ac:spMkLst>
            <pc:docMk/>
            <pc:sldMk cId="2860767570" sldId="258"/>
            <ac:spMk id="41" creationId="{F9604409-9A95-C189-19BA-5EDF2F23FAEC}"/>
          </ac:spMkLst>
        </pc:spChg>
        <pc:spChg chg="del">
          <ac:chgData name="Yuntong Zhu" userId="3502d9de-f772-4f04-8bfb-52efaa2ce1ed" providerId="ADAL" clId="{2840B1FA-56A0-544C-B686-66F5E4471ABF}" dt="2024-04-16T07:30:03.591" v="252" actId="478"/>
          <ac:spMkLst>
            <pc:docMk/>
            <pc:sldMk cId="2860767570" sldId="258"/>
            <ac:spMk id="42" creationId="{6325CBFB-D4A0-8955-AED7-50DA7512F836}"/>
          </ac:spMkLst>
        </pc:spChg>
        <pc:spChg chg="del">
          <ac:chgData name="Yuntong Zhu" userId="3502d9de-f772-4f04-8bfb-52efaa2ce1ed" providerId="ADAL" clId="{2840B1FA-56A0-544C-B686-66F5E4471ABF}" dt="2024-04-16T07:25:53.651" v="85" actId="478"/>
          <ac:spMkLst>
            <pc:docMk/>
            <pc:sldMk cId="2860767570" sldId="258"/>
            <ac:spMk id="43" creationId="{600F7253-AA97-75DB-FE8C-7C86FD5B98F5}"/>
          </ac:spMkLst>
        </pc:spChg>
        <pc:spChg chg="add del mod">
          <ac:chgData name="Yuntong Zhu" userId="3502d9de-f772-4f04-8bfb-52efaa2ce1ed" providerId="ADAL" clId="{2840B1FA-56A0-544C-B686-66F5E4471ABF}" dt="2024-04-16T08:01:02.051" v="859" actId="21"/>
          <ac:spMkLst>
            <pc:docMk/>
            <pc:sldMk cId="2860767570" sldId="258"/>
            <ac:spMk id="48" creationId="{295D9250-5456-EE5B-12EE-7299CC7098ED}"/>
          </ac:spMkLst>
        </pc:spChg>
        <pc:spChg chg="add del mod">
          <ac:chgData name="Yuntong Zhu" userId="3502d9de-f772-4f04-8bfb-52efaa2ce1ed" providerId="ADAL" clId="{2840B1FA-56A0-544C-B686-66F5E4471ABF}" dt="2024-04-16T07:36:50.523" v="406" actId="478"/>
          <ac:spMkLst>
            <pc:docMk/>
            <pc:sldMk cId="2860767570" sldId="258"/>
            <ac:spMk id="49" creationId="{4A4B75D2-56CD-D313-DB49-557F42D40812}"/>
          </ac:spMkLst>
        </pc:spChg>
        <pc:spChg chg="add del mod">
          <ac:chgData name="Yuntong Zhu" userId="3502d9de-f772-4f04-8bfb-52efaa2ce1ed" providerId="ADAL" clId="{2840B1FA-56A0-544C-B686-66F5E4471ABF}" dt="2024-04-16T08:01:02.051" v="859" actId="21"/>
          <ac:spMkLst>
            <pc:docMk/>
            <pc:sldMk cId="2860767570" sldId="258"/>
            <ac:spMk id="50" creationId="{6E03135E-0C28-1ECD-C4DE-9672FE3FA51D}"/>
          </ac:spMkLst>
        </pc:spChg>
        <pc:spChg chg="add del mod">
          <ac:chgData name="Yuntong Zhu" userId="3502d9de-f772-4f04-8bfb-52efaa2ce1ed" providerId="ADAL" clId="{2840B1FA-56A0-544C-B686-66F5E4471ABF}" dt="2024-04-16T08:01:02.051" v="859" actId="21"/>
          <ac:spMkLst>
            <pc:docMk/>
            <pc:sldMk cId="2860767570" sldId="258"/>
            <ac:spMk id="51" creationId="{14A20EB2-251F-DFEA-F519-4E327941766A}"/>
          </ac:spMkLst>
        </pc:spChg>
        <pc:spChg chg="add del mod">
          <ac:chgData name="Yuntong Zhu" userId="3502d9de-f772-4f04-8bfb-52efaa2ce1ed" providerId="ADAL" clId="{2840B1FA-56A0-544C-B686-66F5E4471ABF}" dt="2024-04-16T08:01:02.051" v="859" actId="21"/>
          <ac:spMkLst>
            <pc:docMk/>
            <pc:sldMk cId="2860767570" sldId="258"/>
            <ac:spMk id="52" creationId="{65110F40-AC22-E43E-AEA7-FE227E626E08}"/>
          </ac:spMkLst>
        </pc:spChg>
        <pc:spChg chg="add del mod">
          <ac:chgData name="Yuntong Zhu" userId="3502d9de-f772-4f04-8bfb-52efaa2ce1ed" providerId="ADAL" clId="{2840B1FA-56A0-544C-B686-66F5E4471ABF}" dt="2024-04-16T08:01:02.051" v="859" actId="21"/>
          <ac:spMkLst>
            <pc:docMk/>
            <pc:sldMk cId="2860767570" sldId="258"/>
            <ac:spMk id="53" creationId="{C2E5B9EC-66A6-9B99-7D52-6AF144D908AB}"/>
          </ac:spMkLst>
        </pc:spChg>
        <pc:spChg chg="add mod">
          <ac:chgData name="Yuntong Zhu" userId="3502d9de-f772-4f04-8bfb-52efaa2ce1ed" providerId="ADAL" clId="{2840B1FA-56A0-544C-B686-66F5E4471ABF}" dt="2024-04-16T08:01:15.208" v="862" actId="1076"/>
          <ac:spMkLst>
            <pc:docMk/>
            <pc:sldMk cId="2860767570" sldId="258"/>
            <ac:spMk id="54" creationId="{DB31113A-3EBE-5032-DC03-4C3AA0F9D561}"/>
          </ac:spMkLst>
        </pc:spChg>
        <pc:spChg chg="add 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55" creationId="{BD6895A4-227D-5593-43D3-80573F0E80D4}"/>
          </ac:spMkLst>
        </pc:spChg>
        <pc:spChg chg="add 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57" creationId="{9FFBCD16-E695-D982-8F4A-EA3F4C7B2F0A}"/>
          </ac:spMkLst>
        </pc:spChg>
        <pc:spChg chg="add mod">
          <ac:chgData name="Yuntong Zhu" userId="3502d9de-f772-4f04-8bfb-52efaa2ce1ed" providerId="ADAL" clId="{2840B1FA-56A0-544C-B686-66F5E4471ABF}" dt="2024-04-16T08:03:16.844" v="882" actId="114"/>
          <ac:spMkLst>
            <pc:docMk/>
            <pc:sldMk cId="2860767570" sldId="258"/>
            <ac:spMk id="63" creationId="{08113477-F0FA-83FB-1C03-5B72794E07AF}"/>
          </ac:spMkLst>
        </pc:spChg>
        <pc:spChg chg="add del mod">
          <ac:chgData name="Yuntong Zhu" userId="3502d9de-f772-4f04-8bfb-52efaa2ce1ed" providerId="ADAL" clId="{2840B1FA-56A0-544C-B686-66F5E4471ABF}" dt="2024-04-16T07:42:00.686" v="537"/>
          <ac:spMkLst>
            <pc:docMk/>
            <pc:sldMk cId="2860767570" sldId="258"/>
            <ac:spMk id="64" creationId="{076F5C5E-669C-F0CE-84EB-740978C16A74}"/>
          </ac:spMkLst>
        </pc:spChg>
        <pc:spChg chg="add del mod">
          <ac:chgData name="Yuntong Zhu" userId="3502d9de-f772-4f04-8bfb-52efaa2ce1ed" providerId="ADAL" clId="{2840B1FA-56A0-544C-B686-66F5E4471ABF}" dt="2024-04-16T07:42:54.939" v="552" actId="478"/>
          <ac:spMkLst>
            <pc:docMk/>
            <pc:sldMk cId="2860767570" sldId="258"/>
            <ac:spMk id="69" creationId="{9FC77F54-6373-FCB1-96B5-B81171D9FE64}"/>
          </ac:spMkLst>
        </pc:spChg>
        <pc:spChg chg="add del mod">
          <ac:chgData name="Yuntong Zhu" userId="3502d9de-f772-4f04-8bfb-52efaa2ce1ed" providerId="ADAL" clId="{2840B1FA-56A0-544C-B686-66F5E4471ABF}" dt="2024-04-16T07:43:15.580" v="559" actId="478"/>
          <ac:spMkLst>
            <pc:docMk/>
            <pc:sldMk cId="2860767570" sldId="258"/>
            <ac:spMk id="73" creationId="{2F3E8FB9-0E33-AAE9-D888-6F9AFA9430E9}"/>
          </ac:spMkLst>
        </pc:spChg>
        <pc:spChg chg="add 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78" creationId="{26A2AF75-CB9C-DE64-DB66-2EE0FADA8FF5}"/>
          </ac:spMkLst>
        </pc:spChg>
        <pc:spChg chg="add 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99" creationId="{49867515-10B9-4631-A38C-F9367191A7FF}"/>
          </ac:spMkLst>
        </pc:spChg>
        <pc:spChg chg="add mod">
          <ac:chgData name="Yuntong Zhu" userId="3502d9de-f772-4f04-8bfb-52efaa2ce1ed" providerId="ADAL" clId="{2840B1FA-56A0-544C-B686-66F5E4471ABF}" dt="2024-04-16T07:49:08.156" v="634"/>
          <ac:spMkLst>
            <pc:docMk/>
            <pc:sldMk cId="2860767570" sldId="258"/>
            <ac:spMk id="106" creationId="{E414538C-8A5E-F1B3-C657-BF5D64B28BBF}"/>
          </ac:spMkLst>
        </pc:spChg>
        <pc:spChg chg="add mod">
          <ac:chgData name="Yuntong Zhu" userId="3502d9de-f772-4f04-8bfb-52efaa2ce1ed" providerId="ADAL" clId="{2840B1FA-56A0-544C-B686-66F5E4471ABF}" dt="2024-04-16T07:51:09.233" v="672" actId="1076"/>
          <ac:spMkLst>
            <pc:docMk/>
            <pc:sldMk cId="2860767570" sldId="258"/>
            <ac:spMk id="107" creationId="{37EDEFEE-7DB4-7DAD-CA93-1D7665B874BD}"/>
          </ac:spMkLst>
        </pc:spChg>
        <pc:spChg chg="add mod">
          <ac:chgData name="Yuntong Zhu" userId="3502d9de-f772-4f04-8bfb-52efaa2ce1ed" providerId="ADAL" clId="{2840B1FA-56A0-544C-B686-66F5E4471ABF}" dt="2024-04-16T07:52:07.406" v="730" actId="20577"/>
          <ac:spMkLst>
            <pc:docMk/>
            <pc:sldMk cId="2860767570" sldId="258"/>
            <ac:spMk id="108" creationId="{38CCFCA3-267E-9653-462B-2C32C07D8ECD}"/>
          </ac:spMkLst>
        </pc:spChg>
        <pc:spChg chg="add mod">
          <ac:chgData name="Yuntong Zhu" userId="3502d9de-f772-4f04-8bfb-52efaa2ce1ed" providerId="ADAL" clId="{2840B1FA-56A0-544C-B686-66F5E4471ABF}" dt="2024-04-16T07:51:17.991" v="674" actId="1076"/>
          <ac:spMkLst>
            <pc:docMk/>
            <pc:sldMk cId="2860767570" sldId="258"/>
            <ac:spMk id="109" creationId="{03E5CEBC-EAFC-87FA-A17F-89F15F6FD11C}"/>
          </ac:spMkLst>
        </pc:spChg>
        <pc:spChg chg="add mod">
          <ac:chgData name="Yuntong Zhu" userId="3502d9de-f772-4f04-8bfb-52efaa2ce1ed" providerId="ADAL" clId="{2840B1FA-56A0-544C-B686-66F5E4471ABF}" dt="2024-04-16T07:51:34.724" v="698" actId="20577"/>
          <ac:spMkLst>
            <pc:docMk/>
            <pc:sldMk cId="2860767570" sldId="258"/>
            <ac:spMk id="110" creationId="{4113DBD1-D38C-ABB9-2C49-EC9D99F438D5}"/>
          </ac:spMkLst>
        </pc:spChg>
        <pc:spChg chg="add mod">
          <ac:chgData name="Yuntong Zhu" userId="3502d9de-f772-4f04-8bfb-52efaa2ce1ed" providerId="ADAL" clId="{2840B1FA-56A0-544C-B686-66F5E4471ABF}" dt="2024-04-16T07:56:54.734" v="820" actId="1076"/>
          <ac:spMkLst>
            <pc:docMk/>
            <pc:sldMk cId="2860767570" sldId="258"/>
            <ac:spMk id="111" creationId="{B47D35B0-3396-561F-B61C-688C4DCA235C}"/>
          </ac:spMkLst>
        </pc:spChg>
        <pc:spChg chg="add mod">
          <ac:chgData name="Yuntong Zhu" userId="3502d9de-f772-4f04-8bfb-52efaa2ce1ed" providerId="ADAL" clId="{2840B1FA-56A0-544C-B686-66F5E4471ABF}" dt="2024-04-16T07:52:35.345" v="758" actId="14100"/>
          <ac:spMkLst>
            <pc:docMk/>
            <pc:sldMk cId="2860767570" sldId="258"/>
            <ac:spMk id="113" creationId="{80197500-397E-B4A4-3C77-DFC630BC3E43}"/>
          </ac:spMkLst>
        </pc:spChg>
        <pc:spChg chg="add mod">
          <ac:chgData name="Yuntong Zhu" userId="3502d9de-f772-4f04-8bfb-52efaa2ce1ed" providerId="ADAL" clId="{2840B1FA-56A0-544C-B686-66F5E4471ABF}" dt="2024-04-16T07:52:47.447" v="776" actId="20577"/>
          <ac:spMkLst>
            <pc:docMk/>
            <pc:sldMk cId="2860767570" sldId="258"/>
            <ac:spMk id="114" creationId="{3CF32B4A-6F20-8008-E8F0-676197677712}"/>
          </ac:spMkLst>
        </pc:spChg>
        <pc:spChg chg="add mod">
          <ac:chgData name="Yuntong Zhu" userId="3502d9de-f772-4f04-8bfb-52efaa2ce1ed" providerId="ADAL" clId="{2840B1FA-56A0-544C-B686-66F5E4471ABF}" dt="2024-04-16T08:41:33.101" v="1083" actId="1076"/>
          <ac:spMkLst>
            <pc:docMk/>
            <pc:sldMk cId="2860767570" sldId="258"/>
            <ac:spMk id="124" creationId="{8E10127A-13DF-253B-FC34-759861B56567}"/>
          </ac:spMkLst>
        </pc:spChg>
        <pc:spChg chg="add mod">
          <ac:chgData name="Yuntong Zhu" userId="3502d9de-f772-4f04-8bfb-52efaa2ce1ed" providerId="ADAL" clId="{2840B1FA-56A0-544C-B686-66F5E4471ABF}" dt="2024-04-16T08:01:29.143" v="865" actId="14100"/>
          <ac:spMkLst>
            <pc:docMk/>
            <pc:sldMk cId="2860767570" sldId="258"/>
            <ac:spMk id="127" creationId="{D9181CD7-F8F5-47C9-05E9-2E790F187639}"/>
          </ac:spMkLst>
        </pc:spChg>
        <pc:spChg chg="add mod">
          <ac:chgData name="Yuntong Zhu" userId="3502d9de-f772-4f04-8bfb-52efaa2ce1ed" providerId="ADAL" clId="{2840B1FA-56A0-544C-B686-66F5E4471ABF}" dt="2024-04-16T08:01:44.529" v="867" actId="1076"/>
          <ac:spMkLst>
            <pc:docMk/>
            <pc:sldMk cId="2860767570" sldId="258"/>
            <ac:spMk id="128" creationId="{FE1EF7EB-D52C-1CD7-1A15-B48F0F15FE57}"/>
          </ac:spMkLst>
        </pc:spChg>
        <pc:spChg chg="add mod">
          <ac:chgData name="Yuntong Zhu" userId="3502d9de-f772-4f04-8bfb-52efaa2ce1ed" providerId="ADAL" clId="{2840B1FA-56A0-544C-B686-66F5E4471ABF}" dt="2024-04-16T08:02:47.256" v="875" actId="114"/>
          <ac:spMkLst>
            <pc:docMk/>
            <pc:sldMk cId="2860767570" sldId="258"/>
            <ac:spMk id="129" creationId="{7E8B3D66-2FAC-5EA3-22B9-72053A22AC39}"/>
          </ac:spMkLst>
        </pc:spChg>
        <pc:spChg chg="add mod">
          <ac:chgData name="Yuntong Zhu" userId="3502d9de-f772-4f04-8bfb-52efaa2ce1ed" providerId="ADAL" clId="{2840B1FA-56A0-544C-B686-66F5E4471ABF}" dt="2024-04-16T08:03:06.489" v="879" actId="114"/>
          <ac:spMkLst>
            <pc:docMk/>
            <pc:sldMk cId="2860767570" sldId="258"/>
            <ac:spMk id="130" creationId="{8DCCDAEB-D6FB-C7B7-2FEE-A6D437776380}"/>
          </ac:spMkLst>
        </pc:spChg>
        <pc:spChg chg="add mod">
          <ac:chgData name="Yuntong Zhu" userId="3502d9de-f772-4f04-8bfb-52efaa2ce1ed" providerId="ADAL" clId="{2840B1FA-56A0-544C-B686-66F5E4471ABF}" dt="2024-04-16T08:01:24.211" v="864" actId="1076"/>
          <ac:spMkLst>
            <pc:docMk/>
            <pc:sldMk cId="2860767570" sldId="258"/>
            <ac:spMk id="131" creationId="{9CF118D4-A5D1-B413-9ED8-EE6021BAAADC}"/>
          </ac:spMkLst>
        </pc:spChg>
        <pc:picChg chg="add mod">
          <ac:chgData name="Yuntong Zhu" userId="3502d9de-f772-4f04-8bfb-52efaa2ce1ed" providerId="ADAL" clId="{2840B1FA-56A0-544C-B686-66F5E4471ABF}" dt="2024-04-16T07:58:26.794" v="857" actId="14100"/>
          <ac:picMkLst>
            <pc:docMk/>
            <pc:sldMk cId="2860767570" sldId="258"/>
            <ac:picMk id="115" creationId="{9F9B2C04-643F-0FF8-9D32-35863974D199}"/>
          </ac:picMkLst>
        </pc:picChg>
        <pc:picChg chg="add mod">
          <ac:chgData name="Yuntong Zhu" userId="3502d9de-f772-4f04-8bfb-52efaa2ce1ed" providerId="ADAL" clId="{2840B1FA-56A0-544C-B686-66F5E4471ABF}" dt="2024-04-16T08:37:22.977" v="889" actId="1076"/>
          <ac:picMkLst>
            <pc:docMk/>
            <pc:sldMk cId="2860767570" sldId="258"/>
            <ac:picMk id="132" creationId="{0FCFCB9B-1FC8-6F0D-1DD2-BE2AEF8FC393}"/>
          </ac:picMkLst>
        </pc:picChg>
        <pc:cxnChg chg="mod">
          <ac:chgData name="Yuntong Zhu" userId="3502d9de-f772-4f04-8bfb-52efaa2ce1ed" providerId="ADAL" clId="{2840B1FA-56A0-544C-B686-66F5E4471ABF}" dt="2024-04-16T07:51:09.233" v="672" actId="1076"/>
          <ac:cxnSpMkLst>
            <pc:docMk/>
            <pc:sldMk cId="2860767570" sldId="258"/>
            <ac:cxnSpMk id="10" creationId="{4D2905E9-2AC0-6752-C4C7-D6FA0ECAD88B}"/>
          </ac:cxnSpMkLst>
        </pc:cxnChg>
        <pc:cxnChg chg="mod">
          <ac:chgData name="Yuntong Zhu" userId="3502d9de-f772-4f04-8bfb-52efaa2ce1ed" providerId="ADAL" clId="{2840B1FA-56A0-544C-B686-66F5E4471ABF}" dt="2024-04-16T07:51:09.233" v="672" actId="1076"/>
          <ac:cxnSpMkLst>
            <pc:docMk/>
            <pc:sldMk cId="2860767570" sldId="258"/>
            <ac:cxnSpMk id="11" creationId="{DD4B9B36-99E1-90E7-92DA-FBDBBB0D5471}"/>
          </ac:cxnSpMkLst>
        </pc:cxnChg>
        <pc:cxnChg chg="del mod">
          <ac:chgData name="Yuntong Zhu" userId="3502d9de-f772-4f04-8bfb-52efaa2ce1ed" providerId="ADAL" clId="{2840B1FA-56A0-544C-B686-66F5E4471ABF}" dt="2024-04-16T07:33:44.650" v="337" actId="478"/>
          <ac:cxnSpMkLst>
            <pc:docMk/>
            <pc:sldMk cId="2860767570" sldId="258"/>
            <ac:cxnSpMk id="12" creationId="{38F7FE7C-7B1A-7ED9-4803-22F4B57644E4}"/>
          </ac:cxnSpMkLst>
        </pc:cxnChg>
        <pc:cxnChg chg="del mod">
          <ac:chgData name="Yuntong Zhu" userId="3502d9de-f772-4f04-8bfb-52efaa2ce1ed" providerId="ADAL" clId="{2840B1FA-56A0-544C-B686-66F5E4471ABF}" dt="2024-04-16T07:46:44.191" v="601" actId="478"/>
          <ac:cxnSpMkLst>
            <pc:docMk/>
            <pc:sldMk cId="2860767570" sldId="258"/>
            <ac:cxnSpMk id="13" creationId="{A99F0500-D71B-3DEA-B9F9-E91D4CB6B40F}"/>
          </ac:cxnSpMkLst>
        </pc:cxnChg>
        <pc:cxnChg chg="del mod">
          <ac:chgData name="Yuntong Zhu" userId="3502d9de-f772-4f04-8bfb-52efaa2ce1ed" providerId="ADAL" clId="{2840B1FA-56A0-544C-B686-66F5E4471ABF}" dt="2024-04-16T07:33:44.231" v="336" actId="478"/>
          <ac:cxnSpMkLst>
            <pc:docMk/>
            <pc:sldMk cId="2860767570" sldId="258"/>
            <ac:cxnSpMk id="15" creationId="{438D38A2-5F1E-8EB1-5703-A7AB75CEA309}"/>
          </ac:cxnSpMkLst>
        </pc:cxnChg>
        <pc:cxnChg chg="add mod">
          <ac:chgData name="Yuntong Zhu" userId="3502d9de-f772-4f04-8bfb-52efaa2ce1ed" providerId="ADAL" clId="{2840B1FA-56A0-544C-B686-66F5E4471ABF}" dt="2024-04-16T07:51:09.233" v="672" actId="1076"/>
          <ac:cxnSpMkLst>
            <pc:docMk/>
            <pc:sldMk cId="2860767570" sldId="258"/>
            <ac:cxnSpMk id="23" creationId="{416C22DD-7913-8A8D-D70D-C332222C7FCE}"/>
          </ac:cxnSpMkLst>
        </pc:cxnChg>
        <pc:cxnChg chg="add mod">
          <ac:chgData name="Yuntong Zhu" userId="3502d9de-f772-4f04-8bfb-52efaa2ce1ed" providerId="ADAL" clId="{2840B1FA-56A0-544C-B686-66F5E4471ABF}" dt="2024-04-16T07:51:09.233" v="672" actId="1076"/>
          <ac:cxnSpMkLst>
            <pc:docMk/>
            <pc:sldMk cId="2860767570" sldId="258"/>
            <ac:cxnSpMk id="44" creationId="{254D95DE-A50D-6183-781F-098174168AEA}"/>
          </ac:cxnSpMkLst>
        </pc:cxnChg>
        <pc:cxnChg chg="add del mod">
          <ac:chgData name="Yuntong Zhu" userId="3502d9de-f772-4f04-8bfb-52efaa2ce1ed" providerId="ADAL" clId="{2840B1FA-56A0-544C-B686-66F5E4471ABF}" dt="2024-04-16T07:43:13.218" v="558" actId="478"/>
          <ac:cxnSpMkLst>
            <pc:docMk/>
            <pc:sldMk cId="2860767570" sldId="258"/>
            <ac:cxnSpMk id="68" creationId="{43E5BB2C-D78F-8E22-6041-DC5E34091F75}"/>
          </ac:cxnSpMkLst>
        </pc:cxnChg>
        <pc:cxnChg chg="add del mod">
          <ac:chgData name="Yuntong Zhu" userId="3502d9de-f772-4f04-8bfb-52efaa2ce1ed" providerId="ADAL" clId="{2840B1FA-56A0-544C-B686-66F5E4471ABF}" dt="2024-04-16T07:43:41.641" v="569" actId="478"/>
          <ac:cxnSpMkLst>
            <pc:docMk/>
            <pc:sldMk cId="2860767570" sldId="258"/>
            <ac:cxnSpMk id="75" creationId="{4052E418-97F9-B8C3-4A2D-A1F1AC84B1DB}"/>
          </ac:cxnSpMkLst>
        </pc:cxnChg>
        <pc:cxnChg chg="add mod">
          <ac:chgData name="Yuntong Zhu" userId="3502d9de-f772-4f04-8bfb-52efaa2ce1ed" providerId="ADAL" clId="{2840B1FA-56A0-544C-B686-66F5E4471ABF}" dt="2024-04-16T07:51:09.233" v="672" actId="1076"/>
          <ac:cxnSpMkLst>
            <pc:docMk/>
            <pc:sldMk cId="2860767570" sldId="258"/>
            <ac:cxnSpMk id="82" creationId="{EB5E4E44-943D-D5AC-EC3E-0277068AEFAA}"/>
          </ac:cxnSpMkLst>
        </pc:cxnChg>
        <pc:cxnChg chg="add mod">
          <ac:chgData name="Yuntong Zhu" userId="3502d9de-f772-4f04-8bfb-52efaa2ce1ed" providerId="ADAL" clId="{2840B1FA-56A0-544C-B686-66F5E4471ABF}" dt="2024-04-16T23:12:21.893" v="1135" actId="1076"/>
          <ac:cxnSpMkLst>
            <pc:docMk/>
            <pc:sldMk cId="2860767570" sldId="258"/>
            <ac:cxnSpMk id="89" creationId="{46E48BFA-3D5B-0FEE-50B9-9F28365CFB02}"/>
          </ac:cxnSpMkLst>
        </pc:cxnChg>
        <pc:cxnChg chg="add mod">
          <ac:chgData name="Yuntong Zhu" userId="3502d9de-f772-4f04-8bfb-52efaa2ce1ed" providerId="ADAL" clId="{2840B1FA-56A0-544C-B686-66F5E4471ABF}" dt="2024-04-16T07:51:09.233" v="672" actId="1076"/>
          <ac:cxnSpMkLst>
            <pc:docMk/>
            <pc:sldMk cId="2860767570" sldId="258"/>
            <ac:cxnSpMk id="93" creationId="{79C9F016-4EDC-6770-10B0-0E7EF3E07865}"/>
          </ac:cxnSpMkLst>
        </pc:cxnChg>
        <pc:cxnChg chg="add mod">
          <ac:chgData name="Yuntong Zhu" userId="3502d9de-f772-4f04-8bfb-52efaa2ce1ed" providerId="ADAL" clId="{2840B1FA-56A0-544C-B686-66F5E4471ABF}" dt="2024-04-16T07:51:09.233" v="672" actId="1076"/>
          <ac:cxnSpMkLst>
            <pc:docMk/>
            <pc:sldMk cId="2860767570" sldId="258"/>
            <ac:cxnSpMk id="100" creationId="{D522A7CE-DBDF-A4E6-DB61-DD7C59715A7A}"/>
          </ac:cxnSpMkLst>
        </pc:cxnChg>
        <pc:cxnChg chg="add mod">
          <ac:chgData name="Yuntong Zhu" userId="3502d9de-f772-4f04-8bfb-52efaa2ce1ed" providerId="ADAL" clId="{2840B1FA-56A0-544C-B686-66F5E4471ABF}" dt="2024-04-16T07:58:26.794" v="857" actId="14100"/>
          <ac:cxnSpMkLst>
            <pc:docMk/>
            <pc:sldMk cId="2860767570" sldId="258"/>
            <ac:cxnSpMk id="116" creationId="{22E03EB2-E85E-EE4A-F20A-63415E47FE3F}"/>
          </ac:cxnSpMkLst>
        </pc:cxnChg>
      </pc:sldChg>
      <pc:sldChg chg="modSp new mod ord">
        <pc:chgData name="Yuntong Zhu" userId="3502d9de-f772-4f04-8bfb-52efaa2ce1ed" providerId="ADAL" clId="{2840B1FA-56A0-544C-B686-66F5E4471ABF}" dt="2024-04-18T20:12:02.232" v="5635"/>
        <pc:sldMkLst>
          <pc:docMk/>
          <pc:sldMk cId="4290112744" sldId="259"/>
        </pc:sldMkLst>
        <pc:spChg chg="mod">
          <ac:chgData name="Yuntong Zhu" userId="3502d9de-f772-4f04-8bfb-52efaa2ce1ed" providerId="ADAL" clId="{2840B1FA-56A0-544C-B686-66F5E4471ABF}" dt="2024-04-18T03:36:17.036" v="2010" actId="20577"/>
          <ac:spMkLst>
            <pc:docMk/>
            <pc:sldMk cId="4290112744" sldId="259"/>
            <ac:spMk id="2" creationId="{284AA979-7DB6-B281-803F-A6799312763C}"/>
          </ac:spMkLst>
        </pc:spChg>
        <pc:spChg chg="mod">
          <ac:chgData name="Yuntong Zhu" userId="3502d9de-f772-4f04-8bfb-52efaa2ce1ed" providerId="ADAL" clId="{2840B1FA-56A0-544C-B686-66F5E4471ABF}" dt="2024-04-18T20:12:02.232" v="5635"/>
          <ac:spMkLst>
            <pc:docMk/>
            <pc:sldMk cId="4290112744" sldId="259"/>
            <ac:spMk id="3" creationId="{C53EEFE0-445E-C5CF-1B37-AD6E8F6F9F70}"/>
          </ac:spMkLst>
        </pc:spChg>
      </pc:sldChg>
      <pc:sldChg chg="addSp delSp modSp add mod ord">
        <pc:chgData name="Yuntong Zhu" userId="3502d9de-f772-4f04-8bfb-52efaa2ce1ed" providerId="ADAL" clId="{2840B1FA-56A0-544C-B686-66F5E4471ABF}" dt="2024-04-19T20:33:21.981" v="5903" actId="1076"/>
        <pc:sldMkLst>
          <pc:docMk/>
          <pc:sldMk cId="2533707669" sldId="260"/>
        </pc:sldMkLst>
        <pc:spChg chg="del">
          <ac:chgData name="Yuntong Zhu" userId="3502d9de-f772-4f04-8bfb-52efaa2ce1ed" providerId="ADAL" clId="{2840B1FA-56A0-544C-B686-66F5E4471ABF}" dt="2024-04-16T23:11:26.724" v="1101" actId="478"/>
          <ac:spMkLst>
            <pc:docMk/>
            <pc:sldMk cId="2533707669" sldId="260"/>
            <ac:spMk id="2" creationId="{284AA979-7DB6-B281-803F-A6799312763C}"/>
          </ac:spMkLst>
        </pc:spChg>
        <pc:spChg chg="del">
          <ac:chgData name="Yuntong Zhu" userId="3502d9de-f772-4f04-8bfb-52efaa2ce1ed" providerId="ADAL" clId="{2840B1FA-56A0-544C-B686-66F5E4471ABF}" dt="2024-04-16T23:11:28.385" v="1102" actId="478"/>
          <ac:spMkLst>
            <pc:docMk/>
            <pc:sldMk cId="2533707669" sldId="260"/>
            <ac:spMk id="3" creationId="{C53EEFE0-445E-C5CF-1B37-AD6E8F6F9F70}"/>
          </ac:spMkLst>
        </pc:spChg>
        <pc:spChg chg="add mod">
          <ac:chgData name="Yuntong Zhu" userId="3502d9de-f772-4f04-8bfb-52efaa2ce1ed" providerId="ADAL" clId="{2840B1FA-56A0-544C-B686-66F5E4471ABF}" dt="2024-04-16T23:12:32.520" v="1137" actId="1076"/>
          <ac:spMkLst>
            <pc:docMk/>
            <pc:sldMk cId="2533707669" sldId="260"/>
            <ac:spMk id="9" creationId="{28F64512-568E-49EC-F599-C790882911CC}"/>
          </ac:spMkLst>
        </pc:spChg>
        <pc:spChg chg="add mod">
          <ac:chgData name="Yuntong Zhu" userId="3502d9de-f772-4f04-8bfb-52efaa2ce1ed" providerId="ADAL" clId="{2840B1FA-56A0-544C-B686-66F5E4471ABF}" dt="2024-04-16T23:12:32.520" v="1137" actId="1076"/>
          <ac:spMkLst>
            <pc:docMk/>
            <pc:sldMk cId="2533707669" sldId="260"/>
            <ac:spMk id="10" creationId="{08495EC1-F8CD-7F94-19D1-9112E85A07A4}"/>
          </ac:spMkLst>
        </pc:spChg>
        <pc:spChg chg="add mod">
          <ac:chgData name="Yuntong Zhu" userId="3502d9de-f772-4f04-8bfb-52efaa2ce1ed" providerId="ADAL" clId="{2840B1FA-56A0-544C-B686-66F5E4471ABF}" dt="2024-04-16T23:12:32.520" v="1137" actId="1076"/>
          <ac:spMkLst>
            <pc:docMk/>
            <pc:sldMk cId="2533707669" sldId="260"/>
            <ac:spMk id="11" creationId="{3E429D43-BF58-2100-A43B-25B46DFADB31}"/>
          </ac:spMkLst>
        </pc:spChg>
        <pc:spChg chg="add mod">
          <ac:chgData name="Yuntong Zhu" userId="3502d9de-f772-4f04-8bfb-52efaa2ce1ed" providerId="ADAL" clId="{2840B1FA-56A0-544C-B686-66F5E4471ABF}" dt="2024-04-16T23:12:32.520" v="1137" actId="1076"/>
          <ac:spMkLst>
            <pc:docMk/>
            <pc:sldMk cId="2533707669" sldId="260"/>
            <ac:spMk id="12" creationId="{C9FB1B8C-027C-1D46-6AAF-9B5702A42C2D}"/>
          </ac:spMkLst>
        </pc:spChg>
        <pc:spChg chg="add mod">
          <ac:chgData name="Yuntong Zhu" userId="3502d9de-f772-4f04-8bfb-52efaa2ce1ed" providerId="ADAL" clId="{2840B1FA-56A0-544C-B686-66F5E4471ABF}" dt="2024-04-16T23:12:32.520" v="1137" actId="1076"/>
          <ac:spMkLst>
            <pc:docMk/>
            <pc:sldMk cId="2533707669" sldId="260"/>
            <ac:spMk id="13" creationId="{097D0F4D-B042-CA47-46D3-B5E6FF51877B}"/>
          </ac:spMkLst>
        </pc:spChg>
        <pc:spChg chg="add mod">
          <ac:chgData name="Yuntong Zhu" userId="3502d9de-f772-4f04-8bfb-52efaa2ce1ed" providerId="ADAL" clId="{2840B1FA-56A0-544C-B686-66F5E4471ABF}" dt="2024-04-16T23:12:56.912" v="1142" actId="14100"/>
          <ac:spMkLst>
            <pc:docMk/>
            <pc:sldMk cId="2533707669" sldId="260"/>
            <ac:spMk id="14" creationId="{6763E688-FC5A-77B9-EF6F-1F4B18EA2FDF}"/>
          </ac:spMkLst>
        </pc:spChg>
        <pc:spChg chg="add del mod">
          <ac:chgData name="Yuntong Zhu" userId="3502d9de-f772-4f04-8bfb-52efaa2ce1ed" providerId="ADAL" clId="{2840B1FA-56A0-544C-B686-66F5E4471ABF}" dt="2024-04-16T23:13:08.235" v="1147" actId="478"/>
          <ac:spMkLst>
            <pc:docMk/>
            <pc:sldMk cId="2533707669" sldId="260"/>
            <ac:spMk id="15" creationId="{E672AC0E-5A7E-0F5A-1B28-24AC9E6AB0B8}"/>
          </ac:spMkLst>
        </pc:spChg>
        <pc:spChg chg="add del mod">
          <ac:chgData name="Yuntong Zhu" userId="3502d9de-f772-4f04-8bfb-52efaa2ce1ed" providerId="ADAL" clId="{2840B1FA-56A0-544C-B686-66F5E4471ABF}" dt="2024-04-16T23:13:08.771" v="1148" actId="478"/>
          <ac:spMkLst>
            <pc:docMk/>
            <pc:sldMk cId="2533707669" sldId="260"/>
            <ac:spMk id="16" creationId="{169B565E-6AEE-691C-6704-8E1E47154A41}"/>
          </ac:spMkLst>
        </pc:spChg>
        <pc:spChg chg="add mod">
          <ac:chgData name="Yuntong Zhu" userId="3502d9de-f772-4f04-8bfb-52efaa2ce1ed" providerId="ADAL" clId="{2840B1FA-56A0-544C-B686-66F5E4471ABF}" dt="2024-04-18T03:57:18.592" v="3449" actId="113"/>
          <ac:spMkLst>
            <pc:docMk/>
            <pc:sldMk cId="2533707669" sldId="260"/>
            <ac:spMk id="16" creationId="{477C9B7E-26B2-C13A-F271-77AD8904AAE4}"/>
          </ac:spMkLst>
        </pc:spChg>
        <pc:spChg chg="add mod">
          <ac:chgData name="Yuntong Zhu" userId="3502d9de-f772-4f04-8bfb-52efaa2ce1ed" providerId="ADAL" clId="{2840B1FA-56A0-544C-B686-66F5E4471ABF}" dt="2024-04-18T04:11:13.400" v="4089" actId="113"/>
          <ac:spMkLst>
            <pc:docMk/>
            <pc:sldMk cId="2533707669" sldId="260"/>
            <ac:spMk id="19" creationId="{E8041444-E234-7461-DDA4-B6DF2E3B43A4}"/>
          </ac:spMkLst>
        </pc:spChg>
        <pc:picChg chg="add mod">
          <ac:chgData name="Yuntong Zhu" userId="3502d9de-f772-4f04-8bfb-52efaa2ce1ed" providerId="ADAL" clId="{2840B1FA-56A0-544C-B686-66F5E4471ABF}" dt="2024-04-16T23:12:14.443" v="1133" actId="1076"/>
          <ac:picMkLst>
            <pc:docMk/>
            <pc:sldMk cId="2533707669" sldId="260"/>
            <ac:picMk id="4" creationId="{BAB7FB48-E261-91AC-F2E4-0F71C6F1098E}"/>
          </ac:picMkLst>
        </pc:picChg>
        <pc:picChg chg="add mod">
          <ac:chgData name="Yuntong Zhu" userId="3502d9de-f772-4f04-8bfb-52efaa2ce1ed" providerId="ADAL" clId="{2840B1FA-56A0-544C-B686-66F5E4471ABF}" dt="2024-04-16T23:12:12.832" v="1132" actId="1076"/>
          <ac:picMkLst>
            <pc:docMk/>
            <pc:sldMk cId="2533707669" sldId="260"/>
            <ac:picMk id="5" creationId="{6100FB41-93B9-516F-D0A7-D4E74C1C2350}"/>
          </ac:picMkLst>
        </pc:picChg>
        <pc:picChg chg="add mod">
          <ac:chgData name="Yuntong Zhu" userId="3502d9de-f772-4f04-8bfb-52efaa2ce1ed" providerId="ADAL" clId="{2840B1FA-56A0-544C-B686-66F5E4471ABF}" dt="2024-04-16T23:12:11.811" v="1131" actId="1076"/>
          <ac:picMkLst>
            <pc:docMk/>
            <pc:sldMk cId="2533707669" sldId="260"/>
            <ac:picMk id="6" creationId="{A11EA568-AA13-0684-BE28-E02B9CF7C1C9}"/>
          </ac:picMkLst>
        </pc:picChg>
        <pc:picChg chg="add mod">
          <ac:chgData name="Yuntong Zhu" userId="3502d9de-f772-4f04-8bfb-52efaa2ce1ed" providerId="ADAL" clId="{2840B1FA-56A0-544C-B686-66F5E4471ABF}" dt="2024-04-16T23:12:10.448" v="1130" actId="1076"/>
          <ac:picMkLst>
            <pc:docMk/>
            <pc:sldMk cId="2533707669" sldId="260"/>
            <ac:picMk id="7" creationId="{125BEDAD-1D5F-8FDE-221D-19654832FB2A}"/>
          </ac:picMkLst>
        </pc:picChg>
        <pc:picChg chg="add mod">
          <ac:chgData name="Yuntong Zhu" userId="3502d9de-f772-4f04-8bfb-52efaa2ce1ed" providerId="ADAL" clId="{2840B1FA-56A0-544C-B686-66F5E4471ABF}" dt="2024-04-16T23:12:09.295" v="1129" actId="1076"/>
          <ac:picMkLst>
            <pc:docMk/>
            <pc:sldMk cId="2533707669" sldId="260"/>
            <ac:picMk id="8" creationId="{5420F098-FBAF-CCCA-47DF-49E9EA8F8B48}"/>
          </ac:picMkLst>
        </pc:picChg>
        <pc:picChg chg="add mod">
          <ac:chgData name="Yuntong Zhu" userId="3502d9de-f772-4f04-8bfb-52efaa2ce1ed" providerId="ADAL" clId="{2840B1FA-56A0-544C-B686-66F5E4471ABF}" dt="2024-04-19T00:33:39.068" v="5886" actId="1076"/>
          <ac:picMkLst>
            <pc:docMk/>
            <pc:sldMk cId="2533707669" sldId="260"/>
            <ac:picMk id="25" creationId="{B4C3DF91-A489-63F6-5964-40D6416922A2}"/>
          </ac:picMkLst>
        </pc:picChg>
        <pc:picChg chg="add mod">
          <ac:chgData name="Yuntong Zhu" userId="3502d9de-f772-4f04-8bfb-52efaa2ce1ed" providerId="ADAL" clId="{2840B1FA-56A0-544C-B686-66F5E4471ABF}" dt="2024-04-19T20:33:21.981" v="5903" actId="1076"/>
          <ac:picMkLst>
            <pc:docMk/>
            <pc:sldMk cId="2533707669" sldId="260"/>
            <ac:picMk id="26" creationId="{A018ADC4-A102-E0DF-F7E6-E81FC0137CA6}"/>
          </ac:picMkLst>
        </pc:picChg>
        <pc:cxnChg chg="add mod">
          <ac:chgData name="Yuntong Zhu" userId="3502d9de-f772-4f04-8bfb-52efaa2ce1ed" providerId="ADAL" clId="{2840B1FA-56A0-544C-B686-66F5E4471ABF}" dt="2024-04-18T04:11:13.400" v="4089" actId="113"/>
          <ac:cxnSpMkLst>
            <pc:docMk/>
            <pc:sldMk cId="2533707669" sldId="260"/>
            <ac:cxnSpMk id="17" creationId="{438DB121-35D0-0B8F-6DE8-F5076AC63203}"/>
          </ac:cxnSpMkLst>
        </pc:cxnChg>
        <pc:cxnChg chg="add mod">
          <ac:chgData name="Yuntong Zhu" userId="3502d9de-f772-4f04-8bfb-52efaa2ce1ed" providerId="ADAL" clId="{2840B1FA-56A0-544C-B686-66F5E4471ABF}" dt="2024-04-18T04:11:13.400" v="4089" actId="113"/>
          <ac:cxnSpMkLst>
            <pc:docMk/>
            <pc:sldMk cId="2533707669" sldId="260"/>
            <ac:cxnSpMk id="18" creationId="{1B5401C9-DF52-8E42-AD3B-648BB9746C86}"/>
          </ac:cxnSpMkLst>
        </pc:cxnChg>
      </pc:sldChg>
      <pc:sldChg chg="delSp modSp add del mod">
        <pc:chgData name="Yuntong Zhu" userId="3502d9de-f772-4f04-8bfb-52efaa2ce1ed" providerId="ADAL" clId="{2840B1FA-56A0-544C-B686-66F5E4471ABF}" dt="2024-04-16T23:11:24.882" v="1100" actId="2696"/>
        <pc:sldMkLst>
          <pc:docMk/>
          <pc:sldMk cId="3075627443" sldId="261"/>
        </pc:sldMkLst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5" creationId="{E82F6770-9F07-38C1-F53F-BB8F8D6B5AC1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6" creationId="{DC891271-0966-1B00-CBD9-B0A9756FFC11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7" creationId="{18098B87-B4A9-E472-56CB-26DAB12BE99F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8" creationId="{ED58012B-48C6-31A5-1975-51A9157AAD81}"/>
          </ac:spMkLst>
        </pc:spChg>
        <pc:spChg chg="del">
          <ac:chgData name="Yuntong Zhu" userId="3502d9de-f772-4f04-8bfb-52efaa2ce1ed" providerId="ADAL" clId="{2840B1FA-56A0-544C-B686-66F5E4471ABF}" dt="2024-04-16T23:10:27.412" v="1093" actId="478"/>
          <ac:spMkLst>
            <pc:docMk/>
            <pc:sldMk cId="3075627443" sldId="261"/>
            <ac:spMk id="24" creationId="{1E1F5FB5-ECEB-AEAA-A651-9317B62B1094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25" creationId="{F05E5586-AA49-9374-FA1A-DC4551206260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34" creationId="{D4656053-B838-1A91-BB78-5F0C0BCCECD1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35" creationId="{8C10A43A-54DB-A124-F8BC-C66D0023BF55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36" creationId="{6F419D85-E1A6-5D58-6132-DF47C1C82BAF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37" creationId="{A41AAA18-3A72-E834-1B7D-F163C5F2AA74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38" creationId="{3DDFCA97-A64D-21B8-2E8F-25A464D3F5CD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54" creationId="{DB31113A-3EBE-5032-DC03-4C3AA0F9D561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55" creationId="{BD6895A4-227D-5593-43D3-80573F0E80D4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63" creationId="{08113477-F0FA-83FB-1C03-5B72794E07AF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78" creationId="{26A2AF75-CB9C-DE64-DB66-2EE0FADA8FF5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09" creationId="{03E5CEBC-EAFC-87FA-A17F-89F15F6FD11C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10" creationId="{4113DBD1-D38C-ABB9-2C49-EC9D99F438D5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11" creationId="{B47D35B0-3396-561F-B61C-688C4DCA235C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13" creationId="{80197500-397E-B4A4-3C77-DFC630BC3E43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14" creationId="{3CF32B4A-6F20-8008-E8F0-676197677712}"/>
          </ac:spMkLst>
        </pc:spChg>
        <pc:spChg chg="del">
          <ac:chgData name="Yuntong Zhu" userId="3502d9de-f772-4f04-8bfb-52efaa2ce1ed" providerId="ADAL" clId="{2840B1FA-56A0-544C-B686-66F5E4471ABF}" dt="2024-04-16T23:10:34.433" v="1096" actId="478"/>
          <ac:spMkLst>
            <pc:docMk/>
            <pc:sldMk cId="3075627443" sldId="261"/>
            <ac:spMk id="124" creationId="{8E10127A-13DF-253B-FC34-759861B56567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27" creationId="{D9181CD7-F8F5-47C9-05E9-2E790F187639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28" creationId="{FE1EF7EB-D52C-1CD7-1A15-B48F0F15FE57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29" creationId="{7E8B3D66-2FAC-5EA3-22B9-72053A22AC39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30" creationId="{8DCCDAEB-D6FB-C7B7-2FEE-A6D437776380}"/>
          </ac:spMkLst>
        </pc:spChg>
        <pc:spChg chg="mod">
          <ac:chgData name="Yuntong Zhu" userId="3502d9de-f772-4f04-8bfb-52efaa2ce1ed" providerId="ADAL" clId="{2840B1FA-56A0-544C-B686-66F5E4471ABF}" dt="2024-04-16T23:10:56.414" v="1099" actId="14100"/>
          <ac:spMkLst>
            <pc:docMk/>
            <pc:sldMk cId="3075627443" sldId="261"/>
            <ac:spMk id="131" creationId="{9CF118D4-A5D1-B413-9ED8-EE6021BAAADC}"/>
          </ac:spMkLst>
        </pc:spChg>
        <pc:picChg chg="del">
          <ac:chgData name="Yuntong Zhu" userId="3502d9de-f772-4f04-8bfb-52efaa2ce1ed" providerId="ADAL" clId="{2840B1FA-56A0-544C-B686-66F5E4471ABF}" dt="2024-04-16T23:10:32.702" v="1094" actId="478"/>
          <ac:picMkLst>
            <pc:docMk/>
            <pc:sldMk cId="3075627443" sldId="261"/>
            <ac:picMk id="115" creationId="{9F9B2C04-643F-0FF8-9D32-35863974D199}"/>
          </ac:picMkLst>
        </pc:picChg>
        <pc:picChg chg="del">
          <ac:chgData name="Yuntong Zhu" userId="3502d9de-f772-4f04-8bfb-52efaa2ce1ed" providerId="ADAL" clId="{2840B1FA-56A0-544C-B686-66F5E4471ABF}" dt="2024-04-16T23:10:33.218" v="1095" actId="478"/>
          <ac:picMkLst>
            <pc:docMk/>
            <pc:sldMk cId="3075627443" sldId="261"/>
            <ac:picMk id="132" creationId="{0FCFCB9B-1FC8-6F0D-1DD2-BE2AEF8FC393}"/>
          </ac:picMkLst>
        </pc:picChg>
        <pc:cxnChg chg="mod">
          <ac:chgData name="Yuntong Zhu" userId="3502d9de-f772-4f04-8bfb-52efaa2ce1ed" providerId="ADAL" clId="{2840B1FA-56A0-544C-B686-66F5E4471ABF}" dt="2024-04-16T23:10:56.414" v="1099" actId="14100"/>
          <ac:cxnSpMkLst>
            <pc:docMk/>
            <pc:sldMk cId="3075627443" sldId="261"/>
            <ac:cxnSpMk id="11" creationId="{DD4B9B36-99E1-90E7-92DA-FBDBBB0D5471}"/>
          </ac:cxnSpMkLst>
        </pc:cxnChg>
        <pc:cxnChg chg="mod">
          <ac:chgData name="Yuntong Zhu" userId="3502d9de-f772-4f04-8bfb-52efaa2ce1ed" providerId="ADAL" clId="{2840B1FA-56A0-544C-B686-66F5E4471ABF}" dt="2024-04-16T23:10:56.414" v="1099" actId="14100"/>
          <ac:cxnSpMkLst>
            <pc:docMk/>
            <pc:sldMk cId="3075627443" sldId="261"/>
            <ac:cxnSpMk id="44" creationId="{254D95DE-A50D-6183-781F-098174168AEA}"/>
          </ac:cxnSpMkLst>
        </pc:cxnChg>
        <pc:cxnChg chg="mod">
          <ac:chgData name="Yuntong Zhu" userId="3502d9de-f772-4f04-8bfb-52efaa2ce1ed" providerId="ADAL" clId="{2840B1FA-56A0-544C-B686-66F5E4471ABF}" dt="2024-04-16T23:10:56.414" v="1099" actId="14100"/>
          <ac:cxnSpMkLst>
            <pc:docMk/>
            <pc:sldMk cId="3075627443" sldId="261"/>
            <ac:cxnSpMk id="82" creationId="{EB5E4E44-943D-D5AC-EC3E-0277068AEFAA}"/>
          </ac:cxnSpMkLst>
        </pc:cxnChg>
        <pc:cxnChg chg="mod">
          <ac:chgData name="Yuntong Zhu" userId="3502d9de-f772-4f04-8bfb-52efaa2ce1ed" providerId="ADAL" clId="{2840B1FA-56A0-544C-B686-66F5E4471ABF}" dt="2024-04-16T23:10:56.414" v="1099" actId="14100"/>
          <ac:cxnSpMkLst>
            <pc:docMk/>
            <pc:sldMk cId="3075627443" sldId="261"/>
            <ac:cxnSpMk id="89" creationId="{46E48BFA-3D5B-0FEE-50B9-9F28365CFB02}"/>
          </ac:cxnSpMkLst>
        </pc:cxnChg>
        <pc:cxnChg chg="mod">
          <ac:chgData name="Yuntong Zhu" userId="3502d9de-f772-4f04-8bfb-52efaa2ce1ed" providerId="ADAL" clId="{2840B1FA-56A0-544C-B686-66F5E4471ABF}" dt="2024-04-16T23:10:56.414" v="1099" actId="14100"/>
          <ac:cxnSpMkLst>
            <pc:docMk/>
            <pc:sldMk cId="3075627443" sldId="261"/>
            <ac:cxnSpMk id="93" creationId="{79C9F016-4EDC-6770-10B0-0E7EF3E07865}"/>
          </ac:cxnSpMkLst>
        </pc:cxnChg>
        <pc:cxnChg chg="del mod">
          <ac:chgData name="Yuntong Zhu" userId="3502d9de-f772-4f04-8bfb-52efaa2ce1ed" providerId="ADAL" clId="{2840B1FA-56A0-544C-B686-66F5E4471ABF}" dt="2024-04-16T23:10:35.341" v="1097" actId="478"/>
          <ac:cxnSpMkLst>
            <pc:docMk/>
            <pc:sldMk cId="3075627443" sldId="261"/>
            <ac:cxnSpMk id="116" creationId="{22E03EB2-E85E-EE4A-F20A-63415E47FE3F}"/>
          </ac:cxnSpMkLst>
        </pc:cxnChg>
      </pc:sldChg>
      <pc:sldChg chg="modSp new mod">
        <pc:chgData name="Yuntong Zhu" userId="3502d9de-f772-4f04-8bfb-52efaa2ce1ed" providerId="ADAL" clId="{2840B1FA-56A0-544C-B686-66F5E4471ABF}" dt="2024-04-18T04:01:26.728" v="3643"/>
        <pc:sldMkLst>
          <pc:docMk/>
          <pc:sldMk cId="3090964149" sldId="261"/>
        </pc:sldMkLst>
        <pc:spChg chg="mod">
          <ac:chgData name="Yuntong Zhu" userId="3502d9de-f772-4f04-8bfb-52efaa2ce1ed" providerId="ADAL" clId="{2840B1FA-56A0-544C-B686-66F5E4471ABF}" dt="2024-04-18T02:15:51.124" v="1590" actId="404"/>
          <ac:spMkLst>
            <pc:docMk/>
            <pc:sldMk cId="3090964149" sldId="261"/>
            <ac:spMk id="2" creationId="{1BE7D8C2-5562-C633-DC1F-4C88B4C99E47}"/>
          </ac:spMkLst>
        </pc:spChg>
        <pc:spChg chg="mod">
          <ac:chgData name="Yuntong Zhu" userId="3502d9de-f772-4f04-8bfb-52efaa2ce1ed" providerId="ADAL" clId="{2840B1FA-56A0-544C-B686-66F5E4471ABF}" dt="2024-04-18T04:01:26.728" v="3643"/>
          <ac:spMkLst>
            <pc:docMk/>
            <pc:sldMk cId="3090964149" sldId="261"/>
            <ac:spMk id="3" creationId="{FFD4E7A2-ECFD-5EBE-BF76-96671C135688}"/>
          </ac:spMkLst>
        </pc:spChg>
      </pc:sldChg>
      <pc:sldChg chg="addSp delSp modSp new mod">
        <pc:chgData name="Yuntong Zhu" userId="3502d9de-f772-4f04-8bfb-52efaa2ce1ed" providerId="ADAL" clId="{2840B1FA-56A0-544C-B686-66F5E4471ABF}" dt="2024-04-18T04:27:06.002" v="4479" actId="1076"/>
        <pc:sldMkLst>
          <pc:docMk/>
          <pc:sldMk cId="2978821163" sldId="262"/>
        </pc:sldMkLst>
        <pc:spChg chg="mod">
          <ac:chgData name="Yuntong Zhu" userId="3502d9de-f772-4f04-8bfb-52efaa2ce1ed" providerId="ADAL" clId="{2840B1FA-56A0-544C-B686-66F5E4471ABF}" dt="2024-04-18T03:29:02.895" v="1790" actId="20577"/>
          <ac:spMkLst>
            <pc:docMk/>
            <pc:sldMk cId="2978821163" sldId="262"/>
            <ac:spMk id="2" creationId="{2F3D736E-7C9D-ACEB-A840-ED06FCDF7383}"/>
          </ac:spMkLst>
        </pc:spChg>
        <pc:spChg chg="add del">
          <ac:chgData name="Yuntong Zhu" userId="3502d9de-f772-4f04-8bfb-52efaa2ce1ed" providerId="ADAL" clId="{2840B1FA-56A0-544C-B686-66F5E4471ABF}" dt="2024-04-18T03:28:13.795" v="1756"/>
          <ac:spMkLst>
            <pc:docMk/>
            <pc:sldMk cId="2978821163" sldId="262"/>
            <ac:spMk id="3" creationId="{B0428B08-36A2-CC7A-F17C-31F0B043F526}"/>
          </ac:spMkLst>
        </pc:spChg>
        <pc:spChg chg="add mod">
          <ac:chgData name="Yuntong Zhu" userId="3502d9de-f772-4f04-8bfb-52efaa2ce1ed" providerId="ADAL" clId="{2840B1FA-56A0-544C-B686-66F5E4471ABF}" dt="2024-04-18T04:26:54.183" v="4475" actId="1076"/>
          <ac:spMkLst>
            <pc:docMk/>
            <pc:sldMk cId="2978821163" sldId="262"/>
            <ac:spMk id="6" creationId="{31057C57-60E8-D5F5-77CE-1772A706DC30}"/>
          </ac:spMkLst>
        </pc:spChg>
        <pc:spChg chg="add mod">
          <ac:chgData name="Yuntong Zhu" userId="3502d9de-f772-4f04-8bfb-52efaa2ce1ed" providerId="ADAL" clId="{2840B1FA-56A0-544C-B686-66F5E4471ABF}" dt="2024-04-18T03:33:32.469" v="1978" actId="13926"/>
          <ac:spMkLst>
            <pc:docMk/>
            <pc:sldMk cId="2978821163" sldId="262"/>
            <ac:spMk id="7" creationId="{EE39626F-3DF5-BEB9-5E50-2E070E566727}"/>
          </ac:spMkLst>
        </pc:spChg>
        <pc:picChg chg="add mod">
          <ac:chgData name="Yuntong Zhu" userId="3502d9de-f772-4f04-8bfb-52efaa2ce1ed" providerId="ADAL" clId="{2840B1FA-56A0-544C-B686-66F5E4471ABF}" dt="2024-04-18T04:27:06.002" v="4479" actId="1076"/>
          <ac:picMkLst>
            <pc:docMk/>
            <pc:sldMk cId="2978821163" sldId="262"/>
            <ac:picMk id="4" creationId="{008E61D1-CDE7-ED01-2C47-5C3A564FD3FA}"/>
          </ac:picMkLst>
        </pc:picChg>
        <pc:picChg chg="add del mod">
          <ac:chgData name="Yuntong Zhu" userId="3502d9de-f772-4f04-8bfb-52efaa2ce1ed" providerId="ADAL" clId="{2840B1FA-56A0-544C-B686-66F5E4471ABF}" dt="2024-04-18T04:26:56.536" v="4476" actId="478"/>
          <ac:picMkLst>
            <pc:docMk/>
            <pc:sldMk cId="2978821163" sldId="262"/>
            <ac:picMk id="5" creationId="{4611FFBF-0149-04B1-660E-3B74785E002F}"/>
          </ac:picMkLst>
        </pc:picChg>
        <pc:picChg chg="add del mod">
          <ac:chgData name="Yuntong Zhu" userId="3502d9de-f772-4f04-8bfb-52efaa2ce1ed" providerId="ADAL" clId="{2840B1FA-56A0-544C-B686-66F5E4471ABF}" dt="2024-04-18T04:26:52.221" v="4474" actId="21"/>
          <ac:picMkLst>
            <pc:docMk/>
            <pc:sldMk cId="2978821163" sldId="262"/>
            <ac:picMk id="8" creationId="{63D4EB20-2BDB-C108-E558-538F46834BA7}"/>
          </ac:picMkLst>
        </pc:picChg>
        <pc:picChg chg="add mod">
          <ac:chgData name="Yuntong Zhu" userId="3502d9de-f772-4f04-8bfb-52efaa2ce1ed" providerId="ADAL" clId="{2840B1FA-56A0-544C-B686-66F5E4471ABF}" dt="2024-04-18T04:26:59.464" v="4478" actId="1076"/>
          <ac:picMkLst>
            <pc:docMk/>
            <pc:sldMk cId="2978821163" sldId="262"/>
            <ac:picMk id="9" creationId="{8D0C49B9-8116-FC9A-D34B-2E4AD8D35C45}"/>
          </ac:picMkLst>
        </pc:picChg>
      </pc:sldChg>
      <pc:sldChg chg="addSp delSp modSp new mod">
        <pc:chgData name="Yuntong Zhu" userId="3502d9de-f772-4f04-8bfb-52efaa2ce1ed" providerId="ADAL" clId="{2840B1FA-56A0-544C-B686-66F5E4471ABF}" dt="2024-04-21T02:00:57.688" v="6015" actId="20577"/>
        <pc:sldMkLst>
          <pc:docMk/>
          <pc:sldMk cId="920673972" sldId="263"/>
        </pc:sldMkLst>
        <pc:spChg chg="mod">
          <ac:chgData name="Yuntong Zhu" userId="3502d9de-f772-4f04-8bfb-52efaa2ce1ed" providerId="ADAL" clId="{2840B1FA-56A0-544C-B686-66F5E4471ABF}" dt="2024-04-21T02:00:57.688" v="6015" actId="20577"/>
          <ac:spMkLst>
            <pc:docMk/>
            <pc:sldMk cId="920673972" sldId="263"/>
            <ac:spMk id="2" creationId="{DF6203C1-824B-17C0-9719-A83E02C1F2FD}"/>
          </ac:spMkLst>
        </pc:spChg>
        <pc:spChg chg="del">
          <ac:chgData name="Yuntong Zhu" userId="3502d9de-f772-4f04-8bfb-52efaa2ce1ed" providerId="ADAL" clId="{2840B1FA-56A0-544C-B686-66F5E4471ABF}" dt="2024-04-18T03:39:57.119" v="2378" actId="478"/>
          <ac:spMkLst>
            <pc:docMk/>
            <pc:sldMk cId="920673972" sldId="263"/>
            <ac:spMk id="3" creationId="{44F438E0-0422-A2CB-232E-ABBDDFBD4B68}"/>
          </ac:spMkLst>
        </pc:spChg>
        <pc:spChg chg="add mod">
          <ac:chgData name="Yuntong Zhu" userId="3502d9de-f772-4f04-8bfb-52efaa2ce1ed" providerId="ADAL" clId="{2840B1FA-56A0-544C-B686-66F5E4471ABF}" dt="2024-04-18T04:02:09.065" v="3676" actId="20577"/>
          <ac:spMkLst>
            <pc:docMk/>
            <pc:sldMk cId="920673972" sldId="263"/>
            <ac:spMk id="4" creationId="{7BA0BDB6-F167-954D-D99A-32B04768C95D}"/>
          </ac:spMkLst>
        </pc:spChg>
      </pc:sldChg>
      <pc:sldChg chg="new del">
        <pc:chgData name="Yuntong Zhu" userId="3502d9de-f772-4f04-8bfb-52efaa2ce1ed" providerId="ADAL" clId="{2840B1FA-56A0-544C-B686-66F5E4471ABF}" dt="2024-04-18T03:39:54.578" v="2377" actId="680"/>
        <pc:sldMkLst>
          <pc:docMk/>
          <pc:sldMk cId="2866794161" sldId="264"/>
        </pc:sldMkLst>
      </pc:sldChg>
      <pc:sldChg chg="addSp delSp modSp new mod">
        <pc:chgData name="Yuntong Zhu" userId="3502d9de-f772-4f04-8bfb-52efaa2ce1ed" providerId="ADAL" clId="{2840B1FA-56A0-544C-B686-66F5E4471ABF}" dt="2024-04-18T03:48:48.094" v="2977" actId="14100"/>
        <pc:sldMkLst>
          <pc:docMk/>
          <pc:sldMk cId="4119519003" sldId="264"/>
        </pc:sldMkLst>
        <pc:spChg chg="mod">
          <ac:chgData name="Yuntong Zhu" userId="3502d9de-f772-4f04-8bfb-52efaa2ce1ed" providerId="ADAL" clId="{2840B1FA-56A0-544C-B686-66F5E4471ABF}" dt="2024-04-18T03:45:47.060" v="2646" actId="403"/>
          <ac:spMkLst>
            <pc:docMk/>
            <pc:sldMk cId="4119519003" sldId="264"/>
            <ac:spMk id="2" creationId="{0F5551DB-19D3-5DB5-1149-6B2F8E7DA630}"/>
          </ac:spMkLst>
        </pc:spChg>
        <pc:spChg chg="del">
          <ac:chgData name="Yuntong Zhu" userId="3502d9de-f772-4f04-8bfb-52efaa2ce1ed" providerId="ADAL" clId="{2840B1FA-56A0-544C-B686-66F5E4471ABF}" dt="2024-04-18T03:43:08.770" v="2532" actId="478"/>
          <ac:spMkLst>
            <pc:docMk/>
            <pc:sldMk cId="4119519003" sldId="264"/>
            <ac:spMk id="3" creationId="{E14B25D9-D5DD-B135-052A-866F7D766693}"/>
          </ac:spMkLst>
        </pc:spChg>
        <pc:picChg chg="add mod">
          <ac:chgData name="Yuntong Zhu" userId="3502d9de-f772-4f04-8bfb-52efaa2ce1ed" providerId="ADAL" clId="{2840B1FA-56A0-544C-B686-66F5E4471ABF}" dt="2024-04-18T03:44:50.097" v="2553" actId="1076"/>
          <ac:picMkLst>
            <pc:docMk/>
            <pc:sldMk cId="4119519003" sldId="264"/>
            <ac:picMk id="4" creationId="{7ED259D4-FF12-C508-E37B-BF28E56A7C3D}"/>
          </ac:picMkLst>
        </pc:picChg>
        <pc:picChg chg="add mod">
          <ac:chgData name="Yuntong Zhu" userId="3502d9de-f772-4f04-8bfb-52efaa2ce1ed" providerId="ADAL" clId="{2840B1FA-56A0-544C-B686-66F5E4471ABF}" dt="2024-04-18T03:48:48.094" v="2977" actId="14100"/>
          <ac:picMkLst>
            <pc:docMk/>
            <pc:sldMk cId="4119519003" sldId="264"/>
            <ac:picMk id="5" creationId="{7B99E181-C1F8-F288-ADDA-0DB39CD38EE6}"/>
          </ac:picMkLst>
        </pc:picChg>
        <pc:picChg chg="add mod">
          <ac:chgData name="Yuntong Zhu" userId="3502d9de-f772-4f04-8bfb-52efaa2ce1ed" providerId="ADAL" clId="{2840B1FA-56A0-544C-B686-66F5E4471ABF}" dt="2024-04-18T03:44:55.063" v="2556" actId="14100"/>
          <ac:picMkLst>
            <pc:docMk/>
            <pc:sldMk cId="4119519003" sldId="264"/>
            <ac:picMk id="6" creationId="{44A4086D-8D45-5F49-209B-D518249162B8}"/>
          </ac:picMkLst>
        </pc:picChg>
        <pc:picChg chg="add mod">
          <ac:chgData name="Yuntong Zhu" userId="3502d9de-f772-4f04-8bfb-52efaa2ce1ed" providerId="ADAL" clId="{2840B1FA-56A0-544C-B686-66F5E4471ABF}" dt="2024-04-18T03:48:39.093" v="2976" actId="1076"/>
          <ac:picMkLst>
            <pc:docMk/>
            <pc:sldMk cId="4119519003" sldId="264"/>
            <ac:picMk id="7" creationId="{9CE34664-4657-3DE9-56EE-6659FC26105B}"/>
          </ac:picMkLst>
        </pc:picChg>
      </pc:sldChg>
      <pc:sldChg chg="modSp new mod">
        <pc:chgData name="Yuntong Zhu" userId="3502d9de-f772-4f04-8bfb-52efaa2ce1ed" providerId="ADAL" clId="{2840B1FA-56A0-544C-B686-66F5E4471ABF}" dt="2024-04-18T20:11:47.842" v="5634" actId="404"/>
        <pc:sldMkLst>
          <pc:docMk/>
          <pc:sldMk cId="2086992740" sldId="265"/>
        </pc:sldMkLst>
        <pc:spChg chg="mod">
          <ac:chgData name="Yuntong Zhu" userId="3502d9de-f772-4f04-8bfb-52efaa2ce1ed" providerId="ADAL" clId="{2840B1FA-56A0-544C-B686-66F5E4471ABF}" dt="2024-04-18T20:11:47.842" v="5634" actId="404"/>
          <ac:spMkLst>
            <pc:docMk/>
            <pc:sldMk cId="2086992740" sldId="265"/>
            <ac:spMk id="2" creationId="{86E84CDC-1C53-474D-DE34-9D7874C3ABCB}"/>
          </ac:spMkLst>
        </pc:spChg>
        <pc:spChg chg="mod">
          <ac:chgData name="Yuntong Zhu" userId="3502d9de-f772-4f04-8bfb-52efaa2ce1ed" providerId="ADAL" clId="{2840B1FA-56A0-544C-B686-66F5E4471ABF}" dt="2024-04-18T03:50:51.788" v="3154" actId="113"/>
          <ac:spMkLst>
            <pc:docMk/>
            <pc:sldMk cId="2086992740" sldId="265"/>
            <ac:spMk id="3" creationId="{B00434A5-15F0-9AE0-D222-BED7314B7A62}"/>
          </ac:spMkLst>
        </pc:spChg>
      </pc:sldChg>
      <pc:sldChg chg="addSp delSp modSp new mod ord modNotesTx">
        <pc:chgData name="Yuntong Zhu" userId="3502d9de-f772-4f04-8bfb-52efaa2ce1ed" providerId="ADAL" clId="{2840B1FA-56A0-544C-B686-66F5E4471ABF}" dt="2024-04-21T02:06:54.747" v="6139" actId="13926"/>
        <pc:sldMkLst>
          <pc:docMk/>
          <pc:sldMk cId="2897511154" sldId="266"/>
        </pc:sldMkLst>
        <pc:spChg chg="del">
          <ac:chgData name="Yuntong Zhu" userId="3502d9de-f772-4f04-8bfb-52efaa2ce1ed" providerId="ADAL" clId="{2840B1FA-56A0-544C-B686-66F5E4471ABF}" dt="2024-04-18T04:11:33.826" v="4090" actId="478"/>
          <ac:spMkLst>
            <pc:docMk/>
            <pc:sldMk cId="2897511154" sldId="266"/>
            <ac:spMk id="2" creationId="{0C4582E0-71E5-6864-38DA-AD28423B088C}"/>
          </ac:spMkLst>
        </pc:spChg>
        <pc:spChg chg="del">
          <ac:chgData name="Yuntong Zhu" userId="3502d9de-f772-4f04-8bfb-52efaa2ce1ed" providerId="ADAL" clId="{2840B1FA-56A0-544C-B686-66F5E4471ABF}" dt="2024-04-18T04:11:34.734" v="4091" actId="478"/>
          <ac:spMkLst>
            <pc:docMk/>
            <pc:sldMk cId="2897511154" sldId="266"/>
            <ac:spMk id="3" creationId="{244C6F83-6D05-B332-6B8D-357B2B7D8F80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4" creationId="{DA1C23C2-B388-99A5-1F1E-3E84C343F7D5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5" creationId="{59E7E916-A70E-7E6B-148C-194471342B13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6" creationId="{6939C408-809A-9C0D-C078-F804D60CFF20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7" creationId="{9339BEEF-8C39-B380-A047-6919D5EB08A6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8" creationId="{966F07E8-1394-9F8F-1BB7-2792EA6ABD30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9" creationId="{305CE31E-4471-325F-0426-12FFD06D1810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10" creationId="{DDB22D1A-9FB0-5C9F-DF66-E06BAF9C66D7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11" creationId="{A4BDEC3E-172D-EB05-8C85-9E69F8E3E1CB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12" creationId="{3EDB8219-9497-0D51-2C49-423BE6F19740}"/>
          </ac:spMkLst>
        </pc:spChg>
        <pc:spChg chg="add mod">
          <ac:chgData name="Yuntong Zhu" userId="3502d9de-f772-4f04-8bfb-52efaa2ce1ed" providerId="ADAL" clId="{2840B1FA-56A0-544C-B686-66F5E4471ABF}" dt="2024-04-18T04:22:07.811" v="4383" actId="1076"/>
          <ac:spMkLst>
            <pc:docMk/>
            <pc:sldMk cId="2897511154" sldId="266"/>
            <ac:spMk id="13" creationId="{596ACC75-1042-FEC2-0D00-2AAA6CD03C58}"/>
          </ac:spMkLst>
        </pc:spChg>
        <pc:spChg chg="add mod">
          <ac:chgData name="Yuntong Zhu" userId="3502d9de-f772-4f04-8bfb-52efaa2ce1ed" providerId="ADAL" clId="{2840B1FA-56A0-544C-B686-66F5E4471ABF}" dt="2024-04-21T02:04:33.084" v="6118" actId="20577"/>
          <ac:spMkLst>
            <pc:docMk/>
            <pc:sldMk cId="2897511154" sldId="266"/>
            <ac:spMk id="19" creationId="{6D925F50-5630-E95C-B031-DE81D0FB3AA6}"/>
          </ac:spMkLst>
        </pc:spChg>
        <pc:spChg chg="add del mod">
          <ac:chgData name="Yuntong Zhu" userId="3502d9de-f772-4f04-8bfb-52efaa2ce1ed" providerId="ADAL" clId="{2840B1FA-56A0-544C-B686-66F5E4471ABF}" dt="2024-04-18T04:21:12.913" v="4323"/>
          <ac:spMkLst>
            <pc:docMk/>
            <pc:sldMk cId="2897511154" sldId="266"/>
            <ac:spMk id="40" creationId="{E8A156D6-AE9B-C595-E58F-AA7A36021C6D}"/>
          </ac:spMkLst>
        </pc:spChg>
        <pc:spChg chg="add mod">
          <ac:chgData name="Yuntong Zhu" userId="3502d9de-f772-4f04-8bfb-52efaa2ce1ed" providerId="ADAL" clId="{2840B1FA-56A0-544C-B686-66F5E4471ABF}" dt="2024-04-18T04:23:11.748" v="4406" actId="1076"/>
          <ac:spMkLst>
            <pc:docMk/>
            <pc:sldMk cId="2897511154" sldId="266"/>
            <ac:spMk id="42" creationId="{4AB47BAC-6DD8-136C-372F-F87B720889FA}"/>
          </ac:spMkLst>
        </pc:spChg>
        <pc:spChg chg="add del mod">
          <ac:chgData name="Yuntong Zhu" userId="3502d9de-f772-4f04-8bfb-52efaa2ce1ed" providerId="ADAL" clId="{2840B1FA-56A0-544C-B686-66F5E4471ABF}" dt="2024-04-18T04:21:45.401" v="4381"/>
          <ac:spMkLst>
            <pc:docMk/>
            <pc:sldMk cId="2897511154" sldId="266"/>
            <ac:spMk id="43" creationId="{60ED1361-DBDA-83AD-8106-8918FFAC2C31}"/>
          </ac:spMkLst>
        </pc:spChg>
        <pc:spChg chg="add mod">
          <ac:chgData name="Yuntong Zhu" userId="3502d9de-f772-4f04-8bfb-52efaa2ce1ed" providerId="ADAL" clId="{2840B1FA-56A0-544C-B686-66F5E4471ABF}" dt="2024-04-21T02:06:54.747" v="6139" actId="13926"/>
          <ac:spMkLst>
            <pc:docMk/>
            <pc:sldMk cId="2897511154" sldId="266"/>
            <ac:spMk id="44" creationId="{8EEC391E-36B1-C1CC-1DCC-C02368A6F40A}"/>
          </ac:spMkLst>
        </pc:spChg>
        <pc:spChg chg="add mod">
          <ac:chgData name="Yuntong Zhu" userId="3502d9de-f772-4f04-8bfb-52efaa2ce1ed" providerId="ADAL" clId="{2840B1FA-56A0-544C-B686-66F5E4471ABF}" dt="2024-04-18T20:04:29.155" v="5271" actId="1076"/>
          <ac:spMkLst>
            <pc:docMk/>
            <pc:sldMk cId="2897511154" sldId="266"/>
            <ac:spMk id="51" creationId="{55552980-A715-083C-6FA2-C941A2B41FE0}"/>
          </ac:spMkLst>
        </pc:spChg>
        <pc:spChg chg="add mod">
          <ac:chgData name="Yuntong Zhu" userId="3502d9de-f772-4f04-8bfb-52efaa2ce1ed" providerId="ADAL" clId="{2840B1FA-56A0-544C-B686-66F5E4471ABF}" dt="2024-04-21T02:06:49.577" v="6138" actId="13926"/>
          <ac:spMkLst>
            <pc:docMk/>
            <pc:sldMk cId="2897511154" sldId="266"/>
            <ac:spMk id="56" creationId="{1E271881-9076-1B48-730F-612E4944AACB}"/>
          </ac:spMkLst>
        </pc:spChg>
        <pc:spChg chg="add del">
          <ac:chgData name="Yuntong Zhu" userId="3502d9de-f772-4f04-8bfb-52efaa2ce1ed" providerId="ADAL" clId="{2840B1FA-56A0-544C-B686-66F5E4471ABF}" dt="2024-04-18T19:56:21.640" v="4962" actId="11529"/>
          <ac:spMkLst>
            <pc:docMk/>
            <pc:sldMk cId="2897511154" sldId="266"/>
            <ac:spMk id="64" creationId="{D425DF88-3B41-AAC6-C8A5-6E180BE3176A}"/>
          </ac:spMkLst>
        </pc:spChg>
        <pc:spChg chg="add del">
          <ac:chgData name="Yuntong Zhu" userId="3502d9de-f772-4f04-8bfb-52efaa2ce1ed" providerId="ADAL" clId="{2840B1FA-56A0-544C-B686-66F5E4471ABF}" dt="2024-04-18T19:56:30.074" v="4964" actId="11529"/>
          <ac:spMkLst>
            <pc:docMk/>
            <pc:sldMk cId="2897511154" sldId="266"/>
            <ac:spMk id="65" creationId="{8B07716C-F16B-F38B-4F3E-71D80E44DE1A}"/>
          </ac:spMkLst>
        </pc:spChg>
        <pc:spChg chg="add del mod">
          <ac:chgData name="Yuntong Zhu" userId="3502d9de-f772-4f04-8bfb-52efaa2ce1ed" providerId="ADAL" clId="{2840B1FA-56A0-544C-B686-66F5E4471ABF}" dt="2024-04-18T19:57:13.614" v="4969" actId="478"/>
          <ac:spMkLst>
            <pc:docMk/>
            <pc:sldMk cId="2897511154" sldId="266"/>
            <ac:spMk id="66" creationId="{A84E214F-375C-5F94-9905-68BC833AB4AE}"/>
          </ac:spMkLst>
        </pc:spChg>
        <pc:spChg chg="add mod">
          <ac:chgData name="Yuntong Zhu" userId="3502d9de-f772-4f04-8bfb-52efaa2ce1ed" providerId="ADAL" clId="{2840B1FA-56A0-544C-B686-66F5E4471ABF}" dt="2024-04-18T19:57:52.276" v="4982" actId="14100"/>
          <ac:spMkLst>
            <pc:docMk/>
            <pc:sldMk cId="2897511154" sldId="266"/>
            <ac:spMk id="67" creationId="{B1CD59FD-073A-2B6A-0F41-6AC0A194BF82}"/>
          </ac:spMkLst>
        </pc:spChg>
        <pc:spChg chg="add del mod">
          <ac:chgData name="Yuntong Zhu" userId="3502d9de-f772-4f04-8bfb-52efaa2ce1ed" providerId="ADAL" clId="{2840B1FA-56A0-544C-B686-66F5E4471ABF}" dt="2024-04-18T19:57:48.041" v="4981"/>
          <ac:spMkLst>
            <pc:docMk/>
            <pc:sldMk cId="2897511154" sldId="266"/>
            <ac:spMk id="68" creationId="{4E480805-DE13-D3CB-2CE5-8369ABE61E85}"/>
          </ac:spMkLst>
        </pc:spChg>
        <pc:spChg chg="add mod">
          <ac:chgData name="Yuntong Zhu" userId="3502d9de-f772-4f04-8bfb-52efaa2ce1ed" providerId="ADAL" clId="{2840B1FA-56A0-544C-B686-66F5E4471ABF}" dt="2024-04-18T19:57:56.179" v="4984" actId="1076"/>
          <ac:spMkLst>
            <pc:docMk/>
            <pc:sldMk cId="2897511154" sldId="266"/>
            <ac:spMk id="69" creationId="{F66E76ED-2F93-9352-CF9C-A7B8C6C9692A}"/>
          </ac:spMkLst>
        </pc:spChg>
        <pc:spChg chg="add mod">
          <ac:chgData name="Yuntong Zhu" userId="3502d9de-f772-4f04-8bfb-52efaa2ce1ed" providerId="ADAL" clId="{2840B1FA-56A0-544C-B686-66F5E4471ABF}" dt="2024-04-18T19:59:00.006" v="5004" actId="1076"/>
          <ac:spMkLst>
            <pc:docMk/>
            <pc:sldMk cId="2897511154" sldId="266"/>
            <ac:spMk id="70" creationId="{74EF9942-FB09-D604-E9CA-4FCCDF1CE33C}"/>
          </ac:spMkLst>
        </pc:spChg>
        <pc:spChg chg="add mod">
          <ac:chgData name="Yuntong Zhu" userId="3502d9de-f772-4f04-8bfb-52efaa2ce1ed" providerId="ADAL" clId="{2840B1FA-56A0-544C-B686-66F5E4471ABF}" dt="2024-04-21T02:06:16.302" v="6136" actId="1076"/>
          <ac:spMkLst>
            <pc:docMk/>
            <pc:sldMk cId="2897511154" sldId="266"/>
            <ac:spMk id="73" creationId="{7769EF32-3A0B-729D-BECA-1FF4BFCA2309}"/>
          </ac:spMkLst>
        </pc:spChg>
        <pc:spChg chg="add mod">
          <ac:chgData name="Yuntong Zhu" userId="3502d9de-f772-4f04-8bfb-52efaa2ce1ed" providerId="ADAL" clId="{2840B1FA-56A0-544C-B686-66F5E4471ABF}" dt="2024-04-18T20:09:00.238" v="5417" actId="20577"/>
          <ac:spMkLst>
            <pc:docMk/>
            <pc:sldMk cId="2897511154" sldId="266"/>
            <ac:spMk id="77" creationId="{F005266B-A0A0-5080-46CF-D6E396847453}"/>
          </ac:spMkLst>
        </pc:spChg>
        <pc:spChg chg="add mod">
          <ac:chgData name="Yuntong Zhu" userId="3502d9de-f772-4f04-8bfb-52efaa2ce1ed" providerId="ADAL" clId="{2840B1FA-56A0-544C-B686-66F5E4471ABF}" dt="2024-04-18T20:02:04.308" v="5160" actId="14100"/>
          <ac:spMkLst>
            <pc:docMk/>
            <pc:sldMk cId="2897511154" sldId="266"/>
            <ac:spMk id="78" creationId="{954A5EC1-4DB6-921B-B3F9-B62984E886D2}"/>
          </ac:spMkLst>
        </pc:spChg>
        <pc:spChg chg="add mod">
          <ac:chgData name="Yuntong Zhu" userId="3502d9de-f772-4f04-8bfb-52efaa2ce1ed" providerId="ADAL" clId="{2840B1FA-56A0-544C-B686-66F5E4471ABF}" dt="2024-04-18T20:05:24.859" v="5328" actId="1076"/>
          <ac:spMkLst>
            <pc:docMk/>
            <pc:sldMk cId="2897511154" sldId="266"/>
            <ac:spMk id="81" creationId="{8782B54B-5B88-C91E-2451-F5748FFCD55A}"/>
          </ac:spMkLst>
        </pc:spChg>
        <pc:picChg chg="add mod">
          <ac:chgData name="Yuntong Zhu" userId="3502d9de-f772-4f04-8bfb-52efaa2ce1ed" providerId="ADAL" clId="{2840B1FA-56A0-544C-B686-66F5E4471ABF}" dt="2024-04-21T02:05:57.537" v="6135" actId="14100"/>
          <ac:picMkLst>
            <pc:docMk/>
            <pc:sldMk cId="2897511154" sldId="266"/>
            <ac:picMk id="14" creationId="{164CA97F-7F68-BFB3-C85F-28DAC0EB1705}"/>
          </ac:picMkLst>
        </pc:picChg>
        <pc:picChg chg="add mod">
          <ac:chgData name="Yuntong Zhu" userId="3502d9de-f772-4f04-8bfb-52efaa2ce1ed" providerId="ADAL" clId="{2840B1FA-56A0-544C-B686-66F5E4471ABF}" dt="2024-04-18T04:23:31.477" v="4411" actId="1076"/>
          <ac:picMkLst>
            <pc:docMk/>
            <pc:sldMk cId="2897511154" sldId="266"/>
            <ac:picMk id="15" creationId="{08990980-3CCB-AC13-E03C-1CE720C5613B}"/>
          </ac:picMkLst>
        </pc:picChg>
        <pc:picChg chg="add mod">
          <ac:chgData name="Yuntong Zhu" userId="3502d9de-f772-4f04-8bfb-52efaa2ce1ed" providerId="ADAL" clId="{2840B1FA-56A0-544C-B686-66F5E4471ABF}" dt="2024-04-18T19:01:35.947" v="4487" actId="1076"/>
          <ac:picMkLst>
            <pc:docMk/>
            <pc:sldMk cId="2897511154" sldId="266"/>
            <ac:picMk id="50" creationId="{3ED2FB0D-F79E-5D0D-756F-9A620FF76010}"/>
          </ac:picMkLst>
        </pc:picChg>
        <pc:picChg chg="add mod">
          <ac:chgData name="Yuntong Zhu" userId="3502d9de-f772-4f04-8bfb-52efaa2ce1ed" providerId="ADAL" clId="{2840B1FA-56A0-544C-B686-66F5E4471ABF}" dt="2024-04-18T19:58:19.157" v="4992" actId="1076"/>
          <ac:picMkLst>
            <pc:docMk/>
            <pc:sldMk cId="2897511154" sldId="266"/>
            <ac:picMk id="71" creationId="{39FF1FE9-7652-BF91-008A-011CD3018B29}"/>
          </ac:picMkLst>
        </pc:picChg>
        <pc:picChg chg="add">
          <ac:chgData name="Yuntong Zhu" userId="3502d9de-f772-4f04-8bfb-52efaa2ce1ed" providerId="ADAL" clId="{2840B1FA-56A0-544C-B686-66F5E4471ABF}" dt="2024-04-18T19:59:02.884" v="5005"/>
          <ac:picMkLst>
            <pc:docMk/>
            <pc:sldMk cId="2897511154" sldId="266"/>
            <ac:picMk id="72" creationId="{EC38826F-0B92-0BCD-EE1C-9C43E97E4D51}"/>
          </ac:picMkLst>
        </pc:picChg>
        <pc:picChg chg="add mod">
          <ac:chgData name="Yuntong Zhu" userId="3502d9de-f772-4f04-8bfb-52efaa2ce1ed" providerId="ADAL" clId="{2840B1FA-56A0-544C-B686-66F5E4471ABF}" dt="2024-04-18T20:18:00.788" v="5678" actId="1076"/>
          <ac:picMkLst>
            <pc:docMk/>
            <pc:sldMk cId="2897511154" sldId="266"/>
            <ac:picMk id="86" creationId="{6737C08D-7894-F4F6-F407-A7E176DB3FCC}"/>
          </ac:picMkLst>
        </pc:picChg>
        <pc:picChg chg="add mod">
          <ac:chgData name="Yuntong Zhu" userId="3502d9de-f772-4f04-8bfb-52efaa2ce1ed" providerId="ADAL" clId="{2840B1FA-56A0-544C-B686-66F5E4471ABF}" dt="2024-04-18T21:00:47.953" v="5691" actId="1076"/>
          <ac:picMkLst>
            <pc:docMk/>
            <pc:sldMk cId="2897511154" sldId="266"/>
            <ac:picMk id="103" creationId="{F8D55B43-0934-FBFF-3737-5533600DF854}"/>
          </ac:picMkLst>
        </pc:picChg>
        <pc:picChg chg="add del mod">
          <ac:chgData name="Yuntong Zhu" userId="3502d9de-f772-4f04-8bfb-52efaa2ce1ed" providerId="ADAL" clId="{2840B1FA-56A0-544C-B686-66F5E4471ABF}" dt="2024-04-18T21:16:26.874" v="5694" actId="21"/>
          <ac:picMkLst>
            <pc:docMk/>
            <pc:sldMk cId="2897511154" sldId="266"/>
            <ac:picMk id="104" creationId="{F13FFC34-EA92-9709-2FFD-533C97516D27}"/>
          </ac:picMkLst>
        </pc:picChg>
        <pc:picChg chg="add mod">
          <ac:chgData name="Yuntong Zhu" userId="3502d9de-f772-4f04-8bfb-52efaa2ce1ed" providerId="ADAL" clId="{2840B1FA-56A0-544C-B686-66F5E4471ABF}" dt="2024-04-21T02:05:48.169" v="6131" actId="14100"/>
          <ac:picMkLst>
            <pc:docMk/>
            <pc:sldMk cId="2897511154" sldId="266"/>
            <ac:picMk id="105" creationId="{DF9220FE-1F59-FBFC-1C96-287D2F458EAC}"/>
          </ac:picMkLst>
        </pc:picChg>
        <pc:cxnChg chg="add mod">
          <ac:chgData name="Yuntong Zhu" userId="3502d9de-f772-4f04-8bfb-52efaa2ce1ed" providerId="ADAL" clId="{2840B1FA-56A0-544C-B686-66F5E4471ABF}" dt="2024-04-18T20:14:25.976" v="5652" actId="14100"/>
          <ac:cxnSpMkLst>
            <pc:docMk/>
            <pc:sldMk cId="2897511154" sldId="266"/>
            <ac:cxnSpMk id="16" creationId="{29521131-A213-70F3-5CA3-672EAB7C5AFB}"/>
          </ac:cxnSpMkLst>
        </pc:cxnChg>
        <pc:cxnChg chg="add mod">
          <ac:chgData name="Yuntong Zhu" userId="3502d9de-f772-4f04-8bfb-52efaa2ce1ed" providerId="ADAL" clId="{2840B1FA-56A0-544C-B686-66F5E4471ABF}" dt="2024-04-21T02:04:31.757" v="6111" actId="20577"/>
          <ac:cxnSpMkLst>
            <pc:docMk/>
            <pc:sldMk cId="2897511154" sldId="266"/>
            <ac:cxnSpMk id="23" creationId="{1054C443-E4A0-27C8-7289-50CE23F5E4FB}"/>
          </ac:cxnSpMkLst>
        </pc:cxnChg>
        <pc:cxnChg chg="add del mod">
          <ac:chgData name="Yuntong Zhu" userId="3502d9de-f772-4f04-8bfb-52efaa2ce1ed" providerId="ADAL" clId="{2840B1FA-56A0-544C-B686-66F5E4471ABF}" dt="2024-04-18T04:21:23.736" v="4327" actId="478"/>
          <ac:cxnSpMkLst>
            <pc:docMk/>
            <pc:sldMk cId="2897511154" sldId="266"/>
            <ac:cxnSpMk id="31" creationId="{8EF891B0-FA2E-FFCB-0EC8-ECE07FB15169}"/>
          </ac:cxnSpMkLst>
        </pc:cxnChg>
        <pc:cxnChg chg="add mod">
          <ac:chgData name="Yuntong Zhu" userId="3502d9de-f772-4f04-8bfb-52efaa2ce1ed" providerId="ADAL" clId="{2840B1FA-56A0-544C-B686-66F5E4471ABF}" dt="2024-04-18T04:24:41.294" v="4465" actId="14100"/>
          <ac:cxnSpMkLst>
            <pc:docMk/>
            <pc:sldMk cId="2897511154" sldId="266"/>
            <ac:cxnSpMk id="47" creationId="{174D794A-D0FC-1A71-C41A-852373B08E06}"/>
          </ac:cxnSpMkLst>
        </pc:cxnChg>
        <pc:cxnChg chg="add mod">
          <ac:chgData name="Yuntong Zhu" userId="3502d9de-f772-4f04-8bfb-52efaa2ce1ed" providerId="ADAL" clId="{2840B1FA-56A0-544C-B686-66F5E4471ABF}" dt="2024-04-18T20:04:29.155" v="5271" actId="1076"/>
          <ac:cxnSpMkLst>
            <pc:docMk/>
            <pc:sldMk cId="2897511154" sldId="266"/>
            <ac:cxnSpMk id="52" creationId="{2490DB5A-3AAE-0995-6E90-CF91F08C3A0E}"/>
          </ac:cxnSpMkLst>
        </pc:cxnChg>
        <pc:cxnChg chg="add mod">
          <ac:chgData name="Yuntong Zhu" userId="3502d9de-f772-4f04-8bfb-52efaa2ce1ed" providerId="ADAL" clId="{2840B1FA-56A0-544C-B686-66F5E4471ABF}" dt="2024-04-18T20:19:32.300" v="5680" actId="1076"/>
          <ac:cxnSpMkLst>
            <pc:docMk/>
            <pc:sldMk cId="2897511154" sldId="266"/>
            <ac:cxnSpMk id="55" creationId="{57352971-4624-112C-B244-2EE83AE22333}"/>
          </ac:cxnSpMkLst>
        </pc:cxnChg>
        <pc:cxnChg chg="add mod">
          <ac:chgData name="Yuntong Zhu" userId="3502d9de-f772-4f04-8bfb-52efaa2ce1ed" providerId="ADAL" clId="{2840B1FA-56A0-544C-B686-66F5E4471ABF}" dt="2024-04-18T20:19:32.300" v="5680" actId="1076"/>
          <ac:cxnSpMkLst>
            <pc:docMk/>
            <pc:sldMk cId="2897511154" sldId="266"/>
            <ac:cxnSpMk id="61" creationId="{E6DDA11B-BB5A-58E4-B963-3103C4178150}"/>
          </ac:cxnSpMkLst>
        </pc:cxnChg>
        <pc:cxnChg chg="add mod">
          <ac:chgData name="Yuntong Zhu" userId="3502d9de-f772-4f04-8bfb-52efaa2ce1ed" providerId="ADAL" clId="{2840B1FA-56A0-544C-B686-66F5E4471ABF}" dt="2024-04-18T20:04:29.155" v="5271" actId="1076"/>
          <ac:cxnSpMkLst>
            <pc:docMk/>
            <pc:sldMk cId="2897511154" sldId="266"/>
            <ac:cxnSpMk id="74" creationId="{8B8BFA37-541D-D900-898C-67D728EABE26}"/>
          </ac:cxnSpMkLst>
        </pc:cxnChg>
        <pc:cxnChg chg="add mod">
          <ac:chgData name="Yuntong Zhu" userId="3502d9de-f772-4f04-8bfb-52efaa2ce1ed" providerId="ADAL" clId="{2840B1FA-56A0-544C-B686-66F5E4471ABF}" dt="2024-04-18T20:18:00.788" v="5678" actId="1076"/>
          <ac:cxnSpMkLst>
            <pc:docMk/>
            <pc:sldMk cId="2897511154" sldId="266"/>
            <ac:cxnSpMk id="87" creationId="{7B9401B9-7E3B-D7C3-7D61-5D300BF88EB0}"/>
          </ac:cxnSpMkLst>
        </pc:cxnChg>
      </pc:sldChg>
      <pc:sldChg chg="new del">
        <pc:chgData name="Yuntong Zhu" userId="3502d9de-f772-4f04-8bfb-52efaa2ce1ed" providerId="ADAL" clId="{2840B1FA-56A0-544C-B686-66F5E4471ABF}" dt="2024-04-18T04:18:31.150" v="4304" actId="2696"/>
        <pc:sldMkLst>
          <pc:docMk/>
          <pc:sldMk cId="3558727177" sldId="267"/>
        </pc:sldMkLst>
      </pc:sldChg>
      <pc:sldChg chg="new del">
        <pc:chgData name="Yuntong Zhu" userId="3502d9de-f772-4f04-8bfb-52efaa2ce1ed" providerId="ADAL" clId="{2840B1FA-56A0-544C-B686-66F5E4471ABF}" dt="2024-04-19T00:10:02.086" v="5786" actId="2696"/>
        <pc:sldMkLst>
          <pc:docMk/>
          <pc:sldMk cId="3164515421" sldId="268"/>
        </pc:sldMkLst>
      </pc:sldChg>
      <pc:sldChg chg="modSp new mod">
        <pc:chgData name="Yuntong Zhu" userId="3502d9de-f772-4f04-8bfb-52efaa2ce1ed" providerId="ADAL" clId="{2840B1FA-56A0-544C-B686-66F5E4471ABF}" dt="2024-04-20T11:49:54.767" v="5914" actId="113"/>
        <pc:sldMkLst>
          <pc:docMk/>
          <pc:sldMk cId="499299000" sldId="269"/>
        </pc:sldMkLst>
        <pc:spChg chg="mod">
          <ac:chgData name="Yuntong Zhu" userId="3502d9de-f772-4f04-8bfb-52efaa2ce1ed" providerId="ADAL" clId="{2840B1FA-56A0-544C-B686-66F5E4471ABF}" dt="2024-04-18T04:02:41.393" v="3710" actId="20577"/>
          <ac:spMkLst>
            <pc:docMk/>
            <pc:sldMk cId="499299000" sldId="269"/>
            <ac:spMk id="2" creationId="{74A7CE76-2525-1C49-8FE8-B4A7A298A54C}"/>
          </ac:spMkLst>
        </pc:spChg>
        <pc:spChg chg="mod">
          <ac:chgData name="Yuntong Zhu" userId="3502d9de-f772-4f04-8bfb-52efaa2ce1ed" providerId="ADAL" clId="{2840B1FA-56A0-544C-B686-66F5E4471ABF}" dt="2024-04-20T11:49:54.767" v="5914" actId="113"/>
          <ac:spMkLst>
            <pc:docMk/>
            <pc:sldMk cId="499299000" sldId="269"/>
            <ac:spMk id="3" creationId="{F1934697-7B48-1DA0-62DA-7EA5589A0754}"/>
          </ac:spMkLst>
        </pc:spChg>
      </pc:sldChg>
      <pc:sldChg chg="add del">
        <pc:chgData name="Yuntong Zhu" userId="3502d9de-f772-4f04-8bfb-52efaa2ce1ed" providerId="ADAL" clId="{2840B1FA-56A0-544C-B686-66F5E4471ABF}" dt="2024-04-18T04:25:35.348" v="4466" actId="2696"/>
        <pc:sldMkLst>
          <pc:docMk/>
          <pc:sldMk cId="767201981" sldId="270"/>
        </pc:sldMkLst>
      </pc:sldChg>
      <pc:sldChg chg="add del">
        <pc:chgData name="Yuntong Zhu" userId="3502d9de-f772-4f04-8bfb-52efaa2ce1ed" providerId="ADAL" clId="{2840B1FA-56A0-544C-B686-66F5E4471ABF}" dt="2024-04-19T00:10:02.302" v="5787" actId="2696"/>
        <pc:sldMkLst>
          <pc:docMk/>
          <pc:sldMk cId="2176769897" sldId="270"/>
        </pc:sldMkLst>
      </pc:sldChg>
      <pc:sldChg chg="add">
        <pc:chgData name="Yuntong Zhu" userId="3502d9de-f772-4f04-8bfb-52efaa2ce1ed" providerId="ADAL" clId="{2840B1FA-56A0-544C-B686-66F5E4471ABF}" dt="2024-04-18T20:15:37.040" v="5654"/>
        <pc:sldMkLst>
          <pc:docMk/>
          <pc:sldMk cId="110288344" sldId="271"/>
        </pc:sldMkLst>
      </pc:sldChg>
      <pc:sldChg chg="addSp delSp modSp new mod">
        <pc:chgData name="Yuntong Zhu" userId="3502d9de-f772-4f04-8bfb-52efaa2ce1ed" providerId="ADAL" clId="{2840B1FA-56A0-544C-B686-66F5E4471ABF}" dt="2024-04-21T02:10:43.654" v="6199" actId="403"/>
        <pc:sldMkLst>
          <pc:docMk/>
          <pc:sldMk cId="2581198549" sldId="272"/>
        </pc:sldMkLst>
        <pc:spChg chg="del">
          <ac:chgData name="Yuntong Zhu" userId="3502d9de-f772-4f04-8bfb-52efaa2ce1ed" providerId="ADAL" clId="{2840B1FA-56A0-544C-B686-66F5E4471ABF}" dt="2024-04-18T21:16:33.175" v="5696" actId="478"/>
          <ac:spMkLst>
            <pc:docMk/>
            <pc:sldMk cId="2581198549" sldId="272"/>
            <ac:spMk id="2" creationId="{159695CD-B476-071F-D747-19E447AD73E0}"/>
          </ac:spMkLst>
        </pc:spChg>
        <pc:spChg chg="del">
          <ac:chgData name="Yuntong Zhu" userId="3502d9de-f772-4f04-8bfb-52efaa2ce1ed" providerId="ADAL" clId="{2840B1FA-56A0-544C-B686-66F5E4471ABF}" dt="2024-04-18T21:16:34.215" v="5697" actId="478"/>
          <ac:spMkLst>
            <pc:docMk/>
            <pc:sldMk cId="2581198549" sldId="272"/>
            <ac:spMk id="3" creationId="{BCFC9736-6E42-281F-8EE0-000C8A95A079}"/>
          </ac:spMkLst>
        </pc:spChg>
        <pc:spChg chg="add del mod">
          <ac:chgData name="Yuntong Zhu" userId="3502d9de-f772-4f04-8bfb-52efaa2ce1ed" providerId="ADAL" clId="{2840B1FA-56A0-544C-B686-66F5E4471ABF}" dt="2024-04-19T00:08:38.833" v="5770"/>
          <ac:spMkLst>
            <pc:docMk/>
            <pc:sldMk cId="2581198549" sldId="272"/>
            <ac:spMk id="8" creationId="{F57C7DD7-76CD-E0B1-7365-51400719524B}"/>
          </ac:spMkLst>
        </pc:spChg>
        <pc:spChg chg="add mod">
          <ac:chgData name="Yuntong Zhu" userId="3502d9de-f772-4f04-8bfb-52efaa2ce1ed" providerId="ADAL" clId="{2840B1FA-56A0-544C-B686-66F5E4471ABF}" dt="2024-04-21T02:10:43.654" v="6199" actId="403"/>
          <ac:spMkLst>
            <pc:docMk/>
            <pc:sldMk cId="2581198549" sldId="272"/>
            <ac:spMk id="9" creationId="{C49BCEF5-21AD-5A7A-7AE3-30D7C79A009C}"/>
          </ac:spMkLst>
        </pc:spChg>
        <pc:picChg chg="add del mod">
          <ac:chgData name="Yuntong Zhu" userId="3502d9de-f772-4f04-8bfb-52efaa2ce1ed" providerId="ADAL" clId="{2840B1FA-56A0-544C-B686-66F5E4471ABF}" dt="2024-04-18T21:17:00.433" v="5701" actId="478"/>
          <ac:picMkLst>
            <pc:docMk/>
            <pc:sldMk cId="2581198549" sldId="272"/>
            <ac:picMk id="4" creationId="{2C2F5CA9-5D75-897B-F019-E2A05F3BBA67}"/>
          </ac:picMkLst>
        </pc:picChg>
        <pc:picChg chg="add mod">
          <ac:chgData name="Yuntong Zhu" userId="3502d9de-f772-4f04-8bfb-52efaa2ce1ed" providerId="ADAL" clId="{2840B1FA-56A0-544C-B686-66F5E4471ABF}" dt="2024-04-21T02:10:34.541" v="6193" actId="1076"/>
          <ac:picMkLst>
            <pc:docMk/>
            <pc:sldMk cId="2581198549" sldId="272"/>
            <ac:picMk id="5" creationId="{2093ECDD-4186-FDD7-DE6C-8D67C19F9252}"/>
          </ac:picMkLst>
        </pc:picChg>
        <pc:picChg chg="add del mod">
          <ac:chgData name="Yuntong Zhu" userId="3502d9de-f772-4f04-8bfb-52efaa2ce1ed" providerId="ADAL" clId="{2840B1FA-56A0-544C-B686-66F5E4471ABF}" dt="2024-04-19T00:08:03.185" v="5711" actId="478"/>
          <ac:picMkLst>
            <pc:docMk/>
            <pc:sldMk cId="2581198549" sldId="272"/>
            <ac:picMk id="6" creationId="{097790A1-DDC3-A30F-22D3-806B6A0120EC}"/>
          </ac:picMkLst>
        </pc:picChg>
        <pc:picChg chg="add mod">
          <ac:chgData name="Yuntong Zhu" userId="3502d9de-f772-4f04-8bfb-52efaa2ce1ed" providerId="ADAL" clId="{2840B1FA-56A0-544C-B686-66F5E4471ABF}" dt="2024-04-21T02:10:39.882" v="6196" actId="1076"/>
          <ac:picMkLst>
            <pc:docMk/>
            <pc:sldMk cId="2581198549" sldId="272"/>
            <ac:picMk id="7" creationId="{68A1A5CE-9EAB-0257-F056-074D1EC3E89F}"/>
          </ac:picMkLst>
        </pc:picChg>
        <pc:picChg chg="add mod">
          <ac:chgData name="Yuntong Zhu" userId="3502d9de-f772-4f04-8bfb-52efaa2ce1ed" providerId="ADAL" clId="{2840B1FA-56A0-544C-B686-66F5E4471ABF}" dt="2024-04-21T02:10:37.874" v="6195" actId="1076"/>
          <ac:picMkLst>
            <pc:docMk/>
            <pc:sldMk cId="2581198549" sldId="272"/>
            <ac:picMk id="10" creationId="{FAEFE1BE-C5D2-B6DB-ED14-332A595C21C1}"/>
          </ac:picMkLst>
        </pc:picChg>
      </pc:sldChg>
      <pc:sldChg chg="addSp delSp modSp new mod">
        <pc:chgData name="Yuntong Zhu" userId="3502d9de-f772-4f04-8bfb-52efaa2ce1ed" providerId="ADAL" clId="{2840B1FA-56A0-544C-B686-66F5E4471ABF}" dt="2024-04-19T00:31:47.044" v="5874" actId="1076"/>
        <pc:sldMkLst>
          <pc:docMk/>
          <pc:sldMk cId="71321949" sldId="273"/>
        </pc:sldMkLst>
        <pc:spChg chg="mod">
          <ac:chgData name="Yuntong Zhu" userId="3502d9de-f772-4f04-8bfb-52efaa2ce1ed" providerId="ADAL" clId="{2840B1FA-56A0-544C-B686-66F5E4471ABF}" dt="2024-04-19T00:11:05.862" v="5833" actId="20577"/>
          <ac:spMkLst>
            <pc:docMk/>
            <pc:sldMk cId="71321949" sldId="273"/>
            <ac:spMk id="2" creationId="{F10DB7CC-B456-E852-A62A-1D584D2621BE}"/>
          </ac:spMkLst>
        </pc:spChg>
        <pc:spChg chg="del">
          <ac:chgData name="Yuntong Zhu" userId="3502d9de-f772-4f04-8bfb-52efaa2ce1ed" providerId="ADAL" clId="{2840B1FA-56A0-544C-B686-66F5E4471ABF}" dt="2024-04-19T00:11:25.566" v="5835" actId="478"/>
          <ac:spMkLst>
            <pc:docMk/>
            <pc:sldMk cId="71321949" sldId="273"/>
            <ac:spMk id="3" creationId="{5E547DC3-0285-5113-7A5D-BAB05AC3F48B}"/>
          </ac:spMkLst>
        </pc:spChg>
        <pc:spChg chg="add mod">
          <ac:chgData name="Yuntong Zhu" userId="3502d9de-f772-4f04-8bfb-52efaa2ce1ed" providerId="ADAL" clId="{2840B1FA-56A0-544C-B686-66F5E4471ABF}" dt="2024-04-19T00:11:23.867" v="5834"/>
          <ac:spMkLst>
            <pc:docMk/>
            <pc:sldMk cId="71321949" sldId="273"/>
            <ac:spMk id="4" creationId="{B2574DE0-1174-E73B-0C02-1AAD84288DC4}"/>
          </ac:spMkLst>
        </pc:spChg>
        <pc:spChg chg="add mod">
          <ac:chgData name="Yuntong Zhu" userId="3502d9de-f772-4f04-8bfb-52efaa2ce1ed" providerId="ADAL" clId="{2840B1FA-56A0-544C-B686-66F5E4471ABF}" dt="2024-04-19T00:11:23.867" v="5834"/>
          <ac:spMkLst>
            <pc:docMk/>
            <pc:sldMk cId="71321949" sldId="273"/>
            <ac:spMk id="6" creationId="{A3EBECF8-E884-C87E-25ED-038827F55387}"/>
          </ac:spMkLst>
        </pc:spChg>
        <pc:spChg chg="add mod">
          <ac:chgData name="Yuntong Zhu" userId="3502d9de-f772-4f04-8bfb-52efaa2ce1ed" providerId="ADAL" clId="{2840B1FA-56A0-544C-B686-66F5E4471ABF}" dt="2024-04-19T00:11:23.867" v="5834"/>
          <ac:spMkLst>
            <pc:docMk/>
            <pc:sldMk cId="71321949" sldId="273"/>
            <ac:spMk id="7" creationId="{79B02F48-B9E7-62B3-67A5-B05B047E8708}"/>
          </ac:spMkLst>
        </pc:spChg>
        <pc:spChg chg="add mod">
          <ac:chgData name="Yuntong Zhu" userId="3502d9de-f772-4f04-8bfb-52efaa2ce1ed" providerId="ADAL" clId="{2840B1FA-56A0-544C-B686-66F5E4471ABF}" dt="2024-04-19T00:11:23.867" v="5834"/>
          <ac:spMkLst>
            <pc:docMk/>
            <pc:sldMk cId="71321949" sldId="273"/>
            <ac:spMk id="9" creationId="{98143D75-B09B-2BF3-6F02-48C476A46021}"/>
          </ac:spMkLst>
        </pc:spChg>
        <pc:spChg chg="add mod">
          <ac:chgData name="Yuntong Zhu" userId="3502d9de-f772-4f04-8bfb-52efaa2ce1ed" providerId="ADAL" clId="{2840B1FA-56A0-544C-B686-66F5E4471ABF}" dt="2024-04-19T00:11:23.867" v="5834"/>
          <ac:spMkLst>
            <pc:docMk/>
            <pc:sldMk cId="71321949" sldId="273"/>
            <ac:spMk id="10" creationId="{9FD5ABC0-2E7C-0DD6-F101-496121EEEA5C}"/>
          </ac:spMkLst>
        </pc:spChg>
        <pc:spChg chg="add mod">
          <ac:chgData name="Yuntong Zhu" userId="3502d9de-f772-4f04-8bfb-52efaa2ce1ed" providerId="ADAL" clId="{2840B1FA-56A0-544C-B686-66F5E4471ABF}" dt="2024-04-19T00:11:23.867" v="5834"/>
          <ac:spMkLst>
            <pc:docMk/>
            <pc:sldMk cId="71321949" sldId="273"/>
            <ac:spMk id="11" creationId="{565BC0C5-0513-72EA-2A2B-DEDECEB1C770}"/>
          </ac:spMkLst>
        </pc:spChg>
        <pc:spChg chg="add mod">
          <ac:chgData name="Yuntong Zhu" userId="3502d9de-f772-4f04-8bfb-52efaa2ce1ed" providerId="ADAL" clId="{2840B1FA-56A0-544C-B686-66F5E4471ABF}" dt="2024-04-19T00:11:23.867" v="5834"/>
          <ac:spMkLst>
            <pc:docMk/>
            <pc:sldMk cId="71321949" sldId="273"/>
            <ac:spMk id="12" creationId="{64ECD058-A319-DE8D-937B-BC2547C32B5B}"/>
          </ac:spMkLst>
        </pc:spChg>
        <pc:spChg chg="add mod">
          <ac:chgData name="Yuntong Zhu" userId="3502d9de-f772-4f04-8bfb-52efaa2ce1ed" providerId="ADAL" clId="{2840B1FA-56A0-544C-B686-66F5E4471ABF}" dt="2024-04-19T00:11:23.867" v="5834"/>
          <ac:spMkLst>
            <pc:docMk/>
            <pc:sldMk cId="71321949" sldId="273"/>
            <ac:spMk id="13" creationId="{39748DD1-D72E-3244-76FB-B0D842A00976}"/>
          </ac:spMkLst>
        </pc:spChg>
        <pc:spChg chg="add mod">
          <ac:chgData name="Yuntong Zhu" userId="3502d9de-f772-4f04-8bfb-52efaa2ce1ed" providerId="ADAL" clId="{2840B1FA-56A0-544C-B686-66F5E4471ABF}" dt="2024-04-19T00:11:23.867" v="5834"/>
          <ac:spMkLst>
            <pc:docMk/>
            <pc:sldMk cId="71321949" sldId="273"/>
            <ac:spMk id="14" creationId="{57C2926E-237E-56E2-B876-0334BA6FFE09}"/>
          </ac:spMkLst>
        </pc:spChg>
        <pc:picChg chg="add mod">
          <ac:chgData name="Yuntong Zhu" userId="3502d9de-f772-4f04-8bfb-52efaa2ce1ed" providerId="ADAL" clId="{2840B1FA-56A0-544C-B686-66F5E4471ABF}" dt="2024-04-19T00:31:47.044" v="5874" actId="1076"/>
          <ac:picMkLst>
            <pc:docMk/>
            <pc:sldMk cId="71321949" sldId="273"/>
            <ac:picMk id="15" creationId="{1E69AFB5-2A83-31BD-F30F-3E34066C9D0F}"/>
          </ac:picMkLst>
        </pc:picChg>
        <pc:cxnChg chg="add mod">
          <ac:chgData name="Yuntong Zhu" userId="3502d9de-f772-4f04-8bfb-52efaa2ce1ed" providerId="ADAL" clId="{2840B1FA-56A0-544C-B686-66F5E4471ABF}" dt="2024-04-19T00:11:23.867" v="5834"/>
          <ac:cxnSpMkLst>
            <pc:docMk/>
            <pc:sldMk cId="71321949" sldId="273"/>
            <ac:cxnSpMk id="5" creationId="{A1785EB8-61B8-8AE6-E5DB-C713797BE80F}"/>
          </ac:cxnSpMkLst>
        </pc:cxnChg>
        <pc:cxnChg chg="add mod">
          <ac:chgData name="Yuntong Zhu" userId="3502d9de-f772-4f04-8bfb-52efaa2ce1ed" providerId="ADAL" clId="{2840B1FA-56A0-544C-B686-66F5E4471ABF}" dt="2024-04-19T00:11:23.867" v="5834"/>
          <ac:cxnSpMkLst>
            <pc:docMk/>
            <pc:sldMk cId="71321949" sldId="273"/>
            <ac:cxnSpMk id="8" creationId="{63BB0341-1BF7-4443-6ED8-BAAF591A8388}"/>
          </ac:cxnSpMkLst>
        </pc:cxnChg>
      </pc:sldChg>
      <pc:sldChg chg="new del">
        <pc:chgData name="Yuntong Zhu" userId="3502d9de-f772-4f04-8bfb-52efaa2ce1ed" providerId="ADAL" clId="{2840B1FA-56A0-544C-B686-66F5E4471ABF}" dt="2024-04-19T00:09:59.021" v="5784" actId="2696"/>
        <pc:sldMkLst>
          <pc:docMk/>
          <pc:sldMk cId="2757074979" sldId="274"/>
        </pc:sldMkLst>
      </pc:sldChg>
      <pc:sldChg chg="new del">
        <pc:chgData name="Yuntong Zhu" userId="3502d9de-f772-4f04-8bfb-52efaa2ce1ed" providerId="ADAL" clId="{2840B1FA-56A0-544C-B686-66F5E4471ABF}" dt="2024-04-19T00:09:59.781" v="5785" actId="2696"/>
        <pc:sldMkLst>
          <pc:docMk/>
          <pc:sldMk cId="2332144099" sldId="275"/>
        </pc:sldMkLst>
      </pc:sldChg>
      <pc:sldChg chg="addSp delSp modSp new mod setBg">
        <pc:chgData name="Yuntong Zhu" userId="3502d9de-f772-4f04-8bfb-52efaa2ce1ed" providerId="ADAL" clId="{2840B1FA-56A0-544C-B686-66F5E4471ABF}" dt="2024-04-19T04:34:04.078" v="5892" actId="9405"/>
        <pc:sldMkLst>
          <pc:docMk/>
          <pc:sldMk cId="1362542195" sldId="276"/>
        </pc:sldMkLst>
        <pc:spChg chg="del">
          <ac:chgData name="Yuntong Zhu" userId="3502d9de-f772-4f04-8bfb-52efaa2ce1ed" providerId="ADAL" clId="{2840B1FA-56A0-544C-B686-66F5E4471ABF}" dt="2024-04-19T00:15:30.129" v="5836" actId="478"/>
          <ac:spMkLst>
            <pc:docMk/>
            <pc:sldMk cId="1362542195" sldId="276"/>
            <ac:spMk id="2" creationId="{C4F8125F-3AE2-3CD7-56E7-ADCC6BF3A2E4}"/>
          </ac:spMkLst>
        </pc:spChg>
        <pc:spChg chg="del">
          <ac:chgData name="Yuntong Zhu" userId="3502d9de-f772-4f04-8bfb-52efaa2ce1ed" providerId="ADAL" clId="{2840B1FA-56A0-544C-B686-66F5E4471ABF}" dt="2024-04-19T00:15:31.403" v="5837" actId="478"/>
          <ac:spMkLst>
            <pc:docMk/>
            <pc:sldMk cId="1362542195" sldId="276"/>
            <ac:spMk id="3" creationId="{0A036E5D-2FD0-0CCC-6DE1-C1CDF09D7227}"/>
          </ac:spMkLst>
        </pc:spChg>
        <pc:spChg chg="add del">
          <ac:chgData name="Yuntong Zhu" userId="3502d9de-f772-4f04-8bfb-52efaa2ce1ed" providerId="ADAL" clId="{2840B1FA-56A0-544C-B686-66F5E4471ABF}" dt="2024-04-19T00:32:45.051" v="5877" actId="26606"/>
          <ac:spMkLst>
            <pc:docMk/>
            <pc:sldMk cId="1362542195" sldId="276"/>
            <ac:spMk id="12" creationId="{799448F2-0E5B-42DA-B2D1-11A14E947BD4}"/>
          </ac:spMkLst>
        </pc:spChg>
        <pc:spChg chg="add del">
          <ac:chgData name="Yuntong Zhu" userId="3502d9de-f772-4f04-8bfb-52efaa2ce1ed" providerId="ADAL" clId="{2840B1FA-56A0-544C-B686-66F5E4471ABF}" dt="2024-04-19T00:32:45.051" v="5877" actId="26606"/>
          <ac:spMkLst>
            <pc:docMk/>
            <pc:sldMk cId="1362542195" sldId="276"/>
            <ac:spMk id="14" creationId="{4E8A7552-20E1-4F34-ADAB-C1DB6634D47E}"/>
          </ac:spMkLst>
        </pc:spChg>
        <pc:spChg chg="add del">
          <ac:chgData name="Yuntong Zhu" userId="3502d9de-f772-4f04-8bfb-52efaa2ce1ed" providerId="ADAL" clId="{2840B1FA-56A0-544C-B686-66F5E4471ABF}" dt="2024-04-19T00:33:06.097" v="5880" actId="26606"/>
          <ac:spMkLst>
            <pc:docMk/>
            <pc:sldMk cId="1362542195" sldId="276"/>
            <ac:spMk id="19" creationId="{417CDA24-35F8-4540-8C52-3096D6D94949}"/>
          </ac:spMkLst>
        </pc:spChg>
        <pc:spChg chg="add del">
          <ac:chgData name="Yuntong Zhu" userId="3502d9de-f772-4f04-8bfb-52efaa2ce1ed" providerId="ADAL" clId="{2840B1FA-56A0-544C-B686-66F5E4471ABF}" dt="2024-04-19T00:33:06.097" v="5880" actId="26606"/>
          <ac:spMkLst>
            <pc:docMk/>
            <pc:sldMk cId="1362542195" sldId="276"/>
            <ac:spMk id="21" creationId="{8658BFE0-4E65-4174-9C75-687C94E88273}"/>
          </ac:spMkLst>
        </pc:spChg>
        <pc:spChg chg="add del">
          <ac:chgData name="Yuntong Zhu" userId="3502d9de-f772-4f04-8bfb-52efaa2ce1ed" providerId="ADAL" clId="{2840B1FA-56A0-544C-B686-66F5E4471ABF}" dt="2024-04-19T00:33:06.097" v="5880" actId="26606"/>
          <ac:spMkLst>
            <pc:docMk/>
            <pc:sldMk cId="1362542195" sldId="276"/>
            <ac:spMk id="23" creationId="{FA75DFED-A0C1-4A83-BE1D-0271C1826EF6}"/>
          </ac:spMkLst>
        </pc:spChg>
        <pc:spChg chg="add">
          <ac:chgData name="Yuntong Zhu" userId="3502d9de-f772-4f04-8bfb-52efaa2ce1ed" providerId="ADAL" clId="{2840B1FA-56A0-544C-B686-66F5E4471ABF}" dt="2024-04-19T00:33:06.097" v="5880" actId="26606"/>
          <ac:spMkLst>
            <pc:docMk/>
            <pc:sldMk cId="1362542195" sldId="276"/>
            <ac:spMk id="28" creationId="{E1750109-3B91-4506-B997-0CD8E35A1488}"/>
          </ac:spMkLst>
        </pc:spChg>
        <pc:spChg chg="add">
          <ac:chgData name="Yuntong Zhu" userId="3502d9de-f772-4f04-8bfb-52efaa2ce1ed" providerId="ADAL" clId="{2840B1FA-56A0-544C-B686-66F5E4471ABF}" dt="2024-04-19T00:33:06.097" v="5880" actId="26606"/>
          <ac:spMkLst>
            <pc:docMk/>
            <pc:sldMk cId="1362542195" sldId="276"/>
            <ac:spMk id="30" creationId="{E72D8D1B-59F6-4FF3-8547-9BBB6129F2FA}"/>
          </ac:spMkLst>
        </pc:spChg>
        <pc:spChg chg="add">
          <ac:chgData name="Yuntong Zhu" userId="3502d9de-f772-4f04-8bfb-52efaa2ce1ed" providerId="ADAL" clId="{2840B1FA-56A0-544C-B686-66F5E4471ABF}" dt="2024-04-19T00:33:06.097" v="5880" actId="26606"/>
          <ac:spMkLst>
            <pc:docMk/>
            <pc:sldMk cId="1362542195" sldId="276"/>
            <ac:spMk id="32" creationId="{14044C96-7CFD-44DB-A579-D77B0D37C681}"/>
          </ac:spMkLst>
        </pc:spChg>
        <pc:spChg chg="add">
          <ac:chgData name="Yuntong Zhu" userId="3502d9de-f772-4f04-8bfb-52efaa2ce1ed" providerId="ADAL" clId="{2840B1FA-56A0-544C-B686-66F5E4471ABF}" dt="2024-04-19T00:33:06.097" v="5880" actId="26606"/>
          <ac:spMkLst>
            <pc:docMk/>
            <pc:sldMk cId="1362542195" sldId="276"/>
            <ac:spMk id="34" creationId="{8FC8C21F-9484-4A71-ABFA-6C10682FAC3E}"/>
          </ac:spMkLst>
        </pc:spChg>
        <pc:spChg chg="add">
          <ac:chgData name="Yuntong Zhu" userId="3502d9de-f772-4f04-8bfb-52efaa2ce1ed" providerId="ADAL" clId="{2840B1FA-56A0-544C-B686-66F5E4471ABF}" dt="2024-04-19T00:33:06.097" v="5880" actId="26606"/>
          <ac:spMkLst>
            <pc:docMk/>
            <pc:sldMk cId="1362542195" sldId="276"/>
            <ac:spMk id="36" creationId="{2C444748-5A8D-4B53-89FE-42B455DFA2D1}"/>
          </ac:spMkLst>
        </pc:spChg>
        <pc:spChg chg="add">
          <ac:chgData name="Yuntong Zhu" userId="3502d9de-f772-4f04-8bfb-52efaa2ce1ed" providerId="ADAL" clId="{2840B1FA-56A0-544C-B686-66F5E4471ABF}" dt="2024-04-19T00:33:06.097" v="5880" actId="26606"/>
          <ac:spMkLst>
            <pc:docMk/>
            <pc:sldMk cId="1362542195" sldId="276"/>
            <ac:spMk id="38" creationId="{F4FFA271-A10A-4AC3-8F06-E3313A197A80}"/>
          </ac:spMkLst>
        </pc:spChg>
        <pc:picChg chg="add mod ord">
          <ac:chgData name="Yuntong Zhu" userId="3502d9de-f772-4f04-8bfb-52efaa2ce1ed" providerId="ADAL" clId="{2840B1FA-56A0-544C-B686-66F5E4471ABF}" dt="2024-04-19T00:33:06.097" v="5880" actId="26606"/>
          <ac:picMkLst>
            <pc:docMk/>
            <pc:sldMk cId="1362542195" sldId="276"/>
            <ac:picMk id="4" creationId="{74119CFE-0E84-92E7-7C82-F4D70BD6F638}"/>
          </ac:picMkLst>
        </pc:picChg>
        <pc:picChg chg="add mod ord">
          <ac:chgData name="Yuntong Zhu" userId="3502d9de-f772-4f04-8bfb-52efaa2ce1ed" providerId="ADAL" clId="{2840B1FA-56A0-544C-B686-66F5E4471ABF}" dt="2024-04-19T00:33:10.642" v="5884" actId="27614"/>
          <ac:picMkLst>
            <pc:docMk/>
            <pc:sldMk cId="1362542195" sldId="276"/>
            <ac:picMk id="5" creationId="{38E873CB-287C-6D4F-332E-6F57710628F5}"/>
          </ac:picMkLst>
        </pc:picChg>
        <pc:picChg chg="add del mod">
          <ac:chgData name="Yuntong Zhu" userId="3502d9de-f772-4f04-8bfb-52efaa2ce1ed" providerId="ADAL" clId="{2840B1FA-56A0-544C-B686-66F5E4471ABF}" dt="2024-04-19T00:22:03.632" v="5852" actId="21"/>
          <ac:picMkLst>
            <pc:docMk/>
            <pc:sldMk cId="1362542195" sldId="276"/>
            <ac:picMk id="6" creationId="{6BDEE708-7DB5-3E63-1073-10B9693C4F1A}"/>
          </ac:picMkLst>
        </pc:picChg>
        <pc:picChg chg="add mod ord">
          <ac:chgData name="Yuntong Zhu" userId="3502d9de-f772-4f04-8bfb-52efaa2ce1ed" providerId="ADAL" clId="{2840B1FA-56A0-544C-B686-66F5E4471ABF}" dt="2024-04-19T00:33:10.540" v="5883" actId="27614"/>
          <ac:picMkLst>
            <pc:docMk/>
            <pc:sldMk cId="1362542195" sldId="276"/>
            <ac:picMk id="7" creationId="{5688BAE5-0510-CBFB-6B3F-5A53AB0469DC}"/>
          </ac:picMkLst>
        </pc:picChg>
        <pc:picChg chg="add mod">
          <ac:chgData name="Yuntong Zhu" userId="3502d9de-f772-4f04-8bfb-52efaa2ce1ed" providerId="ADAL" clId="{2840B1FA-56A0-544C-B686-66F5E4471ABF}" dt="2024-04-19T00:33:10.538" v="5881" actId="27614"/>
          <ac:picMkLst>
            <pc:docMk/>
            <pc:sldMk cId="1362542195" sldId="276"/>
            <ac:picMk id="8" creationId="{2D948417-2F3F-8937-008B-809221F07071}"/>
          </ac:picMkLst>
        </pc:picChg>
        <pc:picChg chg="add mod">
          <ac:chgData name="Yuntong Zhu" userId="3502d9de-f772-4f04-8bfb-52efaa2ce1ed" providerId="ADAL" clId="{2840B1FA-56A0-544C-B686-66F5E4471ABF}" dt="2024-04-19T00:33:10.540" v="5882" actId="27614"/>
          <ac:picMkLst>
            <pc:docMk/>
            <pc:sldMk cId="1362542195" sldId="276"/>
            <ac:picMk id="9" creationId="{EB9AFDF5-42BD-01DF-64C3-50C8CCD2419A}"/>
          </ac:picMkLst>
        </pc:picChg>
        <pc:inkChg chg="add del">
          <ac:chgData name="Yuntong Zhu" userId="3502d9de-f772-4f04-8bfb-52efaa2ce1ed" providerId="ADAL" clId="{2840B1FA-56A0-544C-B686-66F5E4471ABF}" dt="2024-04-19T04:33:37.383" v="5889" actId="9405"/>
          <ac:inkMkLst>
            <pc:docMk/>
            <pc:sldMk cId="1362542195" sldId="276"/>
            <ac:inkMk id="10" creationId="{0C538DCC-3757-1747-A7FC-DBAB10E656FD}"/>
          </ac:inkMkLst>
        </pc:inkChg>
        <pc:inkChg chg="add">
          <ac:chgData name="Yuntong Zhu" userId="3502d9de-f772-4f04-8bfb-52efaa2ce1ed" providerId="ADAL" clId="{2840B1FA-56A0-544C-B686-66F5E4471ABF}" dt="2024-04-19T04:33:41.819" v="5890" actId="9405"/>
          <ac:inkMkLst>
            <pc:docMk/>
            <pc:sldMk cId="1362542195" sldId="276"/>
            <ac:inkMk id="11" creationId="{37D65074-2EC3-8211-A7F0-BAB3C0AA680A}"/>
          </ac:inkMkLst>
        </pc:inkChg>
        <pc:inkChg chg="add">
          <ac:chgData name="Yuntong Zhu" userId="3502d9de-f772-4f04-8bfb-52efaa2ce1ed" providerId="ADAL" clId="{2840B1FA-56A0-544C-B686-66F5E4471ABF}" dt="2024-04-19T04:33:45.296" v="5891" actId="9405"/>
          <ac:inkMkLst>
            <pc:docMk/>
            <pc:sldMk cId="1362542195" sldId="276"/>
            <ac:inkMk id="13" creationId="{EE1DC78B-6874-5BDE-9BDC-DAA6B22D12C4}"/>
          </ac:inkMkLst>
        </pc:inkChg>
        <pc:inkChg chg="add">
          <ac:chgData name="Yuntong Zhu" userId="3502d9de-f772-4f04-8bfb-52efaa2ce1ed" providerId="ADAL" clId="{2840B1FA-56A0-544C-B686-66F5E4471ABF}" dt="2024-04-19T04:34:04.078" v="5892" actId="9405"/>
          <ac:inkMkLst>
            <pc:docMk/>
            <pc:sldMk cId="1362542195" sldId="276"/>
            <ac:inkMk id="15" creationId="{DB4EF8CE-447B-0891-0208-89CE1A2C2125}"/>
          </ac:inkMkLst>
        </pc:inkChg>
      </pc:sldChg>
      <pc:sldChg chg="addSp delSp modSp add mod">
        <pc:chgData name="Yuntong Zhu" userId="3502d9de-f772-4f04-8bfb-52efaa2ce1ed" providerId="ADAL" clId="{2840B1FA-56A0-544C-B686-66F5E4471ABF}" dt="2024-04-21T02:12:57.714" v="6214" actId="207"/>
        <pc:sldMkLst>
          <pc:docMk/>
          <pc:sldMk cId="3957452886" sldId="277"/>
        </pc:sldMkLst>
        <pc:spChg chg="add mod">
          <ac:chgData name="Yuntong Zhu" userId="3502d9de-f772-4f04-8bfb-52efaa2ce1ed" providerId="ADAL" clId="{2840B1FA-56A0-544C-B686-66F5E4471ABF}" dt="2024-04-21T02:11:34.653" v="6202"/>
          <ac:spMkLst>
            <pc:docMk/>
            <pc:sldMk cId="3957452886" sldId="277"/>
            <ac:spMk id="3" creationId="{0EE14DCC-955B-237E-8E67-FBD1F2E4E49E}"/>
          </ac:spMkLst>
        </pc:spChg>
        <pc:spChg chg="mod">
          <ac:chgData name="Yuntong Zhu" userId="3502d9de-f772-4f04-8bfb-52efaa2ce1ed" providerId="ADAL" clId="{2840B1FA-56A0-544C-B686-66F5E4471ABF}" dt="2024-04-19T00:10:27.883" v="5789" actId="207"/>
          <ac:spMkLst>
            <pc:docMk/>
            <pc:sldMk cId="3957452886" sldId="277"/>
            <ac:spMk id="7" creationId="{18098B87-B4A9-E472-56CB-26DAB12BE99F}"/>
          </ac:spMkLst>
        </pc:spChg>
        <pc:spChg chg="add mod">
          <ac:chgData name="Yuntong Zhu" userId="3502d9de-f772-4f04-8bfb-52efaa2ce1ed" providerId="ADAL" clId="{2840B1FA-56A0-544C-B686-66F5E4471ABF}" dt="2024-04-21T02:12:57.714" v="6214" actId="207"/>
          <ac:spMkLst>
            <pc:docMk/>
            <pc:sldMk cId="3957452886" sldId="277"/>
            <ac:spMk id="8" creationId="{BA5E3A9C-5D5F-BB0A-E82B-B1F4E927CD96}"/>
          </ac:spMkLst>
        </pc:spChg>
        <pc:spChg chg="add del">
          <ac:chgData name="Yuntong Zhu" userId="3502d9de-f772-4f04-8bfb-52efaa2ce1ed" providerId="ADAL" clId="{2840B1FA-56A0-544C-B686-66F5E4471ABF}" dt="2024-04-21T02:11:33.858" v="6201" actId="478"/>
          <ac:spMkLst>
            <pc:docMk/>
            <pc:sldMk cId="3957452886" sldId="277"/>
            <ac:spMk id="27" creationId="{7A8F1FAC-A6F0-5BC0-5AA8-9AC363FC77B5}"/>
          </ac:spMkLst>
        </pc:spChg>
        <pc:spChg chg="mod">
          <ac:chgData name="Yuntong Zhu" userId="3502d9de-f772-4f04-8bfb-52efaa2ce1ed" providerId="ADAL" clId="{2840B1FA-56A0-544C-B686-66F5E4471ABF}" dt="2024-04-19T00:10:46.499" v="5792" actId="207"/>
          <ac:spMkLst>
            <pc:docMk/>
            <pc:sldMk cId="3957452886" sldId="277"/>
            <ac:spMk id="32" creationId="{11AC6A8F-063C-2B77-9DC6-C34CE67ECEA6}"/>
          </ac:spMkLst>
        </pc:spChg>
        <pc:spChg chg="mod">
          <ac:chgData name="Yuntong Zhu" userId="3502d9de-f772-4f04-8bfb-52efaa2ce1ed" providerId="ADAL" clId="{2840B1FA-56A0-544C-B686-66F5E4471ABF}" dt="2024-04-21T02:12:38.521" v="6212" actId="208"/>
          <ac:spMkLst>
            <pc:docMk/>
            <pc:sldMk cId="3957452886" sldId="277"/>
            <ac:spMk id="34" creationId="{D4656053-B838-1A91-BB78-5F0C0BCCECD1}"/>
          </ac:spMkLst>
        </pc:spChg>
        <pc:spChg chg="mod">
          <ac:chgData name="Yuntong Zhu" userId="3502d9de-f772-4f04-8bfb-52efaa2ce1ed" providerId="ADAL" clId="{2840B1FA-56A0-544C-B686-66F5E4471ABF}" dt="2024-04-21T02:11:53.136" v="6207" actId="207"/>
          <ac:spMkLst>
            <pc:docMk/>
            <pc:sldMk cId="3957452886" sldId="277"/>
            <ac:spMk id="35" creationId="{8C10A43A-54DB-A124-F8BC-C66D0023BF55}"/>
          </ac:spMkLst>
        </pc:spChg>
        <pc:spChg chg="mod">
          <ac:chgData name="Yuntong Zhu" userId="3502d9de-f772-4f04-8bfb-52efaa2ce1ed" providerId="ADAL" clId="{2840B1FA-56A0-544C-B686-66F5E4471ABF}" dt="2024-04-21T02:12:26.160" v="6210" actId="207"/>
          <ac:spMkLst>
            <pc:docMk/>
            <pc:sldMk cId="3957452886" sldId="277"/>
            <ac:spMk id="36" creationId="{6F419D85-E1A6-5D58-6132-DF47C1C82BAF}"/>
          </ac:spMkLst>
        </pc:spChg>
        <pc:spChg chg="mod">
          <ac:chgData name="Yuntong Zhu" userId="3502d9de-f772-4f04-8bfb-52efaa2ce1ed" providerId="ADAL" clId="{2840B1FA-56A0-544C-B686-66F5E4471ABF}" dt="2024-04-21T02:12:26.160" v="6210" actId="207"/>
          <ac:spMkLst>
            <pc:docMk/>
            <pc:sldMk cId="3957452886" sldId="277"/>
            <ac:spMk id="37" creationId="{A41AAA18-3A72-E834-1B7D-F163C5F2AA74}"/>
          </ac:spMkLst>
        </pc:spChg>
        <pc:spChg chg="mod">
          <ac:chgData name="Yuntong Zhu" userId="3502d9de-f772-4f04-8bfb-52efaa2ce1ed" providerId="ADAL" clId="{2840B1FA-56A0-544C-B686-66F5E4471ABF}" dt="2024-04-21T02:12:26.160" v="6210" actId="207"/>
          <ac:spMkLst>
            <pc:docMk/>
            <pc:sldMk cId="3957452886" sldId="277"/>
            <ac:spMk id="38" creationId="{3DDFCA97-A64D-21B8-2E8F-25A464D3F5CD}"/>
          </ac:spMkLst>
        </pc:spChg>
        <pc:spChg chg="mod">
          <ac:chgData name="Yuntong Zhu" userId="3502d9de-f772-4f04-8bfb-52efaa2ce1ed" providerId="ADAL" clId="{2840B1FA-56A0-544C-B686-66F5E4471ABF}" dt="2024-04-19T00:10:27.883" v="5789" actId="207"/>
          <ac:spMkLst>
            <pc:docMk/>
            <pc:sldMk cId="3957452886" sldId="277"/>
            <ac:spMk id="127" creationId="{D9181CD7-F8F5-47C9-05E9-2E790F187639}"/>
          </ac:spMkLst>
        </pc:spChg>
        <pc:spChg chg="mod">
          <ac:chgData name="Yuntong Zhu" userId="3502d9de-f772-4f04-8bfb-52efaa2ce1ed" providerId="ADAL" clId="{2840B1FA-56A0-544C-B686-66F5E4471ABF}" dt="2024-04-19T00:10:27.883" v="5789" actId="207"/>
          <ac:spMkLst>
            <pc:docMk/>
            <pc:sldMk cId="3957452886" sldId="277"/>
            <ac:spMk id="128" creationId="{FE1EF7EB-D52C-1CD7-1A15-B48F0F15FE57}"/>
          </ac:spMkLst>
        </pc:spChg>
      </pc:sldChg>
      <pc:sldChg chg="addSp delSp modSp new mod ord">
        <pc:chgData name="Yuntong Zhu" userId="3502d9de-f772-4f04-8bfb-52efaa2ce1ed" providerId="ADAL" clId="{2840B1FA-56A0-544C-B686-66F5E4471ABF}" dt="2024-04-20T14:51:21.965" v="6007" actId="20578"/>
        <pc:sldMkLst>
          <pc:docMk/>
          <pc:sldMk cId="1101293256" sldId="278"/>
        </pc:sldMkLst>
        <pc:spChg chg="del">
          <ac:chgData name="Yuntong Zhu" userId="3502d9de-f772-4f04-8bfb-52efaa2ce1ed" providerId="ADAL" clId="{2840B1FA-56A0-544C-B686-66F5E4471ABF}" dt="2024-04-19T00:25:19.611" v="5860"/>
          <ac:spMkLst>
            <pc:docMk/>
            <pc:sldMk cId="1101293256" sldId="278"/>
            <ac:spMk id="3" creationId="{4F94B35B-2F2F-C56F-ADCE-1FFE8494BF00}"/>
          </ac:spMkLst>
        </pc:spChg>
        <pc:picChg chg="add mod">
          <ac:chgData name="Yuntong Zhu" userId="3502d9de-f772-4f04-8bfb-52efaa2ce1ed" providerId="ADAL" clId="{2840B1FA-56A0-544C-B686-66F5E4471ABF}" dt="2024-04-19T00:25:29.106" v="5862" actId="1076"/>
          <ac:picMkLst>
            <pc:docMk/>
            <pc:sldMk cId="1101293256" sldId="278"/>
            <ac:picMk id="4" creationId="{C77D89F7-5906-3C16-A85B-4FCF951E3A4E}"/>
          </ac:picMkLst>
        </pc:picChg>
      </pc:sldChg>
      <pc:sldChg chg="new">
        <pc:chgData name="Yuntong Zhu" userId="3502d9de-f772-4f04-8bfb-52efaa2ce1ed" providerId="ADAL" clId="{2840B1FA-56A0-544C-B686-66F5E4471ABF}" dt="2024-04-19T00:25:18.284" v="5859" actId="680"/>
        <pc:sldMkLst>
          <pc:docMk/>
          <pc:sldMk cId="1344279729" sldId="279"/>
        </pc:sldMkLst>
      </pc:sldChg>
      <pc:sldChg chg="addSp delSp modSp new del mod setBg">
        <pc:chgData name="Yuntong Zhu" userId="3502d9de-f772-4f04-8bfb-52efaa2ce1ed" providerId="ADAL" clId="{2840B1FA-56A0-544C-B686-66F5E4471ABF}" dt="2024-04-19T00:31:48.640" v="5875" actId="2696"/>
        <pc:sldMkLst>
          <pc:docMk/>
          <pc:sldMk cId="987598654" sldId="280"/>
        </pc:sldMkLst>
        <pc:spChg chg="del">
          <ac:chgData name="Yuntong Zhu" userId="3502d9de-f772-4f04-8bfb-52efaa2ce1ed" providerId="ADAL" clId="{2840B1FA-56A0-544C-B686-66F5E4471ABF}" dt="2024-04-19T00:31:22.138" v="5864" actId="478"/>
          <ac:spMkLst>
            <pc:docMk/>
            <pc:sldMk cId="987598654" sldId="280"/>
            <ac:spMk id="2" creationId="{633B85EA-EB02-DE0D-2553-BE8EB7099737}"/>
          </ac:spMkLst>
        </pc:spChg>
        <pc:spChg chg="del">
          <ac:chgData name="Yuntong Zhu" userId="3502d9de-f772-4f04-8bfb-52efaa2ce1ed" providerId="ADAL" clId="{2840B1FA-56A0-544C-B686-66F5E4471ABF}" dt="2024-04-19T00:31:22.775" v="5865" actId="478"/>
          <ac:spMkLst>
            <pc:docMk/>
            <pc:sldMk cId="987598654" sldId="280"/>
            <ac:spMk id="3" creationId="{418E679D-D4DA-B764-13B2-A7D9C6F150F3}"/>
          </ac:spMkLst>
        </pc:spChg>
        <pc:spChg chg="add del">
          <ac:chgData name="Yuntong Zhu" userId="3502d9de-f772-4f04-8bfb-52efaa2ce1ed" providerId="ADAL" clId="{2840B1FA-56A0-544C-B686-66F5E4471ABF}" dt="2024-04-19T00:31:29.068" v="5869" actId="26606"/>
          <ac:spMkLst>
            <pc:docMk/>
            <pc:sldMk cId="987598654" sldId="280"/>
            <ac:spMk id="9" creationId="{42A4FC2C-047E-45A5-965D-8E1E3BF09BC6}"/>
          </ac:spMkLst>
        </pc:spChg>
        <pc:picChg chg="add del mod">
          <ac:chgData name="Yuntong Zhu" userId="3502d9de-f772-4f04-8bfb-52efaa2ce1ed" providerId="ADAL" clId="{2840B1FA-56A0-544C-B686-66F5E4471ABF}" dt="2024-04-19T00:31:43.067" v="5872" actId="21"/>
          <ac:picMkLst>
            <pc:docMk/>
            <pc:sldMk cId="987598654" sldId="280"/>
            <ac:picMk id="4" creationId="{F7FD43C7-6229-A143-484F-DC8ED3E0C17D}"/>
          </ac:picMkLst>
        </pc:picChg>
      </pc:sldChg>
      <pc:sldChg chg="addSp delSp modSp new mod modNotesTx">
        <pc:chgData name="Yuntong Zhu" userId="3502d9de-f772-4f04-8bfb-52efaa2ce1ed" providerId="ADAL" clId="{2840B1FA-56A0-544C-B686-66F5E4471ABF}" dt="2024-04-20T14:51:48.889" v="6011" actId="478"/>
        <pc:sldMkLst>
          <pc:docMk/>
          <pc:sldMk cId="2613991491" sldId="280"/>
        </pc:sldMkLst>
        <pc:spChg chg="del">
          <ac:chgData name="Yuntong Zhu" userId="3502d9de-f772-4f04-8bfb-52efaa2ce1ed" providerId="ADAL" clId="{2840B1FA-56A0-544C-B686-66F5E4471ABF}" dt="2024-04-20T14:51:45.582" v="6009" actId="478"/>
          <ac:spMkLst>
            <pc:docMk/>
            <pc:sldMk cId="2613991491" sldId="280"/>
            <ac:spMk id="2" creationId="{155C7272-A142-49B7-429D-0281DEA4CCD7}"/>
          </ac:spMkLst>
        </pc:spChg>
        <pc:spChg chg="del">
          <ac:chgData name="Yuntong Zhu" userId="3502d9de-f772-4f04-8bfb-52efaa2ce1ed" providerId="ADAL" clId="{2840B1FA-56A0-544C-B686-66F5E4471ABF}" dt="2024-04-20T14:51:44.585" v="6008" actId="478"/>
          <ac:spMkLst>
            <pc:docMk/>
            <pc:sldMk cId="2613991491" sldId="280"/>
            <ac:spMk id="3" creationId="{38280657-F344-9263-5D7C-8CA3D7D85EF8}"/>
          </ac:spMkLst>
        </pc:spChg>
        <pc:spChg chg="add mod">
          <ac:chgData name="Yuntong Zhu" userId="3502d9de-f772-4f04-8bfb-52efaa2ce1ed" providerId="ADAL" clId="{2840B1FA-56A0-544C-B686-66F5E4471ABF}" dt="2024-04-20T14:51:46.983" v="6010"/>
          <ac:spMkLst>
            <pc:docMk/>
            <pc:sldMk cId="2613991491" sldId="280"/>
            <ac:spMk id="4" creationId="{279DD527-2AA8-E9D6-C0A3-E7157E660FD0}"/>
          </ac:spMkLst>
        </pc:spChg>
        <pc:spChg chg="add mod">
          <ac:chgData name="Yuntong Zhu" userId="3502d9de-f772-4f04-8bfb-52efaa2ce1ed" providerId="ADAL" clId="{2840B1FA-56A0-544C-B686-66F5E4471ABF}" dt="2024-04-20T14:51:46.983" v="6010"/>
          <ac:spMkLst>
            <pc:docMk/>
            <pc:sldMk cId="2613991491" sldId="280"/>
            <ac:spMk id="5" creationId="{39B3D853-7CA3-3B68-6565-3F2C61F3A034}"/>
          </ac:spMkLst>
        </pc:spChg>
        <pc:spChg chg="add mod">
          <ac:chgData name="Yuntong Zhu" userId="3502d9de-f772-4f04-8bfb-52efaa2ce1ed" providerId="ADAL" clId="{2840B1FA-56A0-544C-B686-66F5E4471ABF}" dt="2024-04-20T14:51:46.983" v="6010"/>
          <ac:spMkLst>
            <pc:docMk/>
            <pc:sldMk cId="2613991491" sldId="280"/>
            <ac:spMk id="7" creationId="{B92E2222-A943-E88A-5398-42387C5E84D0}"/>
          </ac:spMkLst>
        </pc:spChg>
        <pc:spChg chg="add del mod">
          <ac:chgData name="Yuntong Zhu" userId="3502d9de-f772-4f04-8bfb-52efaa2ce1ed" providerId="ADAL" clId="{2840B1FA-56A0-544C-B686-66F5E4471ABF}" dt="2024-04-20T14:51:48.889" v="6011" actId="478"/>
          <ac:spMkLst>
            <pc:docMk/>
            <pc:sldMk cId="2613991491" sldId="280"/>
            <ac:spMk id="8" creationId="{89C9BBF7-CA67-DF62-CC34-0BF850799377}"/>
          </ac:spMkLst>
        </pc:spChg>
        <pc:spChg chg="add mod">
          <ac:chgData name="Yuntong Zhu" userId="3502d9de-f772-4f04-8bfb-52efaa2ce1ed" providerId="ADAL" clId="{2840B1FA-56A0-544C-B686-66F5E4471ABF}" dt="2024-04-20T14:51:46.983" v="6010"/>
          <ac:spMkLst>
            <pc:docMk/>
            <pc:sldMk cId="2613991491" sldId="280"/>
            <ac:spMk id="9" creationId="{99D0604E-E08A-F062-EE28-7B5B506FFF5E}"/>
          </ac:spMkLst>
        </pc:spChg>
        <pc:spChg chg="add mod">
          <ac:chgData name="Yuntong Zhu" userId="3502d9de-f772-4f04-8bfb-52efaa2ce1ed" providerId="ADAL" clId="{2840B1FA-56A0-544C-B686-66F5E4471ABF}" dt="2024-04-20T14:51:46.983" v="6010"/>
          <ac:spMkLst>
            <pc:docMk/>
            <pc:sldMk cId="2613991491" sldId="280"/>
            <ac:spMk id="11" creationId="{C2188043-7A66-37AD-4C3C-3E4D315C618F}"/>
          </ac:spMkLst>
        </pc:spChg>
        <pc:spChg chg="add mod">
          <ac:chgData name="Yuntong Zhu" userId="3502d9de-f772-4f04-8bfb-52efaa2ce1ed" providerId="ADAL" clId="{2840B1FA-56A0-544C-B686-66F5E4471ABF}" dt="2024-04-20T14:51:46.983" v="6010"/>
          <ac:spMkLst>
            <pc:docMk/>
            <pc:sldMk cId="2613991491" sldId="280"/>
            <ac:spMk id="12" creationId="{B3E034EA-BAC2-6F99-3FEC-403E7346826B}"/>
          </ac:spMkLst>
        </pc:spChg>
        <pc:spChg chg="add mod">
          <ac:chgData name="Yuntong Zhu" userId="3502d9de-f772-4f04-8bfb-52efaa2ce1ed" providerId="ADAL" clId="{2840B1FA-56A0-544C-B686-66F5E4471ABF}" dt="2024-04-20T14:51:46.983" v="6010"/>
          <ac:spMkLst>
            <pc:docMk/>
            <pc:sldMk cId="2613991491" sldId="280"/>
            <ac:spMk id="13" creationId="{85D891DE-F455-9AEF-8D56-274E0B6F6CB7}"/>
          </ac:spMkLst>
        </pc:spChg>
        <pc:spChg chg="add del mod">
          <ac:chgData name="Yuntong Zhu" userId="3502d9de-f772-4f04-8bfb-52efaa2ce1ed" providerId="ADAL" clId="{2840B1FA-56A0-544C-B686-66F5E4471ABF}" dt="2024-04-20T14:51:48.889" v="6011" actId="478"/>
          <ac:spMkLst>
            <pc:docMk/>
            <pc:sldMk cId="2613991491" sldId="280"/>
            <ac:spMk id="14" creationId="{A895E6BC-4F76-CA2E-6B6C-57AB56EDC5F4}"/>
          </ac:spMkLst>
        </pc:spChg>
        <pc:spChg chg="add del mod">
          <ac:chgData name="Yuntong Zhu" userId="3502d9de-f772-4f04-8bfb-52efaa2ce1ed" providerId="ADAL" clId="{2840B1FA-56A0-544C-B686-66F5E4471ABF}" dt="2024-04-20T14:51:48.889" v="6011" actId="478"/>
          <ac:spMkLst>
            <pc:docMk/>
            <pc:sldMk cId="2613991491" sldId="280"/>
            <ac:spMk id="15" creationId="{EA13087E-E60A-2FEF-85E9-A331BDF12A95}"/>
          </ac:spMkLst>
        </pc:spChg>
        <pc:cxnChg chg="add mod">
          <ac:chgData name="Yuntong Zhu" userId="3502d9de-f772-4f04-8bfb-52efaa2ce1ed" providerId="ADAL" clId="{2840B1FA-56A0-544C-B686-66F5E4471ABF}" dt="2024-04-20T14:51:46.983" v="6010"/>
          <ac:cxnSpMkLst>
            <pc:docMk/>
            <pc:sldMk cId="2613991491" sldId="280"/>
            <ac:cxnSpMk id="6" creationId="{6D3FA92E-CCCC-EC55-CBE3-81A5F0A01C5C}"/>
          </ac:cxnSpMkLst>
        </pc:cxnChg>
        <pc:cxnChg chg="add mod">
          <ac:chgData name="Yuntong Zhu" userId="3502d9de-f772-4f04-8bfb-52efaa2ce1ed" providerId="ADAL" clId="{2840B1FA-56A0-544C-B686-66F5E4471ABF}" dt="2024-04-20T14:51:46.983" v="6010"/>
          <ac:cxnSpMkLst>
            <pc:docMk/>
            <pc:sldMk cId="2613991491" sldId="280"/>
            <ac:cxnSpMk id="10" creationId="{1D623F6D-D6E8-CD8C-635D-160BE7C3AAAF}"/>
          </ac:cxnSpMkLst>
        </pc:cxnChg>
      </pc:sldChg>
      <pc:sldChg chg="addSp modSp add mod">
        <pc:chgData name="Yuntong Zhu" userId="3502d9de-f772-4f04-8bfb-52efaa2ce1ed" providerId="ADAL" clId="{2840B1FA-56A0-544C-B686-66F5E4471ABF}" dt="2024-04-21T02:13:06.199" v="6216"/>
        <pc:sldMkLst>
          <pc:docMk/>
          <pc:sldMk cId="2807751591" sldId="281"/>
        </pc:sldMkLst>
        <pc:spChg chg="mod">
          <ac:chgData name="Yuntong Zhu" userId="3502d9de-f772-4f04-8bfb-52efaa2ce1ed" providerId="ADAL" clId="{2840B1FA-56A0-544C-B686-66F5E4471ABF}" dt="2024-04-19T16:40:40.043" v="5894" actId="207"/>
          <ac:spMkLst>
            <pc:docMk/>
            <pc:sldMk cId="2807751591" sldId="281"/>
            <ac:spMk id="2" creationId="{A093E41D-9C2B-6A7B-32E6-83162D8EEF67}"/>
          </ac:spMkLst>
        </pc:spChg>
        <pc:spChg chg="add mod">
          <ac:chgData name="Yuntong Zhu" userId="3502d9de-f772-4f04-8bfb-52efaa2ce1ed" providerId="ADAL" clId="{2840B1FA-56A0-544C-B686-66F5E4471ABF}" dt="2024-04-21T02:13:01.740" v="6215"/>
          <ac:spMkLst>
            <pc:docMk/>
            <pc:sldMk cId="2807751591" sldId="281"/>
            <ac:spMk id="3" creationId="{F7844EC4-2E92-C36F-5534-E8F941FD6F88}"/>
          </ac:spMkLst>
        </pc:spChg>
        <pc:spChg chg="mod">
          <ac:chgData name="Yuntong Zhu" userId="3502d9de-f772-4f04-8bfb-52efaa2ce1ed" providerId="ADAL" clId="{2840B1FA-56A0-544C-B686-66F5E4471ABF}" dt="2024-04-19T16:40:53.997" v="5896" actId="207"/>
          <ac:spMkLst>
            <pc:docMk/>
            <pc:sldMk cId="2807751591" sldId="281"/>
            <ac:spMk id="5" creationId="{E82F6770-9F07-38C1-F53F-BB8F8D6B5AC1}"/>
          </ac:spMkLst>
        </pc:spChg>
        <pc:spChg chg="mod">
          <ac:chgData name="Yuntong Zhu" userId="3502d9de-f772-4f04-8bfb-52efaa2ce1ed" providerId="ADAL" clId="{2840B1FA-56A0-544C-B686-66F5E4471ABF}" dt="2024-04-19T16:40:53.997" v="5896" actId="207"/>
          <ac:spMkLst>
            <pc:docMk/>
            <pc:sldMk cId="2807751591" sldId="281"/>
            <ac:spMk id="6" creationId="{DC891271-0966-1B00-CBD9-B0A9756FFC11}"/>
          </ac:spMkLst>
        </pc:spChg>
        <pc:spChg chg="add mod">
          <ac:chgData name="Yuntong Zhu" userId="3502d9de-f772-4f04-8bfb-52efaa2ce1ed" providerId="ADAL" clId="{2840B1FA-56A0-544C-B686-66F5E4471ABF}" dt="2024-04-21T02:13:06.199" v="6216"/>
          <ac:spMkLst>
            <pc:docMk/>
            <pc:sldMk cId="2807751591" sldId="281"/>
            <ac:spMk id="8" creationId="{F5D69579-6601-319A-9F34-2D0E1A98EBF3}"/>
          </ac:spMkLst>
        </pc:spChg>
        <pc:spChg chg="mod">
          <ac:chgData name="Yuntong Zhu" userId="3502d9de-f772-4f04-8bfb-52efaa2ce1ed" providerId="ADAL" clId="{2840B1FA-56A0-544C-B686-66F5E4471ABF}" dt="2024-04-20T11:53:43.020" v="6004" actId="208"/>
          <ac:spMkLst>
            <pc:docMk/>
            <pc:sldMk cId="2807751591" sldId="281"/>
            <ac:spMk id="18" creationId="{ED58012B-48C6-31A5-1975-51A9157AAD81}"/>
          </ac:spMkLst>
        </pc:spChg>
        <pc:spChg chg="mod">
          <ac:chgData name="Yuntong Zhu" userId="3502d9de-f772-4f04-8bfb-52efaa2ce1ed" providerId="ADAL" clId="{2840B1FA-56A0-544C-B686-66F5E4471ABF}" dt="2024-04-20T11:53:13.696" v="5977" actId="14100"/>
          <ac:spMkLst>
            <pc:docMk/>
            <pc:sldMk cId="2807751591" sldId="281"/>
            <ac:spMk id="21" creationId="{FD3D94EA-62D2-663C-6C8A-446C2A8F8A55}"/>
          </ac:spMkLst>
        </pc:spChg>
        <pc:spChg chg="mod">
          <ac:chgData name="Yuntong Zhu" userId="3502d9de-f772-4f04-8bfb-52efaa2ce1ed" providerId="ADAL" clId="{2840B1FA-56A0-544C-B686-66F5E4471ABF}" dt="2024-04-20T11:53:32.641" v="5999" actId="20577"/>
          <ac:spMkLst>
            <pc:docMk/>
            <pc:sldMk cId="2807751591" sldId="281"/>
            <ac:spMk id="22" creationId="{DE4A4930-E230-E3AB-75A0-C805DA013FFD}"/>
          </ac:spMkLst>
        </pc:spChg>
        <pc:spChg chg="mod">
          <ac:chgData name="Yuntong Zhu" userId="3502d9de-f772-4f04-8bfb-52efaa2ce1ed" providerId="ADAL" clId="{2840B1FA-56A0-544C-B686-66F5E4471ABF}" dt="2024-04-19T16:40:48.829" v="5895" actId="207"/>
          <ac:spMkLst>
            <pc:docMk/>
            <pc:sldMk cId="2807751591" sldId="281"/>
            <ac:spMk id="27" creationId="{7A8F1FAC-A6F0-5BC0-5AA8-9AC363FC77B5}"/>
          </ac:spMkLst>
        </pc:spChg>
        <pc:spChg chg="mod">
          <ac:chgData name="Yuntong Zhu" userId="3502d9de-f772-4f04-8bfb-52efaa2ce1ed" providerId="ADAL" clId="{2840B1FA-56A0-544C-B686-66F5E4471ABF}" dt="2024-04-19T16:40:40.043" v="5894" actId="207"/>
          <ac:spMkLst>
            <pc:docMk/>
            <pc:sldMk cId="2807751591" sldId="281"/>
            <ac:spMk id="34" creationId="{D4656053-B838-1A91-BB78-5F0C0BCCECD1}"/>
          </ac:spMkLst>
        </pc:spChg>
        <pc:spChg chg="mod">
          <ac:chgData name="Yuntong Zhu" userId="3502d9de-f772-4f04-8bfb-52efaa2ce1ed" providerId="ADAL" clId="{2840B1FA-56A0-544C-B686-66F5E4471ABF}" dt="2024-04-20T10:04:32.981" v="5904" actId="207"/>
          <ac:spMkLst>
            <pc:docMk/>
            <pc:sldMk cId="2807751591" sldId="281"/>
            <ac:spMk id="35" creationId="{8C10A43A-54DB-A124-F8BC-C66D0023BF55}"/>
          </ac:spMkLst>
        </pc:spChg>
        <pc:spChg chg="mod">
          <ac:chgData name="Yuntong Zhu" userId="3502d9de-f772-4f04-8bfb-52efaa2ce1ed" providerId="ADAL" clId="{2840B1FA-56A0-544C-B686-66F5E4471ABF}" dt="2024-04-20T10:04:32.981" v="5904" actId="207"/>
          <ac:spMkLst>
            <pc:docMk/>
            <pc:sldMk cId="2807751591" sldId="281"/>
            <ac:spMk id="36" creationId="{6F419D85-E1A6-5D58-6132-DF47C1C82BAF}"/>
          </ac:spMkLst>
        </pc:spChg>
        <pc:spChg chg="mod">
          <ac:chgData name="Yuntong Zhu" userId="3502d9de-f772-4f04-8bfb-52efaa2ce1ed" providerId="ADAL" clId="{2840B1FA-56A0-544C-B686-66F5E4471ABF}" dt="2024-04-20T10:04:32.981" v="5904" actId="207"/>
          <ac:spMkLst>
            <pc:docMk/>
            <pc:sldMk cId="2807751591" sldId="281"/>
            <ac:spMk id="37" creationId="{A41AAA18-3A72-E834-1B7D-F163C5F2AA74}"/>
          </ac:spMkLst>
        </pc:spChg>
        <pc:spChg chg="mod">
          <ac:chgData name="Yuntong Zhu" userId="3502d9de-f772-4f04-8bfb-52efaa2ce1ed" providerId="ADAL" clId="{2840B1FA-56A0-544C-B686-66F5E4471ABF}" dt="2024-04-20T10:04:32.981" v="5904" actId="207"/>
          <ac:spMkLst>
            <pc:docMk/>
            <pc:sldMk cId="2807751591" sldId="281"/>
            <ac:spMk id="38" creationId="{3DDFCA97-A64D-21B8-2E8F-25A464D3F5CD}"/>
          </ac:spMkLst>
        </pc:spChg>
        <pc:spChg chg="mod">
          <ac:chgData name="Yuntong Zhu" userId="3502d9de-f772-4f04-8bfb-52efaa2ce1ed" providerId="ADAL" clId="{2840B1FA-56A0-544C-B686-66F5E4471ABF}" dt="2024-04-19T16:42:13.040" v="5900" actId="208"/>
          <ac:spMkLst>
            <pc:docMk/>
            <pc:sldMk cId="2807751591" sldId="281"/>
            <ac:spMk id="55" creationId="{BD6895A4-227D-5593-43D3-80573F0E80D4}"/>
          </ac:spMkLst>
        </pc:spChg>
        <pc:spChg chg="mod">
          <ac:chgData name="Yuntong Zhu" userId="3502d9de-f772-4f04-8bfb-52efaa2ce1ed" providerId="ADAL" clId="{2840B1FA-56A0-544C-B686-66F5E4471ABF}" dt="2024-04-20T11:52:53.622" v="5961" actId="20577"/>
          <ac:spMkLst>
            <pc:docMk/>
            <pc:sldMk cId="2807751591" sldId="281"/>
            <ac:spMk id="57" creationId="{9FFBCD16-E695-D982-8F4A-EA3F4C7B2F0A}"/>
          </ac:spMkLst>
        </pc:spChg>
        <pc:spChg chg="mod">
          <ac:chgData name="Yuntong Zhu" userId="3502d9de-f772-4f04-8bfb-52efaa2ce1ed" providerId="ADAL" clId="{2840B1FA-56A0-544C-B686-66F5E4471ABF}" dt="2024-04-19T16:40:53.997" v="5896" actId="207"/>
          <ac:spMkLst>
            <pc:docMk/>
            <pc:sldMk cId="2807751591" sldId="281"/>
            <ac:spMk id="78" creationId="{26A2AF75-CB9C-DE64-DB66-2EE0FADA8FF5}"/>
          </ac:spMkLst>
        </pc:spChg>
        <pc:spChg chg="mod">
          <ac:chgData name="Yuntong Zhu" userId="3502d9de-f772-4f04-8bfb-52efaa2ce1ed" providerId="ADAL" clId="{2840B1FA-56A0-544C-B686-66F5E4471ABF}" dt="2024-04-20T11:52:18.710" v="5939" actId="20577"/>
          <ac:spMkLst>
            <pc:docMk/>
            <pc:sldMk cId="2807751591" sldId="281"/>
            <ac:spMk id="124" creationId="{8E10127A-13DF-253B-FC34-759861B565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C3C33-408A-C147-9BCF-5E01DA1C8089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321C-D625-894A-9515-5D8BBB8F0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B321C-D625-894A-9515-5D8BBB8F015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2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B321C-D625-894A-9515-5D8BBB8F015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36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B321C-D625-894A-9515-5D8BBB8F015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53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B321C-D625-894A-9515-5D8BBB8F015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75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B321C-D625-894A-9515-5D8BBB8F015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71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B321C-D625-894A-9515-5D8BBB8F015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57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420D6-7EB1-824D-874B-083EBD66E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65A848-E260-AD75-E2DB-E05424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311C9-2861-DB55-0163-D93E96F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FF259-A91A-3262-4600-15741A2F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61977-4F0E-6A64-6AC4-C4A57F3B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52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2598A-AFDA-AF90-E597-5FFA93AB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57131-AA3E-0909-A43D-0CD412F30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5CCBB-7EB3-F9F5-3948-4CB71A25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048E-A370-8B89-7123-674873C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648E5-97F4-ABAC-9496-B2DF5D45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5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75A72-11AE-61C0-42E0-1E8E6920F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F349D-DB48-4E4F-CA7C-FFDD1334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6A0A1-7E62-3F1F-06E9-B9C6EF0C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E8862-980B-4DB6-526F-F59F9759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5F86C-402D-5385-D4A7-28D61115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8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E7FBC-902D-5EA9-1C12-AA760CDF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E2F56-18D7-D45A-6696-948D858C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4F54-CF2E-ABB9-A5C7-A546599C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9E0F8-47D4-C836-A704-F39A9317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7EC6-E5BF-93F2-3BA6-7F9C188D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8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8F6C-7530-9941-B1AD-83A7CF0D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B0F2C-2BA5-9954-BAC6-7B64DFE9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87F24-F114-FAAA-D662-A3C35D54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09E04-CF41-B9F2-302E-51C7C66D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3BC73-D664-BBCB-561C-10362698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6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CD944-963E-C78A-B2FD-AA7859A6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298B4-56C9-96EA-2847-111B840A7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7DEF1-EC44-9B34-74F1-6272E4B3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8A117-1FA3-8AC1-1A6A-9D6D070A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891BE-AB45-921D-45D7-D287E737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ACC1C-14C1-B72A-115C-072191F7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27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42262-E1BB-6B02-52CC-3F103807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E461E-1C33-F650-51EE-80A6F48C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2A9FB-9C57-FA32-C06D-41AB8D6D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71C94B-45DC-C182-503A-2BAC2B8B7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F24F90-73BD-3C61-5519-CD256E734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ABA9F2-2F39-9402-CA20-26DAFA16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709892-CB2E-281A-5E5D-02DADE0A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0D7325-3B9E-A4AA-A3B3-6672DF5F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34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41894-6517-D49D-1E6E-C803307D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85375D-ED87-04AD-3D80-8C5EB148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65F1EF-1B67-D16D-35DB-6CF60E6E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B87AB0-EEC6-C9EB-9BFC-4A79833C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80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CB1FD3-F9CD-5160-AF34-8E17FA54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96D16D-8E46-09CE-6151-2FBC335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E263E-0AE3-9FF7-F6C1-FD2C21C4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7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32E1-21B4-DCC3-DC58-D385BF2E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5A349-9233-BF52-D9F1-A6115D7F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A5EFCE-4279-4D4C-0CA6-259E52021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8C1DF-6024-11BF-DF56-25FFDCDD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0960D-94D3-4209-74BA-2583E37E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856AD-58A9-2DB5-DED7-C57F8B48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56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47894-F113-B89E-85B9-4154F440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C8F33D-B2D2-8A1E-86A5-D732B4F0F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04BBB-C0AE-91C7-016D-F50A067D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A3226-B341-1707-59EE-EC231268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666A3-B040-B5A0-4C5A-436C60EA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D9C02-6011-6591-77FF-4AF7FF71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17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A94632-C8EA-95E8-7E93-1152093B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8F80-96EF-40E5-95C9-70866643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CE2D9-7C25-3AF9-E4B0-A9B8BB2C4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CD384-7EBD-304E-9D0D-D5815C52DA6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12A9C-F7BB-3D0E-61A2-20C0C1699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78D00-BF43-155E-69F7-2FB59C708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CFE8-368D-C045-B421-F9622FFED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5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D8C2-5562-C633-DC1F-4C88B4C99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Yelp Recommendation System Design</a:t>
            </a:r>
            <a:endParaRPr kumimoji="1"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4E7A2-ECFD-5EBE-BF76-96671C135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23" y="3863295"/>
            <a:ext cx="11788726" cy="1655762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An offline, scalable, supervised recommendation model for user-to-business rating Implementation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 err="1"/>
              <a:t>Yuntong</a:t>
            </a:r>
            <a:r>
              <a:rPr kumimoji="1" lang="en-US" altLang="zh-CN" sz="1800" dirty="0"/>
              <a:t> Zhu </a:t>
            </a:r>
          </a:p>
          <a:p>
            <a:r>
              <a:rPr kumimoji="1" lang="en-US" altLang="zh-CN" sz="1800" dirty="0"/>
              <a:t>March - April 2024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096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部存储 3">
            <a:extLst>
              <a:ext uri="{FF2B5EF4-FFF2-40B4-BE49-F238E27FC236}">
                <a16:creationId xmlns:a16="http://schemas.microsoft.com/office/drawing/2014/main" id="{DA1C23C2-B388-99A5-1F1E-3E84C343F7D5}"/>
              </a:ext>
            </a:extLst>
          </p:cNvPr>
          <p:cNvSpPr/>
          <p:nvPr/>
        </p:nvSpPr>
        <p:spPr>
          <a:xfrm>
            <a:off x="1493467" y="2808892"/>
            <a:ext cx="1164540" cy="863819"/>
          </a:xfrm>
          <a:prstGeom prst="flowChartInternalStorage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interactions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等于 4">
            <a:extLst>
              <a:ext uri="{FF2B5EF4-FFF2-40B4-BE49-F238E27FC236}">
                <a16:creationId xmlns:a16="http://schemas.microsoft.com/office/drawing/2014/main" id="{59E7E916-A70E-7E6B-148C-194471342B13}"/>
              </a:ext>
            </a:extLst>
          </p:cNvPr>
          <p:cNvSpPr/>
          <p:nvPr/>
        </p:nvSpPr>
        <p:spPr>
          <a:xfrm>
            <a:off x="2777658" y="3107009"/>
            <a:ext cx="365032" cy="2176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39C408-809A-9C0D-C078-F804D60CFF20}"/>
              </a:ext>
            </a:extLst>
          </p:cNvPr>
          <p:cNvSpPr/>
          <p:nvPr/>
        </p:nvSpPr>
        <p:spPr>
          <a:xfrm>
            <a:off x="1323308" y="2403877"/>
            <a:ext cx="4653447" cy="1403784"/>
          </a:xfrm>
          <a:prstGeom prst="rect">
            <a:avLst/>
          </a:prstGeom>
          <a:noFill/>
          <a:ln>
            <a:solidFill>
              <a:srgbClr val="F6CB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39BEEF-8C39-B380-A047-6919D5EB08A6}"/>
              </a:ext>
            </a:extLst>
          </p:cNvPr>
          <p:cNvSpPr txBox="1"/>
          <p:nvPr/>
        </p:nvSpPr>
        <p:spPr>
          <a:xfrm>
            <a:off x="1613118" y="2532393"/>
            <a:ext cx="1164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Interaction Matrix </a:t>
            </a:r>
            <a:r>
              <a:rPr kumimoji="1" lang="en-US" altLang="zh-CN" sz="800" b="1" i="1" dirty="0"/>
              <a:t>M</a:t>
            </a:r>
            <a:endParaRPr kumimoji="1" lang="zh-CN" altLang="en-US" sz="800" b="1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6F07E8-1394-9F8F-1BB7-2792EA6ABD30}"/>
              </a:ext>
            </a:extLst>
          </p:cNvPr>
          <p:cNvSpPr txBox="1"/>
          <p:nvPr/>
        </p:nvSpPr>
        <p:spPr>
          <a:xfrm>
            <a:off x="0" y="2967034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Matrix Factorization</a:t>
            </a:r>
            <a:endParaRPr kumimoji="1" lang="zh-CN" altLang="en-US" sz="1050" b="1" dirty="0"/>
          </a:p>
        </p:txBody>
      </p:sp>
      <p:sp>
        <p:nvSpPr>
          <p:cNvPr id="9" name="内部存储 8">
            <a:extLst>
              <a:ext uri="{FF2B5EF4-FFF2-40B4-BE49-F238E27FC236}">
                <a16:creationId xmlns:a16="http://schemas.microsoft.com/office/drawing/2014/main" id="{305CE31E-4471-325F-0426-12FFD06D1810}"/>
              </a:ext>
            </a:extLst>
          </p:cNvPr>
          <p:cNvSpPr/>
          <p:nvPr/>
        </p:nvSpPr>
        <p:spPr>
          <a:xfrm>
            <a:off x="3537600" y="2801513"/>
            <a:ext cx="431929" cy="863819"/>
          </a:xfrm>
          <a:prstGeom prst="flowChartInternalStorage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内部存储 9">
            <a:extLst>
              <a:ext uri="{FF2B5EF4-FFF2-40B4-BE49-F238E27FC236}">
                <a16:creationId xmlns:a16="http://schemas.microsoft.com/office/drawing/2014/main" id="{DDB22D1A-9FB0-5C9F-DF66-E06BAF9C66D7}"/>
              </a:ext>
            </a:extLst>
          </p:cNvPr>
          <p:cNvSpPr/>
          <p:nvPr/>
        </p:nvSpPr>
        <p:spPr>
          <a:xfrm>
            <a:off x="4411544" y="2800370"/>
            <a:ext cx="1164540" cy="319370"/>
          </a:xfrm>
          <a:prstGeom prst="flowChartInternalStorage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BDEC3E-172D-EB05-8C85-9E69F8E3E1CB}"/>
              </a:ext>
            </a:extLst>
          </p:cNvPr>
          <p:cNvSpPr txBox="1"/>
          <p:nvPr/>
        </p:nvSpPr>
        <p:spPr>
          <a:xfrm>
            <a:off x="3369941" y="2526626"/>
            <a:ext cx="932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User vectors </a:t>
            </a:r>
            <a:r>
              <a:rPr kumimoji="1" lang="en-US" altLang="zh-CN" sz="800" b="1" i="1" dirty="0"/>
              <a:t>U</a:t>
            </a:r>
            <a:endParaRPr kumimoji="1" lang="zh-CN" altLang="en-US" sz="800" b="1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DB8219-9497-0D51-2C49-423BE6F19740}"/>
              </a:ext>
            </a:extLst>
          </p:cNvPr>
          <p:cNvSpPr txBox="1"/>
          <p:nvPr/>
        </p:nvSpPr>
        <p:spPr>
          <a:xfrm>
            <a:off x="4500020" y="2532393"/>
            <a:ext cx="948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Biz vectors </a:t>
            </a:r>
            <a:r>
              <a:rPr kumimoji="1" lang="en-US" altLang="zh-CN" sz="800" b="1" i="1" dirty="0"/>
              <a:t>V</a:t>
            </a:r>
            <a:endParaRPr kumimoji="1" lang="zh-CN" altLang="en-US" sz="800" b="1" i="1" dirty="0"/>
          </a:p>
        </p:txBody>
      </p:sp>
      <p:sp>
        <p:nvSpPr>
          <p:cNvPr id="13" name="乘 12">
            <a:extLst>
              <a:ext uri="{FF2B5EF4-FFF2-40B4-BE49-F238E27FC236}">
                <a16:creationId xmlns:a16="http://schemas.microsoft.com/office/drawing/2014/main" id="{596ACC75-1042-FEC2-0D00-2AAA6CD03C58}"/>
              </a:ext>
            </a:extLst>
          </p:cNvPr>
          <p:cNvSpPr/>
          <p:nvPr/>
        </p:nvSpPr>
        <p:spPr>
          <a:xfrm>
            <a:off x="4036879" y="2835516"/>
            <a:ext cx="249888" cy="25573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64CA97F-7F68-BFB3-C85F-28DAC0EB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24" y="78043"/>
            <a:ext cx="4652593" cy="21356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990980-3CCB-AC13-E03C-1CE720C56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320" y="2658267"/>
            <a:ext cx="2617023" cy="1158234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9521131-A213-70F3-5CA3-672EAB7C5AF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75737" y="3672711"/>
            <a:ext cx="0" cy="6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D925F50-5630-E95C-B031-DE81D0FB3AA6}"/>
              </a:ext>
            </a:extLst>
          </p:cNvPr>
          <p:cNvSpPr txBox="1"/>
          <p:nvPr/>
        </p:nvSpPr>
        <p:spPr>
          <a:xfrm>
            <a:off x="243726" y="4363461"/>
            <a:ext cx="5465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u="sng" dirty="0"/>
              <a:t>implicit</a:t>
            </a:r>
            <a:r>
              <a:rPr kumimoji="1" lang="en-US" altLang="zh-CN" dirty="0"/>
              <a:t> features learning: </a:t>
            </a:r>
          </a:p>
          <a:p>
            <a:r>
              <a:rPr kumimoji="1" lang="en-US" altLang="zh-CN" dirty="0"/>
              <a:t>ALS 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decompose vectors as user &amp; bus </a:t>
            </a:r>
            <a:r>
              <a:rPr kumimoji="1" lang="en-US" altLang="zh-CN" b="1" dirty="0"/>
              <a:t>embeddings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We have tip.json (short comments from user)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Note: other implicit interactions data may help even more.</a:t>
            </a:r>
          </a:p>
          <a:p>
            <a:r>
              <a:rPr kumimoji="1" lang="en-US" altLang="zh-CN" dirty="0"/>
              <a:t>But we don’t have the data!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054C443-E4A0-27C8-7289-50CE23F5E4F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H="1" flipV="1">
            <a:off x="2960174" y="3279851"/>
            <a:ext cx="16068" cy="108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右箭头 41">
            <a:extLst>
              <a:ext uri="{FF2B5EF4-FFF2-40B4-BE49-F238E27FC236}">
                <a16:creationId xmlns:a16="http://schemas.microsoft.com/office/drawing/2014/main" id="{4AB47BAC-6DD8-136C-372F-F87B720889FA}"/>
              </a:ext>
            </a:extLst>
          </p:cNvPr>
          <p:cNvSpPr/>
          <p:nvPr/>
        </p:nvSpPr>
        <p:spPr>
          <a:xfrm>
            <a:off x="6096000" y="3096311"/>
            <a:ext cx="2295821" cy="219770"/>
          </a:xfrm>
          <a:prstGeom prst="rightArrow">
            <a:avLst/>
          </a:prstGeom>
          <a:solidFill>
            <a:srgbClr val="F6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EEC391E-36B1-C1CC-1DCC-C02368A6F40A}"/>
              </a:ext>
            </a:extLst>
          </p:cNvPr>
          <p:cNvSpPr txBox="1"/>
          <p:nvPr/>
        </p:nvSpPr>
        <p:spPr>
          <a:xfrm>
            <a:off x="6086377" y="2906810"/>
            <a:ext cx="2305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b="1" dirty="0"/>
              <a:t>Calculate Affinity score for </a:t>
            </a:r>
          </a:p>
          <a:p>
            <a:pPr algn="ctr"/>
            <a:endParaRPr kumimoji="1" lang="en-US" altLang="zh-CN" sz="1050" b="1" dirty="0"/>
          </a:p>
          <a:p>
            <a:pPr algn="ctr"/>
            <a:r>
              <a:rPr kumimoji="1" lang="en-US" altLang="zh-CN" sz="1050" b="1" dirty="0"/>
              <a:t>every</a:t>
            </a:r>
          </a:p>
          <a:p>
            <a:pPr algn="ctr"/>
            <a:r>
              <a:rPr kumimoji="1" lang="en-US" altLang="zh-CN" sz="1050" b="1" dirty="0"/>
              <a:t>pairs in the pair file</a:t>
            </a:r>
            <a:endParaRPr kumimoji="1" lang="zh-CN" altLang="en-US" sz="1050" b="1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174D794A-D0FC-1A71-C41A-852373B08E06}"/>
              </a:ext>
            </a:extLst>
          </p:cNvPr>
          <p:cNvCxnSpPr>
            <a:cxnSpLocks/>
          </p:cNvCxnSpPr>
          <p:nvPr/>
        </p:nvCxnSpPr>
        <p:spPr>
          <a:xfrm flipV="1">
            <a:off x="4411544" y="3279851"/>
            <a:ext cx="0" cy="142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3ED2FB0D-F79E-5D0D-756F-9A620FF76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00" y="3887216"/>
            <a:ext cx="4279900" cy="4572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55552980-A715-083C-6FA2-C941A2B41FE0}"/>
              </a:ext>
            </a:extLst>
          </p:cNvPr>
          <p:cNvSpPr txBox="1"/>
          <p:nvPr/>
        </p:nvSpPr>
        <p:spPr>
          <a:xfrm>
            <a:off x="6478314" y="160508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yelp_pairs.csv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490DB5A-3AAE-0995-6E90-CF91F08C3A0E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>
            <a:off x="7239099" y="1974419"/>
            <a:ext cx="0" cy="93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7352971-4624-112C-B244-2EE83AE22333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flipH="1">
            <a:off x="7236539" y="3645474"/>
            <a:ext cx="2560" cy="93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E271881-9076-1B48-730F-612E4944AACB}"/>
              </a:ext>
            </a:extLst>
          </p:cNvPr>
          <p:cNvSpPr txBox="1"/>
          <p:nvPr/>
        </p:nvSpPr>
        <p:spPr>
          <a:xfrm>
            <a:off x="5502630" y="4577865"/>
            <a:ext cx="34678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b="1" dirty="0"/>
              <a:t>Technical challenges &amp; issue handling: </a:t>
            </a:r>
          </a:p>
          <a:p>
            <a:pPr marL="228600" indent="-228600">
              <a:buAutoNum type="arabicPeriod"/>
            </a:pPr>
            <a:r>
              <a:rPr kumimoji="1" lang="en-US" altLang="zh-CN" sz="1050" dirty="0">
                <a:highlight>
                  <a:srgbClr val="FFFF00"/>
                </a:highlight>
              </a:rPr>
              <a:t>Cold start: </a:t>
            </a:r>
            <a:r>
              <a:rPr kumimoji="1" lang="en-US" altLang="zh-CN" sz="1050" dirty="0"/>
              <a:t>(user, biz) may never appeared in tip.json;</a:t>
            </a:r>
          </a:p>
          <a:p>
            <a:pPr marL="228600" indent="-228600">
              <a:buAutoNum type="arabicPeriod"/>
            </a:pPr>
            <a:r>
              <a:rPr kumimoji="1" lang="en-US" altLang="zh-CN" sz="1050" dirty="0">
                <a:highlight>
                  <a:srgbClr val="FFFF00"/>
                </a:highlight>
              </a:rPr>
              <a:t>Cartesian-product: </a:t>
            </a:r>
            <a:r>
              <a:rPr kumimoji="1" lang="en-US" altLang="zh-CN" sz="1050" b="1" dirty="0"/>
              <a:t>OOM</a:t>
            </a:r>
            <a:r>
              <a:rPr kumimoji="1" lang="en-US" altLang="zh-CN" sz="1050" dirty="0"/>
              <a:t> if simply pre-calculate score matrix for every (user, biz) seen in tip.json (over 1.2Million lines, 25406 user, 121526 business!!!)</a:t>
            </a: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6DDA11B-BB5A-58E4-B963-3103C4178150}"/>
              </a:ext>
            </a:extLst>
          </p:cNvPr>
          <p:cNvCxnSpPr>
            <a:cxnSpLocks/>
            <a:stCxn id="56" idx="3"/>
            <a:endCxn id="50" idx="2"/>
          </p:cNvCxnSpPr>
          <p:nvPr/>
        </p:nvCxnSpPr>
        <p:spPr>
          <a:xfrm flipV="1">
            <a:off x="8970448" y="4344416"/>
            <a:ext cx="1081602" cy="68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B1CD59FD-073A-2B6A-0F41-6AC0A194BF82}"/>
              </a:ext>
            </a:extLst>
          </p:cNvPr>
          <p:cNvSpPr/>
          <p:nvPr/>
        </p:nvSpPr>
        <p:spPr>
          <a:xfrm>
            <a:off x="8599189" y="2922943"/>
            <a:ext cx="1107519" cy="2980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F66E76ED-2F93-9352-CF9C-A7B8C6C9692A}"/>
              </a:ext>
            </a:extLst>
          </p:cNvPr>
          <p:cNvSpPr/>
          <p:nvPr/>
        </p:nvSpPr>
        <p:spPr>
          <a:xfrm>
            <a:off x="8599188" y="3476852"/>
            <a:ext cx="1107519" cy="2980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4EF9942-FB09-D604-E9CA-4FCCDF1CE33C}"/>
              </a:ext>
            </a:extLst>
          </p:cNvPr>
          <p:cNvSpPr/>
          <p:nvPr/>
        </p:nvSpPr>
        <p:spPr>
          <a:xfrm>
            <a:off x="9917286" y="2639921"/>
            <a:ext cx="128903" cy="55705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39FF1FE9-7652-BF91-008A-011CD3018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756" y="3220348"/>
            <a:ext cx="1531718" cy="191465"/>
          </a:xfrm>
          <a:prstGeom prst="rect">
            <a:avLst/>
          </a:prstGeom>
        </p:spPr>
      </p:pic>
      <p:sp>
        <p:nvSpPr>
          <p:cNvPr id="73" name="圆角矩形 72">
            <a:extLst>
              <a:ext uri="{FF2B5EF4-FFF2-40B4-BE49-F238E27FC236}">
                <a16:creationId xmlns:a16="http://schemas.microsoft.com/office/drawing/2014/main" id="{7769EF32-3A0B-729D-BECA-1FF4BFCA2309}"/>
              </a:ext>
            </a:extLst>
          </p:cNvPr>
          <p:cNvSpPr/>
          <p:nvPr/>
        </p:nvSpPr>
        <p:spPr>
          <a:xfrm>
            <a:off x="10851075" y="2630306"/>
            <a:ext cx="128903" cy="55705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B8BFA37-541D-D900-898C-67D728EABE26}"/>
              </a:ext>
            </a:extLst>
          </p:cNvPr>
          <p:cNvCxnSpPr>
            <a:cxnSpLocks/>
            <a:stCxn id="51" idx="2"/>
            <a:endCxn id="70" idx="0"/>
          </p:cNvCxnSpPr>
          <p:nvPr/>
        </p:nvCxnSpPr>
        <p:spPr>
          <a:xfrm>
            <a:off x="7239099" y="1974419"/>
            <a:ext cx="2742639" cy="66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005266B-A0A0-5080-46CF-D6E396847453}"/>
              </a:ext>
            </a:extLst>
          </p:cNvPr>
          <p:cNvSpPr txBox="1"/>
          <p:nvPr/>
        </p:nvSpPr>
        <p:spPr>
          <a:xfrm>
            <a:off x="8198974" y="2006738"/>
            <a:ext cx="3645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/>
              <a:t>Solution</a:t>
            </a:r>
            <a:r>
              <a:rPr kumimoji="1" lang="en-US" altLang="zh-CN" sz="800" dirty="0"/>
              <a:t>: extract (user, biz) pairs </a:t>
            </a:r>
            <a:r>
              <a:rPr kumimoji="1" lang="en-US" altLang="zh-CN" sz="800" b="1" dirty="0"/>
              <a:t>Batch</a:t>
            </a:r>
            <a:r>
              <a:rPr kumimoji="1" lang="en-US" altLang="zh-CN" sz="800" dirty="0"/>
              <a:t> which indeed require to be calculated</a:t>
            </a:r>
            <a:endParaRPr kumimoji="1" lang="zh-CN" altLang="en-US" sz="8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4A5EC1-4DB6-921B-B3F9-B62984E886D2}"/>
              </a:ext>
            </a:extLst>
          </p:cNvPr>
          <p:cNvSpPr/>
          <p:nvPr/>
        </p:nvSpPr>
        <p:spPr>
          <a:xfrm>
            <a:off x="8396632" y="2403877"/>
            <a:ext cx="2855845" cy="1403784"/>
          </a:xfrm>
          <a:prstGeom prst="rect">
            <a:avLst/>
          </a:prstGeom>
          <a:noFill/>
          <a:ln>
            <a:solidFill>
              <a:srgbClr val="F6CB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82B54B-5B88-C91E-2451-F5748FFCD55A}"/>
              </a:ext>
            </a:extLst>
          </p:cNvPr>
          <p:cNvSpPr txBox="1"/>
          <p:nvPr/>
        </p:nvSpPr>
        <p:spPr>
          <a:xfrm>
            <a:off x="6892688" y="1546138"/>
            <a:ext cx="13062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10-50K pairs</a:t>
            </a:r>
            <a:endParaRPr kumimoji="1" lang="zh-CN" altLang="en-US" sz="700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6737C08D-7894-F4F6-F407-A7E176DB3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657" y="4758413"/>
            <a:ext cx="1789639" cy="613260"/>
          </a:xfrm>
          <a:prstGeom prst="rect">
            <a:avLst/>
          </a:prstGeom>
        </p:spPr>
      </p:pic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7B9401B9-7E3B-D7C3-7D61-5D300BF88EB0}"/>
              </a:ext>
            </a:extLst>
          </p:cNvPr>
          <p:cNvCxnSpPr>
            <a:cxnSpLocks/>
            <a:stCxn id="78" idx="3"/>
            <a:endCxn id="86" idx="0"/>
          </p:cNvCxnSpPr>
          <p:nvPr/>
        </p:nvCxnSpPr>
        <p:spPr>
          <a:xfrm>
            <a:off x="11252477" y="3105769"/>
            <a:ext cx="0" cy="16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图片 102">
            <a:extLst>
              <a:ext uri="{FF2B5EF4-FFF2-40B4-BE49-F238E27FC236}">
                <a16:creationId xmlns:a16="http://schemas.microsoft.com/office/drawing/2014/main" id="{F8D55B43-0934-FBFF-3737-5533600DF8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9425" y="5366958"/>
            <a:ext cx="2332540" cy="1484344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DF9220FE-1F59-FBFC-1C96-287D2F458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726" y="3921806"/>
            <a:ext cx="2467396" cy="2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1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93ECDD-4186-FDD7-DE6C-8D67C19F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4" y="1904575"/>
            <a:ext cx="6231082" cy="4228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A1A5CE-9EAB-0257-F056-074D1EC3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86" y="1904575"/>
            <a:ext cx="5897759" cy="37531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9BCEF5-21AD-5A7A-7AE3-30D7C79A009C}"/>
              </a:ext>
            </a:extLst>
          </p:cNvPr>
          <p:cNvSpPr txBox="1"/>
          <p:nvPr/>
        </p:nvSpPr>
        <p:spPr>
          <a:xfrm>
            <a:off x="394855" y="218209"/>
            <a:ext cx="69011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Drawbacks of M.F.:</a:t>
            </a:r>
          </a:p>
          <a:p>
            <a:r>
              <a:rPr kumimoji="1" lang="en-US" altLang="zh-CN" sz="2800" dirty="0"/>
              <a:t>1. Good, but </a:t>
            </a:r>
            <a:r>
              <a:rPr kumimoji="1" lang="en-US" altLang="zh-CN" sz="2800" dirty="0">
                <a:solidFill>
                  <a:srgbClr val="C00000"/>
                </a:solidFill>
              </a:rPr>
              <a:t>Don’t Forget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COLD START</a:t>
            </a:r>
          </a:p>
          <a:p>
            <a:r>
              <a:rPr kumimoji="1" lang="en-US" altLang="zh-CN" sz="2800" dirty="0"/>
              <a:t>2.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 </a:t>
            </a:r>
            <a:r>
              <a:rPr lang="en-US" altLang="zh-CN" sz="2800" b="0" i="1" dirty="0">
                <a:solidFill>
                  <a:srgbClr val="333333"/>
                </a:solidFill>
                <a:effectLst/>
                <a:highlight>
                  <a:srgbClr val="FFFF99"/>
                </a:highlight>
                <a:latin typeface="Helvetica Neue" panose="02000503000000020004" pitchFamily="2" charset="0"/>
              </a:rPr>
              <a:t>inability to add content-based features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 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EFE1BE-C5D2-B6DB-ED14-332A595C2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988" y="5495870"/>
            <a:ext cx="774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9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AF7E0D4-1140-B7ED-F081-00BB43B624D2}"/>
              </a:ext>
            </a:extLst>
          </p:cNvPr>
          <p:cNvSpPr/>
          <p:nvPr/>
        </p:nvSpPr>
        <p:spPr>
          <a:xfrm>
            <a:off x="2378154" y="6397048"/>
            <a:ext cx="1944115" cy="283050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部存储 4">
            <a:extLst>
              <a:ext uri="{FF2B5EF4-FFF2-40B4-BE49-F238E27FC236}">
                <a16:creationId xmlns:a16="http://schemas.microsoft.com/office/drawing/2014/main" id="{E82F6770-9F07-38C1-F53F-BB8F8D6B5AC1}"/>
              </a:ext>
            </a:extLst>
          </p:cNvPr>
          <p:cNvSpPr/>
          <p:nvPr/>
        </p:nvSpPr>
        <p:spPr>
          <a:xfrm>
            <a:off x="3100590" y="788466"/>
            <a:ext cx="436497" cy="871383"/>
          </a:xfrm>
          <a:prstGeom prst="flowChartInternalStorage">
            <a:avLst/>
          </a:prstGeom>
          <a:solidFill>
            <a:srgbClr val="5D6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多文档 5">
            <a:extLst>
              <a:ext uri="{FF2B5EF4-FFF2-40B4-BE49-F238E27FC236}">
                <a16:creationId xmlns:a16="http://schemas.microsoft.com/office/drawing/2014/main" id="{DC891271-0966-1B00-CBD9-B0A9756FFC11}"/>
              </a:ext>
            </a:extLst>
          </p:cNvPr>
          <p:cNvSpPr/>
          <p:nvPr/>
        </p:nvSpPr>
        <p:spPr>
          <a:xfrm>
            <a:off x="1423589" y="788467"/>
            <a:ext cx="841742" cy="863820"/>
          </a:xfrm>
          <a:prstGeom prst="flowChartMultidocument">
            <a:avLst/>
          </a:prstGeom>
          <a:solidFill>
            <a:srgbClr val="5D6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Text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部存储 6">
            <a:extLst>
              <a:ext uri="{FF2B5EF4-FFF2-40B4-BE49-F238E27FC236}">
                <a16:creationId xmlns:a16="http://schemas.microsoft.com/office/drawing/2014/main" id="{18098B87-B4A9-E472-56CB-26DAB12BE99F}"/>
              </a:ext>
            </a:extLst>
          </p:cNvPr>
          <p:cNvSpPr/>
          <p:nvPr/>
        </p:nvSpPr>
        <p:spPr>
          <a:xfrm>
            <a:off x="1471768" y="2268131"/>
            <a:ext cx="1164540" cy="863819"/>
          </a:xfrm>
          <a:prstGeom prst="flowChartInternalStorage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interactions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2905E9-2AC0-6752-C4C7-D6FA0ECAD88B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3350212" y="5986919"/>
            <a:ext cx="0" cy="4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D4B9B36-99E1-90E7-92DA-FBDBBB0D547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265331" y="1220377"/>
            <a:ext cx="835259" cy="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D58012B-48C6-31A5-1975-51A9157AAD81}"/>
              </a:ext>
            </a:extLst>
          </p:cNvPr>
          <p:cNvSpPr/>
          <p:nvPr/>
        </p:nvSpPr>
        <p:spPr>
          <a:xfrm>
            <a:off x="1301611" y="3404059"/>
            <a:ext cx="4653448" cy="1473437"/>
          </a:xfrm>
          <a:prstGeom prst="rect">
            <a:avLst/>
          </a:prstGeom>
          <a:noFill/>
          <a:ln>
            <a:solidFill>
              <a:srgbClr val="F6CB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FA517CD-57A6-3853-2A83-91CE9E3FF7B6}"/>
              </a:ext>
            </a:extLst>
          </p:cNvPr>
          <p:cNvSpPr/>
          <p:nvPr/>
        </p:nvSpPr>
        <p:spPr>
          <a:xfrm>
            <a:off x="9792781" y="3653040"/>
            <a:ext cx="301637" cy="270557"/>
          </a:xfrm>
          <a:prstGeom prst="roundRect">
            <a:avLst/>
          </a:prstGeom>
          <a:noFill/>
          <a:ln>
            <a:solidFill>
              <a:srgbClr val="D0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1C34C65-E720-778A-1D4D-56091200C9FE}"/>
              </a:ext>
            </a:extLst>
          </p:cNvPr>
          <p:cNvSpPr/>
          <p:nvPr/>
        </p:nvSpPr>
        <p:spPr>
          <a:xfrm>
            <a:off x="9792781" y="4099295"/>
            <a:ext cx="301637" cy="270557"/>
          </a:xfrm>
          <a:prstGeom prst="roundRect">
            <a:avLst/>
          </a:prstGeom>
          <a:noFill/>
          <a:ln>
            <a:solidFill>
              <a:srgbClr val="F6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3D94EA-62D2-663C-6C8A-446C2A8F8A55}"/>
              </a:ext>
            </a:extLst>
          </p:cNvPr>
          <p:cNvSpPr txBox="1"/>
          <p:nvPr/>
        </p:nvSpPr>
        <p:spPr>
          <a:xfrm>
            <a:off x="10102984" y="3680596"/>
            <a:ext cx="1014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Existing Modules</a:t>
            </a:r>
            <a:endParaRPr kumimoji="1" lang="zh-CN" altLang="en-US" sz="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4A4930-E230-E3AB-75A0-C805DA013FFD}"/>
              </a:ext>
            </a:extLst>
          </p:cNvPr>
          <p:cNvSpPr txBox="1"/>
          <p:nvPr/>
        </p:nvSpPr>
        <p:spPr>
          <a:xfrm>
            <a:off x="10102983" y="4126851"/>
            <a:ext cx="117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Proposed Modules</a:t>
            </a:r>
            <a:endParaRPr kumimoji="1" lang="zh-CN" altLang="en-US" sz="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F5FB5-ECEB-AEAA-A651-9317B62B1094}"/>
              </a:ext>
            </a:extLst>
          </p:cNvPr>
          <p:cNvSpPr txBox="1"/>
          <p:nvPr/>
        </p:nvSpPr>
        <p:spPr>
          <a:xfrm>
            <a:off x="2877522" y="26938"/>
            <a:ext cx="342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Yelp Recommend.Sys Design 2.0</a:t>
            </a:r>
            <a:endParaRPr kumimoji="1" lang="zh-CN" altLang="en-US" sz="1400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9497D7D3-6F81-7479-5087-438EAD99C230}"/>
              </a:ext>
            </a:extLst>
          </p:cNvPr>
          <p:cNvSpPr/>
          <p:nvPr/>
        </p:nvSpPr>
        <p:spPr>
          <a:xfrm>
            <a:off x="6360317" y="2302786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C8D470AB-739A-84E0-0030-BEA9625D2CA2}"/>
              </a:ext>
            </a:extLst>
          </p:cNvPr>
          <p:cNvSpPr/>
          <p:nvPr/>
        </p:nvSpPr>
        <p:spPr>
          <a:xfrm>
            <a:off x="7160592" y="2121285"/>
            <a:ext cx="1516666" cy="922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Compute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30A165-19F9-DA62-74CE-E1FB141539A8}"/>
              </a:ext>
            </a:extLst>
          </p:cNvPr>
          <p:cNvSpPr/>
          <p:nvPr/>
        </p:nvSpPr>
        <p:spPr>
          <a:xfrm>
            <a:off x="1301608" y="5100965"/>
            <a:ext cx="10685788" cy="16793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093E41D-9C2B-6A7B-32E6-83162D8EEF67}"/>
              </a:ext>
            </a:extLst>
          </p:cNvPr>
          <p:cNvSpPr/>
          <p:nvPr/>
        </p:nvSpPr>
        <p:spPr>
          <a:xfrm>
            <a:off x="1898050" y="5276555"/>
            <a:ext cx="2904324" cy="710364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16C22DD-7913-8A8D-D70D-C332222C7FCE}"/>
              </a:ext>
            </a:extLst>
          </p:cNvPr>
          <p:cNvCxnSpPr>
            <a:cxnSpLocks/>
          </p:cNvCxnSpPr>
          <p:nvPr/>
        </p:nvCxnSpPr>
        <p:spPr>
          <a:xfrm flipV="1">
            <a:off x="3350211" y="4866426"/>
            <a:ext cx="0" cy="4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05E5586-AA49-9374-FA1A-DC4551206260}"/>
              </a:ext>
            </a:extLst>
          </p:cNvPr>
          <p:cNvSpPr/>
          <p:nvPr/>
        </p:nvSpPr>
        <p:spPr>
          <a:xfrm>
            <a:off x="1324283" y="472566"/>
            <a:ext cx="4630771" cy="127166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11AC6A8F-063C-2B77-9DC6-C34CE67ECEA6}"/>
              </a:ext>
            </a:extLst>
          </p:cNvPr>
          <p:cNvSpPr/>
          <p:nvPr/>
        </p:nvSpPr>
        <p:spPr>
          <a:xfrm>
            <a:off x="6466763" y="5276555"/>
            <a:ext cx="2904324" cy="710364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</a:p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samples/Recall for Prediction</a:t>
            </a:r>
            <a:endParaRPr kumimoji="1" lang="zh-CN" alt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磁盘 33">
            <a:extLst>
              <a:ext uri="{FF2B5EF4-FFF2-40B4-BE49-F238E27FC236}">
                <a16:creationId xmlns:a16="http://schemas.microsoft.com/office/drawing/2014/main" id="{D4656053-B838-1A91-BB78-5F0C0BCCECD1}"/>
              </a:ext>
            </a:extLst>
          </p:cNvPr>
          <p:cNvSpPr/>
          <p:nvPr/>
        </p:nvSpPr>
        <p:spPr>
          <a:xfrm>
            <a:off x="1429506" y="3723866"/>
            <a:ext cx="1164540" cy="867600"/>
          </a:xfrm>
          <a:prstGeom prst="flowChartMagneticDisk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Interactions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8C10A43A-54DB-A124-F8BC-C66D0023BF55}"/>
              </a:ext>
            </a:extLst>
          </p:cNvPr>
          <p:cNvSpPr/>
          <p:nvPr/>
        </p:nvSpPr>
        <p:spPr>
          <a:xfrm>
            <a:off x="3048972" y="4055190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6F419D85-E1A6-5D58-6132-DF47C1C82BAF}"/>
              </a:ext>
            </a:extLst>
          </p:cNvPr>
          <p:cNvSpPr/>
          <p:nvPr/>
        </p:nvSpPr>
        <p:spPr>
          <a:xfrm>
            <a:off x="3882341" y="3726360"/>
            <a:ext cx="1944115" cy="283049"/>
          </a:xfrm>
          <a:prstGeom prst="roundRect">
            <a:avLst/>
          </a:prstGeom>
          <a:solidFill>
            <a:srgbClr val="F6CCCB"/>
          </a:solidFill>
          <a:ln>
            <a:solidFill>
              <a:srgbClr val="D0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41AAA18-3A72-E834-1B7D-F163C5F2AA74}"/>
              </a:ext>
            </a:extLst>
          </p:cNvPr>
          <p:cNvSpPr/>
          <p:nvPr/>
        </p:nvSpPr>
        <p:spPr>
          <a:xfrm>
            <a:off x="3882341" y="4052773"/>
            <a:ext cx="1944115" cy="283049"/>
          </a:xfrm>
          <a:prstGeom prst="roundRect">
            <a:avLst/>
          </a:prstGeom>
          <a:solidFill>
            <a:srgbClr val="F6CCCB"/>
          </a:solidFill>
          <a:ln>
            <a:solidFill>
              <a:srgbClr val="D0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Biz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3DDFCA97-A64D-21B8-2E8F-25A464D3F5CD}"/>
              </a:ext>
            </a:extLst>
          </p:cNvPr>
          <p:cNvSpPr/>
          <p:nvPr/>
        </p:nvSpPr>
        <p:spPr>
          <a:xfrm>
            <a:off x="3880341" y="4375926"/>
            <a:ext cx="1944115" cy="283049"/>
          </a:xfrm>
          <a:prstGeom prst="roundRect">
            <a:avLst/>
          </a:prstGeom>
          <a:solidFill>
            <a:srgbClr val="F6CCCB"/>
          </a:solidFill>
          <a:ln>
            <a:solidFill>
              <a:srgbClr val="D0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54D95DE-A50D-6183-781F-098174168AEA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5955059" y="3043327"/>
            <a:ext cx="1963866" cy="109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等于 53">
            <a:extLst>
              <a:ext uri="{FF2B5EF4-FFF2-40B4-BE49-F238E27FC236}">
                <a16:creationId xmlns:a16="http://schemas.microsoft.com/office/drawing/2014/main" id="{DB31113A-3EBE-5032-DC03-4C3AA0F9D561}"/>
              </a:ext>
            </a:extLst>
          </p:cNvPr>
          <p:cNvSpPr/>
          <p:nvPr/>
        </p:nvSpPr>
        <p:spPr>
          <a:xfrm>
            <a:off x="2755959" y="2566248"/>
            <a:ext cx="365032" cy="2176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D6895A4-227D-5593-43D3-80573F0E80D4}"/>
              </a:ext>
            </a:extLst>
          </p:cNvPr>
          <p:cNvSpPr/>
          <p:nvPr/>
        </p:nvSpPr>
        <p:spPr>
          <a:xfrm>
            <a:off x="1301609" y="1863116"/>
            <a:ext cx="4653447" cy="1403784"/>
          </a:xfrm>
          <a:prstGeom prst="rect">
            <a:avLst/>
          </a:prstGeom>
          <a:noFill/>
          <a:ln>
            <a:solidFill>
              <a:srgbClr val="F6CB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FFBCD16-E695-D982-8F4A-EA3F4C7B2F0A}"/>
              </a:ext>
            </a:extLst>
          </p:cNvPr>
          <p:cNvSpPr/>
          <p:nvPr/>
        </p:nvSpPr>
        <p:spPr>
          <a:xfrm>
            <a:off x="9782486" y="2416992"/>
            <a:ext cx="1944115" cy="283049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 Reg.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8113477-F0FA-83FB-1C03-5B72794E07AF}"/>
              </a:ext>
            </a:extLst>
          </p:cNvPr>
          <p:cNvSpPr txBox="1"/>
          <p:nvPr/>
        </p:nvSpPr>
        <p:spPr>
          <a:xfrm>
            <a:off x="1591419" y="1991632"/>
            <a:ext cx="1164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Interaction Matrix </a:t>
            </a:r>
            <a:r>
              <a:rPr kumimoji="1" lang="en-US" altLang="zh-CN" sz="800" b="1" i="1" dirty="0"/>
              <a:t>M</a:t>
            </a:r>
            <a:endParaRPr kumimoji="1" lang="zh-CN" altLang="en-US" sz="800" b="1" i="1" dirty="0"/>
          </a:p>
        </p:txBody>
      </p:sp>
      <p:sp>
        <p:nvSpPr>
          <p:cNvPr id="78" name="内部存储 77">
            <a:extLst>
              <a:ext uri="{FF2B5EF4-FFF2-40B4-BE49-F238E27FC236}">
                <a16:creationId xmlns:a16="http://schemas.microsoft.com/office/drawing/2014/main" id="{26A2AF75-CB9C-DE64-DB66-2EE0FADA8FF5}"/>
              </a:ext>
            </a:extLst>
          </p:cNvPr>
          <p:cNvSpPr/>
          <p:nvPr/>
        </p:nvSpPr>
        <p:spPr>
          <a:xfrm>
            <a:off x="4372346" y="784685"/>
            <a:ext cx="436497" cy="871383"/>
          </a:xfrm>
          <a:prstGeom prst="flowChartInternalStorage">
            <a:avLst/>
          </a:prstGeom>
          <a:solidFill>
            <a:srgbClr val="5D6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EB5E4E44-943D-D5AC-EC3E-0277068AEFAA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 flipV="1">
            <a:off x="3537087" y="1220377"/>
            <a:ext cx="835259" cy="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46E48BFA-3D5B-0FEE-50B9-9F28365CFB02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5955054" y="1108398"/>
            <a:ext cx="1963871" cy="101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79C9F016-4EDC-6770-10B0-0E7EF3E07865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>
            <a:off x="5955056" y="2565008"/>
            <a:ext cx="1205536" cy="1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右箭头 98">
            <a:extLst>
              <a:ext uri="{FF2B5EF4-FFF2-40B4-BE49-F238E27FC236}">
                <a16:creationId xmlns:a16="http://schemas.microsoft.com/office/drawing/2014/main" id="{49867515-10B9-4631-A38C-F9367191A7FF}"/>
              </a:ext>
            </a:extLst>
          </p:cNvPr>
          <p:cNvSpPr/>
          <p:nvPr/>
        </p:nvSpPr>
        <p:spPr>
          <a:xfrm>
            <a:off x="8875053" y="2462961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D522A7CE-DBDF-A4E6-DB61-DD7C59715A7A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7918925" y="3043327"/>
            <a:ext cx="0" cy="223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37EDEFEE-7DB4-7DAD-CA93-1D7665B874BD}"/>
              </a:ext>
            </a:extLst>
          </p:cNvPr>
          <p:cNvSpPr/>
          <p:nvPr/>
        </p:nvSpPr>
        <p:spPr>
          <a:xfrm>
            <a:off x="9806050" y="4517450"/>
            <a:ext cx="301637" cy="2705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8CCFCA3-267E-9653-462B-2C32C07D8ECD}"/>
              </a:ext>
            </a:extLst>
          </p:cNvPr>
          <p:cNvSpPr txBox="1"/>
          <p:nvPr/>
        </p:nvSpPr>
        <p:spPr>
          <a:xfrm>
            <a:off x="10121660" y="4519431"/>
            <a:ext cx="101440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Add-on Modules</a:t>
            </a:r>
            <a:endParaRPr kumimoji="1" lang="zh-CN" altLang="en-US" sz="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3E5CEBC-EAFC-87FA-A17F-89F15F6FD11C}"/>
              </a:ext>
            </a:extLst>
          </p:cNvPr>
          <p:cNvSpPr txBox="1"/>
          <p:nvPr/>
        </p:nvSpPr>
        <p:spPr>
          <a:xfrm>
            <a:off x="-23862" y="1030717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Review Embedding</a:t>
            </a:r>
            <a:endParaRPr kumimoji="1" lang="zh-CN" altLang="en-US" sz="105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113DBD1-D38C-ABB9-2C49-EC9D99F438D5}"/>
              </a:ext>
            </a:extLst>
          </p:cNvPr>
          <p:cNvSpPr txBox="1"/>
          <p:nvPr/>
        </p:nvSpPr>
        <p:spPr>
          <a:xfrm>
            <a:off x="-21699" y="2426273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Matrix Factorization</a:t>
            </a:r>
            <a:endParaRPr kumimoji="1" lang="zh-CN" altLang="en-US" sz="105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47D35B0-3396-561F-B61C-688C4DCA235C}"/>
              </a:ext>
            </a:extLst>
          </p:cNvPr>
          <p:cNvSpPr txBox="1"/>
          <p:nvPr/>
        </p:nvSpPr>
        <p:spPr>
          <a:xfrm>
            <a:off x="-15756" y="3991596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Interaction Features</a:t>
            </a:r>
            <a:endParaRPr kumimoji="1" lang="zh-CN" altLang="en-US" sz="105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0197500-397E-B4A4-3C77-DFC630BC3E43}"/>
              </a:ext>
            </a:extLst>
          </p:cNvPr>
          <p:cNvSpPr txBox="1"/>
          <p:nvPr/>
        </p:nvSpPr>
        <p:spPr>
          <a:xfrm>
            <a:off x="2638224" y="519013"/>
            <a:ext cx="1353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Review-level embedding</a:t>
            </a:r>
            <a:endParaRPr kumimoji="1" lang="zh-CN" altLang="en-US" sz="8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F32B4A-6F20-8008-E8F0-676197677712}"/>
              </a:ext>
            </a:extLst>
          </p:cNvPr>
          <p:cNvSpPr txBox="1"/>
          <p:nvPr/>
        </p:nvSpPr>
        <p:spPr>
          <a:xfrm>
            <a:off x="4007379" y="519000"/>
            <a:ext cx="1353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Entity-level embedding</a:t>
            </a:r>
            <a:endParaRPr kumimoji="1" lang="zh-CN" altLang="en-US" sz="800" b="1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9F9B2C04-643F-0FF8-9D32-35863974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10" y="317272"/>
            <a:ext cx="2107468" cy="967362"/>
          </a:xfrm>
          <a:prstGeom prst="rect">
            <a:avLst/>
          </a:prstGeom>
        </p:spPr>
      </p:pic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22E03EB2-E85E-EE4A-F20A-63415E47FE3F}"/>
              </a:ext>
            </a:extLst>
          </p:cNvPr>
          <p:cNvCxnSpPr>
            <a:cxnSpLocks/>
            <a:stCxn id="115" idx="1"/>
            <a:endCxn id="55" idx="0"/>
          </p:cNvCxnSpPr>
          <p:nvPr/>
        </p:nvCxnSpPr>
        <p:spPr>
          <a:xfrm flipH="1">
            <a:off x="3628333" y="800953"/>
            <a:ext cx="3578677" cy="10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E10127A-13DF-253B-FC34-759861B56567}"/>
              </a:ext>
            </a:extLst>
          </p:cNvPr>
          <p:cNvSpPr txBox="1"/>
          <p:nvPr/>
        </p:nvSpPr>
        <p:spPr>
          <a:xfrm>
            <a:off x="7822945" y="127843"/>
            <a:ext cx="2983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/>
              <a:t>Interactions matrix and leveraged by divide and save business matrix into </a:t>
            </a:r>
            <a:r>
              <a:rPr kumimoji="1" lang="en-US" altLang="zh-CN" sz="500" b="1" i="1" dirty="0"/>
              <a:t>p </a:t>
            </a:r>
            <a:r>
              <a:rPr kumimoji="1" lang="en-US" altLang="zh-CN" sz="500" b="1" dirty="0"/>
              <a:t>different files and leveraged by PySpark’s mapPartition w/ BLAS modules</a:t>
            </a:r>
            <a:endParaRPr kumimoji="1" lang="zh-CN" altLang="en-US" sz="500" b="1" dirty="0"/>
          </a:p>
        </p:txBody>
      </p:sp>
      <p:sp>
        <p:nvSpPr>
          <p:cNvPr id="127" name="内部存储 126">
            <a:extLst>
              <a:ext uri="{FF2B5EF4-FFF2-40B4-BE49-F238E27FC236}">
                <a16:creationId xmlns:a16="http://schemas.microsoft.com/office/drawing/2014/main" id="{D9181CD7-F8F5-47C9-05E9-2E790F187639}"/>
              </a:ext>
            </a:extLst>
          </p:cNvPr>
          <p:cNvSpPr/>
          <p:nvPr/>
        </p:nvSpPr>
        <p:spPr>
          <a:xfrm>
            <a:off x="3515901" y="2260752"/>
            <a:ext cx="431929" cy="863819"/>
          </a:xfrm>
          <a:prstGeom prst="flowChartInternalStorage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内部存储 127">
            <a:extLst>
              <a:ext uri="{FF2B5EF4-FFF2-40B4-BE49-F238E27FC236}">
                <a16:creationId xmlns:a16="http://schemas.microsoft.com/office/drawing/2014/main" id="{FE1EF7EB-D52C-1CD7-1A15-B48F0F15FE57}"/>
              </a:ext>
            </a:extLst>
          </p:cNvPr>
          <p:cNvSpPr/>
          <p:nvPr/>
        </p:nvSpPr>
        <p:spPr>
          <a:xfrm>
            <a:off x="4389845" y="2259609"/>
            <a:ext cx="1164540" cy="319370"/>
          </a:xfrm>
          <a:prstGeom prst="flowChartInternalStorage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8B3D66-2FAC-5EA3-22B9-72053A22AC39}"/>
              </a:ext>
            </a:extLst>
          </p:cNvPr>
          <p:cNvSpPr txBox="1"/>
          <p:nvPr/>
        </p:nvSpPr>
        <p:spPr>
          <a:xfrm>
            <a:off x="3348242" y="1985865"/>
            <a:ext cx="932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User vectors </a:t>
            </a:r>
            <a:r>
              <a:rPr kumimoji="1" lang="en-US" altLang="zh-CN" sz="800" b="1" i="1" dirty="0"/>
              <a:t>U</a:t>
            </a:r>
            <a:endParaRPr kumimoji="1" lang="zh-CN" altLang="en-US" sz="800" b="1" i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DCCDAEB-D6FB-C7B7-2FEE-A6D437776380}"/>
              </a:ext>
            </a:extLst>
          </p:cNvPr>
          <p:cNvSpPr txBox="1"/>
          <p:nvPr/>
        </p:nvSpPr>
        <p:spPr>
          <a:xfrm>
            <a:off x="4478321" y="1991632"/>
            <a:ext cx="948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Biz vectors </a:t>
            </a:r>
            <a:r>
              <a:rPr kumimoji="1" lang="en-US" altLang="zh-CN" sz="800" b="1" i="1" dirty="0"/>
              <a:t>V</a:t>
            </a:r>
            <a:endParaRPr kumimoji="1" lang="zh-CN" altLang="en-US" sz="800" b="1" i="1" dirty="0"/>
          </a:p>
        </p:txBody>
      </p:sp>
      <p:sp>
        <p:nvSpPr>
          <p:cNvPr id="131" name="乘 130">
            <a:extLst>
              <a:ext uri="{FF2B5EF4-FFF2-40B4-BE49-F238E27FC236}">
                <a16:creationId xmlns:a16="http://schemas.microsoft.com/office/drawing/2014/main" id="{9CF118D4-A5D1-B413-9ED8-EE6021BAAADC}"/>
              </a:ext>
            </a:extLst>
          </p:cNvPr>
          <p:cNvSpPr/>
          <p:nvPr/>
        </p:nvSpPr>
        <p:spPr>
          <a:xfrm>
            <a:off x="4015180" y="2294755"/>
            <a:ext cx="249888" cy="25573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0FCFCB9B-1FC8-6F0D-1DD2-BE2AEF8F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087" y="383866"/>
            <a:ext cx="2185749" cy="967362"/>
          </a:xfrm>
          <a:prstGeom prst="rect">
            <a:avLst/>
          </a:prstGeom>
        </p:spPr>
      </p:pic>
      <p:sp>
        <p:nvSpPr>
          <p:cNvPr id="3" name="右箭头 2">
            <a:extLst>
              <a:ext uri="{FF2B5EF4-FFF2-40B4-BE49-F238E27FC236}">
                <a16:creationId xmlns:a16="http://schemas.microsoft.com/office/drawing/2014/main" id="{0EE14DCC-955B-237E-8E67-FBD1F2E4E49E}"/>
              </a:ext>
            </a:extLst>
          </p:cNvPr>
          <p:cNvSpPr/>
          <p:nvPr/>
        </p:nvSpPr>
        <p:spPr>
          <a:xfrm rot="19730348">
            <a:off x="6520193" y="3351383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BA5E3A9C-5D5F-BB0A-E82B-B1F4E927CD96}"/>
              </a:ext>
            </a:extLst>
          </p:cNvPr>
          <p:cNvSpPr/>
          <p:nvPr/>
        </p:nvSpPr>
        <p:spPr>
          <a:xfrm rot="16200000">
            <a:off x="1752798" y="3345297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F76DF1-9DE1-B8B9-2C6F-1E4F46A560FF}"/>
              </a:ext>
            </a:extLst>
          </p:cNvPr>
          <p:cNvSpPr txBox="1"/>
          <p:nvPr/>
        </p:nvSpPr>
        <p:spPr>
          <a:xfrm>
            <a:off x="3986229" y="2629209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ALS module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✅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5745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B7CC-B456-E852-A62A-1D584D2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/>
          <a:lstStyle/>
          <a:p>
            <a:r>
              <a:rPr kumimoji="1" lang="en-US" altLang="zh-CN" dirty="0"/>
              <a:t>Define and Process more Interaction features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2574DE0-1174-E73B-0C02-1AAD84288DC4}"/>
              </a:ext>
            </a:extLst>
          </p:cNvPr>
          <p:cNvSpPr/>
          <p:nvPr/>
        </p:nvSpPr>
        <p:spPr>
          <a:xfrm>
            <a:off x="2378154" y="6397048"/>
            <a:ext cx="1944115" cy="283050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A1785EB8-61B8-8AE6-E5DB-C713797BE80F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3350212" y="5986919"/>
            <a:ext cx="0" cy="4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3EBECF8-E884-C87E-25ED-038827F55387}"/>
              </a:ext>
            </a:extLst>
          </p:cNvPr>
          <p:cNvSpPr/>
          <p:nvPr/>
        </p:nvSpPr>
        <p:spPr>
          <a:xfrm>
            <a:off x="1301611" y="3404059"/>
            <a:ext cx="4653448" cy="1473437"/>
          </a:xfrm>
          <a:prstGeom prst="rect">
            <a:avLst/>
          </a:prstGeom>
          <a:noFill/>
          <a:ln>
            <a:solidFill>
              <a:srgbClr val="F6CB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9B02F48-B9E7-62B3-67A5-B05B047E8708}"/>
              </a:ext>
            </a:extLst>
          </p:cNvPr>
          <p:cNvSpPr/>
          <p:nvPr/>
        </p:nvSpPr>
        <p:spPr>
          <a:xfrm>
            <a:off x="1898050" y="5276555"/>
            <a:ext cx="2904324" cy="710364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3BB0341-1BF7-4443-6ED8-BAAF591A8388}"/>
              </a:ext>
            </a:extLst>
          </p:cNvPr>
          <p:cNvCxnSpPr>
            <a:cxnSpLocks/>
          </p:cNvCxnSpPr>
          <p:nvPr/>
        </p:nvCxnSpPr>
        <p:spPr>
          <a:xfrm flipV="1">
            <a:off x="3350211" y="4866426"/>
            <a:ext cx="0" cy="4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磁盘 8">
            <a:extLst>
              <a:ext uri="{FF2B5EF4-FFF2-40B4-BE49-F238E27FC236}">
                <a16:creationId xmlns:a16="http://schemas.microsoft.com/office/drawing/2014/main" id="{98143D75-B09B-2BF3-6F02-48C476A46021}"/>
              </a:ext>
            </a:extLst>
          </p:cNvPr>
          <p:cNvSpPr/>
          <p:nvPr/>
        </p:nvSpPr>
        <p:spPr>
          <a:xfrm>
            <a:off x="1429506" y="3723866"/>
            <a:ext cx="1164540" cy="867600"/>
          </a:xfrm>
          <a:prstGeom prst="flowChartMagneticDisk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Interactions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9FD5ABC0-2E7C-0DD6-F101-496121EEEA5C}"/>
              </a:ext>
            </a:extLst>
          </p:cNvPr>
          <p:cNvSpPr/>
          <p:nvPr/>
        </p:nvSpPr>
        <p:spPr>
          <a:xfrm>
            <a:off x="3048972" y="4055190"/>
            <a:ext cx="602480" cy="191110"/>
          </a:xfrm>
          <a:prstGeom prst="rightArrow">
            <a:avLst/>
          </a:prstGeom>
          <a:solidFill>
            <a:srgbClr val="F6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65BC0C5-0513-72EA-2A2B-DEDECEB1C770}"/>
              </a:ext>
            </a:extLst>
          </p:cNvPr>
          <p:cNvSpPr/>
          <p:nvPr/>
        </p:nvSpPr>
        <p:spPr>
          <a:xfrm>
            <a:off x="3882341" y="3726360"/>
            <a:ext cx="1944115" cy="283049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4ECD058-A319-DE8D-937B-BC2547C32B5B}"/>
              </a:ext>
            </a:extLst>
          </p:cNvPr>
          <p:cNvSpPr/>
          <p:nvPr/>
        </p:nvSpPr>
        <p:spPr>
          <a:xfrm>
            <a:off x="3882341" y="4052773"/>
            <a:ext cx="1944115" cy="283049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Biz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9748DD1-D72E-3244-76FB-B0D842A00976}"/>
              </a:ext>
            </a:extLst>
          </p:cNvPr>
          <p:cNvSpPr/>
          <p:nvPr/>
        </p:nvSpPr>
        <p:spPr>
          <a:xfrm>
            <a:off x="3880341" y="4375926"/>
            <a:ext cx="1944115" cy="283049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C2926E-237E-56E2-B876-0334BA6FFE09}"/>
              </a:ext>
            </a:extLst>
          </p:cNvPr>
          <p:cNvSpPr txBox="1"/>
          <p:nvPr/>
        </p:nvSpPr>
        <p:spPr>
          <a:xfrm>
            <a:off x="-15756" y="3991596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Interaction Features</a:t>
            </a:r>
            <a:endParaRPr kumimoji="1" lang="zh-CN" altLang="en-US" sz="1050" b="1" dirty="0"/>
          </a:p>
        </p:txBody>
      </p:sp>
      <p:pic>
        <p:nvPicPr>
          <p:cNvPr id="15" name="图片 1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E69AFB5-2A83-31BD-F30F-3E34066C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85" y="1206062"/>
            <a:ext cx="57139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AF7E0D4-1140-B7ED-F081-00BB43B624D2}"/>
              </a:ext>
            </a:extLst>
          </p:cNvPr>
          <p:cNvSpPr/>
          <p:nvPr/>
        </p:nvSpPr>
        <p:spPr>
          <a:xfrm>
            <a:off x="2378154" y="6397048"/>
            <a:ext cx="1944115" cy="283050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部存储 4">
            <a:extLst>
              <a:ext uri="{FF2B5EF4-FFF2-40B4-BE49-F238E27FC236}">
                <a16:creationId xmlns:a16="http://schemas.microsoft.com/office/drawing/2014/main" id="{E82F6770-9F07-38C1-F53F-BB8F8D6B5AC1}"/>
              </a:ext>
            </a:extLst>
          </p:cNvPr>
          <p:cNvSpPr/>
          <p:nvPr/>
        </p:nvSpPr>
        <p:spPr>
          <a:xfrm>
            <a:off x="3100590" y="788466"/>
            <a:ext cx="436497" cy="871383"/>
          </a:xfrm>
          <a:prstGeom prst="flowChartInternalStorage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多文档 5">
            <a:extLst>
              <a:ext uri="{FF2B5EF4-FFF2-40B4-BE49-F238E27FC236}">
                <a16:creationId xmlns:a16="http://schemas.microsoft.com/office/drawing/2014/main" id="{DC891271-0966-1B00-CBD9-B0A9756FFC11}"/>
              </a:ext>
            </a:extLst>
          </p:cNvPr>
          <p:cNvSpPr/>
          <p:nvPr/>
        </p:nvSpPr>
        <p:spPr>
          <a:xfrm>
            <a:off x="1423589" y="788467"/>
            <a:ext cx="841742" cy="863820"/>
          </a:xfrm>
          <a:prstGeom prst="flowChartMultidocumen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Text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部存储 6">
            <a:extLst>
              <a:ext uri="{FF2B5EF4-FFF2-40B4-BE49-F238E27FC236}">
                <a16:creationId xmlns:a16="http://schemas.microsoft.com/office/drawing/2014/main" id="{18098B87-B4A9-E472-56CB-26DAB12BE99F}"/>
              </a:ext>
            </a:extLst>
          </p:cNvPr>
          <p:cNvSpPr/>
          <p:nvPr/>
        </p:nvSpPr>
        <p:spPr>
          <a:xfrm>
            <a:off x="1471768" y="2268131"/>
            <a:ext cx="1164540" cy="863819"/>
          </a:xfrm>
          <a:prstGeom prst="flowChartInternalStorage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interactions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2905E9-2AC0-6752-C4C7-D6FA0ECAD88B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3350212" y="5986919"/>
            <a:ext cx="0" cy="4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D4B9B36-99E1-90E7-92DA-FBDBBB0D547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265331" y="1220377"/>
            <a:ext cx="835259" cy="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D58012B-48C6-31A5-1975-51A9157AAD81}"/>
              </a:ext>
            </a:extLst>
          </p:cNvPr>
          <p:cNvSpPr/>
          <p:nvPr/>
        </p:nvSpPr>
        <p:spPr>
          <a:xfrm>
            <a:off x="1301611" y="3404059"/>
            <a:ext cx="4653448" cy="1473437"/>
          </a:xfrm>
          <a:prstGeom prst="rect">
            <a:avLst/>
          </a:prstGeom>
          <a:noFill/>
          <a:ln>
            <a:solidFill>
              <a:srgbClr val="D0E1F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FA517CD-57A6-3853-2A83-91CE9E3FF7B6}"/>
              </a:ext>
            </a:extLst>
          </p:cNvPr>
          <p:cNvSpPr/>
          <p:nvPr/>
        </p:nvSpPr>
        <p:spPr>
          <a:xfrm>
            <a:off x="9792781" y="3653040"/>
            <a:ext cx="301637" cy="270557"/>
          </a:xfrm>
          <a:prstGeom prst="roundRect">
            <a:avLst/>
          </a:prstGeom>
          <a:noFill/>
          <a:ln>
            <a:solidFill>
              <a:srgbClr val="D0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1C34C65-E720-778A-1D4D-56091200C9FE}"/>
              </a:ext>
            </a:extLst>
          </p:cNvPr>
          <p:cNvSpPr/>
          <p:nvPr/>
        </p:nvSpPr>
        <p:spPr>
          <a:xfrm>
            <a:off x="9792781" y="4099295"/>
            <a:ext cx="301637" cy="270557"/>
          </a:xfrm>
          <a:prstGeom prst="roundRect">
            <a:avLst/>
          </a:prstGeom>
          <a:noFill/>
          <a:ln>
            <a:solidFill>
              <a:srgbClr val="F6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3D94EA-62D2-663C-6C8A-446C2A8F8A55}"/>
              </a:ext>
            </a:extLst>
          </p:cNvPr>
          <p:cNvSpPr txBox="1"/>
          <p:nvPr/>
        </p:nvSpPr>
        <p:spPr>
          <a:xfrm>
            <a:off x="10102983" y="3680596"/>
            <a:ext cx="1174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Completed Modules</a:t>
            </a:r>
            <a:endParaRPr kumimoji="1" lang="zh-CN" altLang="en-US" sz="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4A4930-E230-E3AB-75A0-C805DA013FFD}"/>
              </a:ext>
            </a:extLst>
          </p:cNvPr>
          <p:cNvSpPr txBox="1"/>
          <p:nvPr/>
        </p:nvSpPr>
        <p:spPr>
          <a:xfrm>
            <a:off x="10102983" y="4126851"/>
            <a:ext cx="117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TODO Modules</a:t>
            </a:r>
            <a:endParaRPr kumimoji="1" lang="zh-CN" altLang="en-US" sz="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F5FB5-ECEB-AEAA-A651-9317B62B1094}"/>
              </a:ext>
            </a:extLst>
          </p:cNvPr>
          <p:cNvSpPr txBox="1"/>
          <p:nvPr/>
        </p:nvSpPr>
        <p:spPr>
          <a:xfrm>
            <a:off x="2877522" y="26938"/>
            <a:ext cx="342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Yelp Recommend.Sys Design 2.0</a:t>
            </a:r>
            <a:endParaRPr kumimoji="1" lang="zh-CN" altLang="en-US" sz="1400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9497D7D3-6F81-7479-5087-438EAD99C230}"/>
              </a:ext>
            </a:extLst>
          </p:cNvPr>
          <p:cNvSpPr/>
          <p:nvPr/>
        </p:nvSpPr>
        <p:spPr>
          <a:xfrm>
            <a:off x="6360317" y="2302786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7A8F1FAC-A6F0-5BC0-5AA8-9AC363FC77B5}"/>
              </a:ext>
            </a:extLst>
          </p:cNvPr>
          <p:cNvSpPr/>
          <p:nvPr/>
        </p:nvSpPr>
        <p:spPr>
          <a:xfrm>
            <a:off x="6354097" y="2645083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C8D470AB-739A-84E0-0030-BEA9625D2CA2}"/>
              </a:ext>
            </a:extLst>
          </p:cNvPr>
          <p:cNvSpPr/>
          <p:nvPr/>
        </p:nvSpPr>
        <p:spPr>
          <a:xfrm>
            <a:off x="7160592" y="2121285"/>
            <a:ext cx="1516666" cy="922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Compute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30A165-19F9-DA62-74CE-E1FB141539A8}"/>
              </a:ext>
            </a:extLst>
          </p:cNvPr>
          <p:cNvSpPr/>
          <p:nvPr/>
        </p:nvSpPr>
        <p:spPr>
          <a:xfrm>
            <a:off x="1301608" y="5100965"/>
            <a:ext cx="10685788" cy="16793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093E41D-9C2B-6A7B-32E6-83162D8EEF67}"/>
              </a:ext>
            </a:extLst>
          </p:cNvPr>
          <p:cNvSpPr/>
          <p:nvPr/>
        </p:nvSpPr>
        <p:spPr>
          <a:xfrm>
            <a:off x="1898050" y="5276555"/>
            <a:ext cx="2904324" cy="710364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16C22DD-7913-8A8D-D70D-C332222C7FCE}"/>
              </a:ext>
            </a:extLst>
          </p:cNvPr>
          <p:cNvCxnSpPr>
            <a:cxnSpLocks/>
          </p:cNvCxnSpPr>
          <p:nvPr/>
        </p:nvCxnSpPr>
        <p:spPr>
          <a:xfrm flipV="1">
            <a:off x="3350211" y="4866426"/>
            <a:ext cx="0" cy="4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05E5586-AA49-9374-FA1A-DC4551206260}"/>
              </a:ext>
            </a:extLst>
          </p:cNvPr>
          <p:cNvSpPr/>
          <p:nvPr/>
        </p:nvSpPr>
        <p:spPr>
          <a:xfrm>
            <a:off x="1324283" y="472566"/>
            <a:ext cx="4630771" cy="127166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11AC6A8F-063C-2B77-9DC6-C34CE67ECEA6}"/>
              </a:ext>
            </a:extLst>
          </p:cNvPr>
          <p:cNvSpPr/>
          <p:nvPr/>
        </p:nvSpPr>
        <p:spPr>
          <a:xfrm>
            <a:off x="6466763" y="5276555"/>
            <a:ext cx="2904324" cy="710364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</a:p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samples/Recall for Prediction</a:t>
            </a:r>
            <a:endParaRPr kumimoji="1" lang="zh-CN" alt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磁盘 33">
            <a:extLst>
              <a:ext uri="{FF2B5EF4-FFF2-40B4-BE49-F238E27FC236}">
                <a16:creationId xmlns:a16="http://schemas.microsoft.com/office/drawing/2014/main" id="{D4656053-B838-1A91-BB78-5F0C0BCCECD1}"/>
              </a:ext>
            </a:extLst>
          </p:cNvPr>
          <p:cNvSpPr/>
          <p:nvPr/>
        </p:nvSpPr>
        <p:spPr>
          <a:xfrm>
            <a:off x="1429506" y="3723866"/>
            <a:ext cx="1164540" cy="867600"/>
          </a:xfrm>
          <a:prstGeom prst="flowChartMagneticDisk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Interactions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8C10A43A-54DB-A124-F8BC-C66D0023BF55}"/>
              </a:ext>
            </a:extLst>
          </p:cNvPr>
          <p:cNvSpPr/>
          <p:nvPr/>
        </p:nvSpPr>
        <p:spPr>
          <a:xfrm>
            <a:off x="3048972" y="4055190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6F419D85-E1A6-5D58-6132-DF47C1C82BAF}"/>
              </a:ext>
            </a:extLst>
          </p:cNvPr>
          <p:cNvSpPr/>
          <p:nvPr/>
        </p:nvSpPr>
        <p:spPr>
          <a:xfrm>
            <a:off x="3882341" y="3726360"/>
            <a:ext cx="1944115" cy="283049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41AAA18-3A72-E834-1B7D-F163C5F2AA74}"/>
              </a:ext>
            </a:extLst>
          </p:cNvPr>
          <p:cNvSpPr/>
          <p:nvPr/>
        </p:nvSpPr>
        <p:spPr>
          <a:xfrm>
            <a:off x="3882341" y="4052773"/>
            <a:ext cx="1944115" cy="283049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Biz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3DDFCA97-A64D-21B8-2E8F-25A464D3F5CD}"/>
              </a:ext>
            </a:extLst>
          </p:cNvPr>
          <p:cNvSpPr/>
          <p:nvPr/>
        </p:nvSpPr>
        <p:spPr>
          <a:xfrm>
            <a:off x="3880341" y="4375926"/>
            <a:ext cx="1944115" cy="283049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54D95DE-A50D-6183-781F-098174168AEA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5955059" y="3043327"/>
            <a:ext cx="1963866" cy="109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等于 53">
            <a:extLst>
              <a:ext uri="{FF2B5EF4-FFF2-40B4-BE49-F238E27FC236}">
                <a16:creationId xmlns:a16="http://schemas.microsoft.com/office/drawing/2014/main" id="{DB31113A-3EBE-5032-DC03-4C3AA0F9D561}"/>
              </a:ext>
            </a:extLst>
          </p:cNvPr>
          <p:cNvSpPr/>
          <p:nvPr/>
        </p:nvSpPr>
        <p:spPr>
          <a:xfrm>
            <a:off x="2755959" y="2566248"/>
            <a:ext cx="365032" cy="2176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D6895A4-227D-5593-43D3-80573F0E80D4}"/>
              </a:ext>
            </a:extLst>
          </p:cNvPr>
          <p:cNvSpPr/>
          <p:nvPr/>
        </p:nvSpPr>
        <p:spPr>
          <a:xfrm>
            <a:off x="1301609" y="1863116"/>
            <a:ext cx="4653447" cy="1403784"/>
          </a:xfrm>
          <a:prstGeom prst="rect">
            <a:avLst/>
          </a:prstGeom>
          <a:noFill/>
          <a:ln>
            <a:solidFill>
              <a:srgbClr val="D0E1F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FFBCD16-E695-D982-8F4A-EA3F4C7B2F0A}"/>
              </a:ext>
            </a:extLst>
          </p:cNvPr>
          <p:cNvSpPr/>
          <p:nvPr/>
        </p:nvSpPr>
        <p:spPr>
          <a:xfrm>
            <a:off x="9782486" y="2416992"/>
            <a:ext cx="1944115" cy="283049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 Reg. (1-5 Stars)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8113477-F0FA-83FB-1C03-5B72794E07AF}"/>
              </a:ext>
            </a:extLst>
          </p:cNvPr>
          <p:cNvSpPr txBox="1"/>
          <p:nvPr/>
        </p:nvSpPr>
        <p:spPr>
          <a:xfrm>
            <a:off x="1591419" y="1991632"/>
            <a:ext cx="1164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Interaction Matrix </a:t>
            </a:r>
            <a:r>
              <a:rPr kumimoji="1" lang="en-US" altLang="zh-CN" sz="800" b="1" i="1" dirty="0"/>
              <a:t>M</a:t>
            </a:r>
            <a:endParaRPr kumimoji="1" lang="zh-CN" altLang="en-US" sz="800" b="1" i="1" dirty="0"/>
          </a:p>
        </p:txBody>
      </p:sp>
      <p:sp>
        <p:nvSpPr>
          <p:cNvPr id="78" name="内部存储 77">
            <a:extLst>
              <a:ext uri="{FF2B5EF4-FFF2-40B4-BE49-F238E27FC236}">
                <a16:creationId xmlns:a16="http://schemas.microsoft.com/office/drawing/2014/main" id="{26A2AF75-CB9C-DE64-DB66-2EE0FADA8FF5}"/>
              </a:ext>
            </a:extLst>
          </p:cNvPr>
          <p:cNvSpPr/>
          <p:nvPr/>
        </p:nvSpPr>
        <p:spPr>
          <a:xfrm>
            <a:off x="4372346" y="784685"/>
            <a:ext cx="436497" cy="871383"/>
          </a:xfrm>
          <a:prstGeom prst="flowChartInternalStorage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EB5E4E44-943D-D5AC-EC3E-0277068AEFAA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 flipV="1">
            <a:off x="3537087" y="1220377"/>
            <a:ext cx="835259" cy="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46E48BFA-3D5B-0FEE-50B9-9F28365CFB02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5955054" y="1108398"/>
            <a:ext cx="1963871" cy="101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79C9F016-4EDC-6770-10B0-0E7EF3E07865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>
            <a:off x="5955056" y="2565008"/>
            <a:ext cx="1205536" cy="1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右箭头 98">
            <a:extLst>
              <a:ext uri="{FF2B5EF4-FFF2-40B4-BE49-F238E27FC236}">
                <a16:creationId xmlns:a16="http://schemas.microsoft.com/office/drawing/2014/main" id="{49867515-10B9-4631-A38C-F9367191A7FF}"/>
              </a:ext>
            </a:extLst>
          </p:cNvPr>
          <p:cNvSpPr/>
          <p:nvPr/>
        </p:nvSpPr>
        <p:spPr>
          <a:xfrm>
            <a:off x="8875053" y="2462961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D522A7CE-DBDF-A4E6-DB61-DD7C59715A7A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7918925" y="3043327"/>
            <a:ext cx="0" cy="223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37EDEFEE-7DB4-7DAD-CA93-1D7665B874BD}"/>
              </a:ext>
            </a:extLst>
          </p:cNvPr>
          <p:cNvSpPr/>
          <p:nvPr/>
        </p:nvSpPr>
        <p:spPr>
          <a:xfrm>
            <a:off x="9806050" y="4517450"/>
            <a:ext cx="301637" cy="2705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8CCFCA3-267E-9653-462B-2C32C07D8ECD}"/>
              </a:ext>
            </a:extLst>
          </p:cNvPr>
          <p:cNvSpPr txBox="1"/>
          <p:nvPr/>
        </p:nvSpPr>
        <p:spPr>
          <a:xfrm>
            <a:off x="10121660" y="4519431"/>
            <a:ext cx="101440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Add-on Modules</a:t>
            </a:r>
            <a:endParaRPr kumimoji="1" lang="zh-CN" altLang="en-US" sz="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3E5CEBC-EAFC-87FA-A17F-89F15F6FD11C}"/>
              </a:ext>
            </a:extLst>
          </p:cNvPr>
          <p:cNvSpPr txBox="1"/>
          <p:nvPr/>
        </p:nvSpPr>
        <p:spPr>
          <a:xfrm>
            <a:off x="-23862" y="1030717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Review Embedding</a:t>
            </a:r>
            <a:endParaRPr kumimoji="1" lang="zh-CN" altLang="en-US" sz="105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113DBD1-D38C-ABB9-2C49-EC9D99F438D5}"/>
              </a:ext>
            </a:extLst>
          </p:cNvPr>
          <p:cNvSpPr txBox="1"/>
          <p:nvPr/>
        </p:nvSpPr>
        <p:spPr>
          <a:xfrm>
            <a:off x="-21699" y="2426273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Matrix Factorization</a:t>
            </a:r>
            <a:endParaRPr kumimoji="1" lang="zh-CN" altLang="en-US" sz="105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47D35B0-3396-561F-B61C-688C4DCA235C}"/>
              </a:ext>
            </a:extLst>
          </p:cNvPr>
          <p:cNvSpPr txBox="1"/>
          <p:nvPr/>
        </p:nvSpPr>
        <p:spPr>
          <a:xfrm>
            <a:off x="-15756" y="3991596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Interaction Features</a:t>
            </a:r>
            <a:endParaRPr kumimoji="1" lang="zh-CN" altLang="en-US" sz="105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0197500-397E-B4A4-3C77-DFC630BC3E43}"/>
              </a:ext>
            </a:extLst>
          </p:cNvPr>
          <p:cNvSpPr txBox="1"/>
          <p:nvPr/>
        </p:nvSpPr>
        <p:spPr>
          <a:xfrm>
            <a:off x="2638224" y="519013"/>
            <a:ext cx="1353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Review-level embedding</a:t>
            </a:r>
            <a:endParaRPr kumimoji="1" lang="zh-CN" altLang="en-US" sz="8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F32B4A-6F20-8008-E8F0-676197677712}"/>
              </a:ext>
            </a:extLst>
          </p:cNvPr>
          <p:cNvSpPr txBox="1"/>
          <p:nvPr/>
        </p:nvSpPr>
        <p:spPr>
          <a:xfrm>
            <a:off x="4007379" y="519000"/>
            <a:ext cx="1353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Entity-level embedding</a:t>
            </a:r>
            <a:endParaRPr kumimoji="1" lang="zh-CN" altLang="en-US" sz="800" b="1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9F9B2C04-643F-0FF8-9D32-35863974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10" y="317272"/>
            <a:ext cx="2107468" cy="967362"/>
          </a:xfrm>
          <a:prstGeom prst="rect">
            <a:avLst/>
          </a:prstGeom>
        </p:spPr>
      </p:pic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22E03EB2-E85E-EE4A-F20A-63415E47FE3F}"/>
              </a:ext>
            </a:extLst>
          </p:cNvPr>
          <p:cNvCxnSpPr>
            <a:cxnSpLocks/>
            <a:stCxn id="115" idx="1"/>
            <a:endCxn id="55" idx="0"/>
          </p:cNvCxnSpPr>
          <p:nvPr/>
        </p:nvCxnSpPr>
        <p:spPr>
          <a:xfrm flipH="1">
            <a:off x="3628333" y="800953"/>
            <a:ext cx="3578677" cy="10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E10127A-13DF-253B-FC34-759861B56567}"/>
              </a:ext>
            </a:extLst>
          </p:cNvPr>
          <p:cNvSpPr txBox="1"/>
          <p:nvPr/>
        </p:nvSpPr>
        <p:spPr>
          <a:xfrm>
            <a:off x="7822945" y="127843"/>
            <a:ext cx="2983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/>
              <a:t>Interactions matrix and leveraged by divide and save business matrix into </a:t>
            </a:r>
            <a:r>
              <a:rPr kumimoji="1" lang="en-US" altLang="zh-CN" sz="500" b="1" i="1" dirty="0"/>
              <a:t>p </a:t>
            </a:r>
            <a:r>
              <a:rPr kumimoji="1" lang="en-US" altLang="zh-CN" sz="500" b="1" dirty="0"/>
              <a:t>different files and leveraged by PySpark’s mapPartition w/ </a:t>
            </a:r>
            <a:r>
              <a:rPr kumimoji="1" lang="en-US" altLang="zh-CN" sz="500" b="1" dirty="0" err="1"/>
              <a:t>Numpy</a:t>
            </a:r>
            <a:r>
              <a:rPr kumimoji="1" lang="en-US" altLang="zh-CN" sz="500" b="1" dirty="0"/>
              <a:t> BLAS lib optimization</a:t>
            </a:r>
            <a:endParaRPr kumimoji="1" lang="zh-CN" altLang="en-US" sz="500" b="1" dirty="0"/>
          </a:p>
        </p:txBody>
      </p:sp>
      <p:sp>
        <p:nvSpPr>
          <p:cNvPr id="127" name="内部存储 126">
            <a:extLst>
              <a:ext uri="{FF2B5EF4-FFF2-40B4-BE49-F238E27FC236}">
                <a16:creationId xmlns:a16="http://schemas.microsoft.com/office/drawing/2014/main" id="{D9181CD7-F8F5-47C9-05E9-2E790F187639}"/>
              </a:ext>
            </a:extLst>
          </p:cNvPr>
          <p:cNvSpPr/>
          <p:nvPr/>
        </p:nvSpPr>
        <p:spPr>
          <a:xfrm>
            <a:off x="3515901" y="2260752"/>
            <a:ext cx="431929" cy="863819"/>
          </a:xfrm>
          <a:prstGeom prst="flowChartInternalStorage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内部存储 127">
            <a:extLst>
              <a:ext uri="{FF2B5EF4-FFF2-40B4-BE49-F238E27FC236}">
                <a16:creationId xmlns:a16="http://schemas.microsoft.com/office/drawing/2014/main" id="{FE1EF7EB-D52C-1CD7-1A15-B48F0F15FE57}"/>
              </a:ext>
            </a:extLst>
          </p:cNvPr>
          <p:cNvSpPr/>
          <p:nvPr/>
        </p:nvSpPr>
        <p:spPr>
          <a:xfrm>
            <a:off x="4389845" y="2259609"/>
            <a:ext cx="1164540" cy="319370"/>
          </a:xfrm>
          <a:prstGeom prst="flowChartInternalStorage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8B3D66-2FAC-5EA3-22B9-72053A22AC39}"/>
              </a:ext>
            </a:extLst>
          </p:cNvPr>
          <p:cNvSpPr txBox="1"/>
          <p:nvPr/>
        </p:nvSpPr>
        <p:spPr>
          <a:xfrm>
            <a:off x="3348242" y="1985865"/>
            <a:ext cx="932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User vectors </a:t>
            </a:r>
            <a:r>
              <a:rPr kumimoji="1" lang="en-US" altLang="zh-CN" sz="800" b="1" i="1" dirty="0"/>
              <a:t>U</a:t>
            </a:r>
            <a:endParaRPr kumimoji="1" lang="zh-CN" altLang="en-US" sz="800" b="1" i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DCCDAEB-D6FB-C7B7-2FEE-A6D437776380}"/>
              </a:ext>
            </a:extLst>
          </p:cNvPr>
          <p:cNvSpPr txBox="1"/>
          <p:nvPr/>
        </p:nvSpPr>
        <p:spPr>
          <a:xfrm>
            <a:off x="4478321" y="1991632"/>
            <a:ext cx="948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Biz vectors </a:t>
            </a:r>
            <a:r>
              <a:rPr kumimoji="1" lang="en-US" altLang="zh-CN" sz="800" b="1" i="1" dirty="0"/>
              <a:t>V</a:t>
            </a:r>
            <a:endParaRPr kumimoji="1" lang="zh-CN" altLang="en-US" sz="800" b="1" i="1" dirty="0"/>
          </a:p>
        </p:txBody>
      </p:sp>
      <p:sp>
        <p:nvSpPr>
          <p:cNvPr id="131" name="乘 130">
            <a:extLst>
              <a:ext uri="{FF2B5EF4-FFF2-40B4-BE49-F238E27FC236}">
                <a16:creationId xmlns:a16="http://schemas.microsoft.com/office/drawing/2014/main" id="{9CF118D4-A5D1-B413-9ED8-EE6021BAAADC}"/>
              </a:ext>
            </a:extLst>
          </p:cNvPr>
          <p:cNvSpPr/>
          <p:nvPr/>
        </p:nvSpPr>
        <p:spPr>
          <a:xfrm>
            <a:off x="4015180" y="2294755"/>
            <a:ext cx="249888" cy="25573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0FCFCB9B-1FC8-6F0D-1DD2-BE2AEF8F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087" y="383866"/>
            <a:ext cx="2185749" cy="967362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F5D69579-6601-319A-9F34-2D0E1A98EBF3}"/>
              </a:ext>
            </a:extLst>
          </p:cNvPr>
          <p:cNvSpPr/>
          <p:nvPr/>
        </p:nvSpPr>
        <p:spPr>
          <a:xfrm rot="16200000">
            <a:off x="1752798" y="3345297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05B12D-9F7D-8ED6-E39F-D06B98DE24D6}"/>
              </a:ext>
            </a:extLst>
          </p:cNvPr>
          <p:cNvSpPr txBox="1"/>
          <p:nvPr/>
        </p:nvSpPr>
        <p:spPr>
          <a:xfrm>
            <a:off x="5178203" y="2689284"/>
            <a:ext cx="4838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By 04/19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✅</a:t>
            </a:r>
          </a:p>
          <a:p>
            <a:pPr algn="ctr"/>
            <a:r>
              <a:rPr kumimoji="1" lang="en-US" altLang="zh-CN" sz="3200" b="1" dirty="0">
                <a:solidFill>
                  <a:srgbClr val="00B050"/>
                </a:solidFill>
              </a:rPr>
              <a:t> RMSE: from 0.98 to 0.91</a:t>
            </a:r>
            <a:endParaRPr kumimoji="1" lang="zh-CN" alt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5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B7FB48-E261-91AC-F2E4-0F71C6F1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04" y="5471836"/>
            <a:ext cx="1993900" cy="1403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00FB41-93B9-516F-D0A7-D4E74C1C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04" y="4167790"/>
            <a:ext cx="1769675" cy="1245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1EA568-AA13-0684-BE28-E02B9CF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04" y="2814092"/>
            <a:ext cx="1769674" cy="1245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5BEDAD-1D5F-8FDE-221D-19654832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04" y="1460394"/>
            <a:ext cx="1769674" cy="12455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20F098-FBAF-CCCA-47DF-49E9EA8F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04" y="251971"/>
            <a:ext cx="1752184" cy="1233225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28F64512-568E-49EC-F599-C790882911CC}"/>
              </a:ext>
            </a:extLst>
          </p:cNvPr>
          <p:cNvSpPr/>
          <p:nvPr/>
        </p:nvSpPr>
        <p:spPr>
          <a:xfrm>
            <a:off x="4321655" y="3149480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08495EC1-F8CD-7F94-19D1-9112E85A07A4}"/>
              </a:ext>
            </a:extLst>
          </p:cNvPr>
          <p:cNvSpPr/>
          <p:nvPr/>
        </p:nvSpPr>
        <p:spPr>
          <a:xfrm>
            <a:off x="4315435" y="3491777"/>
            <a:ext cx="602480" cy="191110"/>
          </a:xfrm>
          <a:prstGeom prst="rightArrow">
            <a:avLst/>
          </a:prstGeom>
          <a:solidFill>
            <a:srgbClr val="F6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E429D43-BF58-2100-A43B-25B46DFADB31}"/>
              </a:ext>
            </a:extLst>
          </p:cNvPr>
          <p:cNvSpPr/>
          <p:nvPr/>
        </p:nvSpPr>
        <p:spPr>
          <a:xfrm>
            <a:off x="5121930" y="2967979"/>
            <a:ext cx="1516666" cy="922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Compute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9FB1B8C-027C-1D46-6AAF-9B5702A42C2D}"/>
              </a:ext>
            </a:extLst>
          </p:cNvPr>
          <p:cNvSpPr/>
          <p:nvPr/>
        </p:nvSpPr>
        <p:spPr>
          <a:xfrm>
            <a:off x="7743824" y="3263686"/>
            <a:ext cx="1944115" cy="283049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 Reg.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097D0F4D-B042-CA47-46D3-B5E6FF51877B}"/>
              </a:ext>
            </a:extLst>
          </p:cNvPr>
          <p:cNvSpPr/>
          <p:nvPr/>
        </p:nvSpPr>
        <p:spPr>
          <a:xfrm>
            <a:off x="6836391" y="3309655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63E688-FC5A-77B9-EF6F-1F4B18EA2FDF}"/>
              </a:ext>
            </a:extLst>
          </p:cNvPr>
          <p:cNvSpPr/>
          <p:nvPr/>
        </p:nvSpPr>
        <p:spPr>
          <a:xfrm>
            <a:off x="1301608" y="134911"/>
            <a:ext cx="2445934" cy="135028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38DB121-35D0-0B8F-6DE8-F5076AC63203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flipH="1" flipV="1">
            <a:off x="3747542" y="810054"/>
            <a:ext cx="2373304" cy="24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8041444-E234-7461-DDA4-B6DF2E3B43A4}"/>
              </a:ext>
            </a:extLst>
          </p:cNvPr>
          <p:cNvSpPr txBox="1"/>
          <p:nvPr/>
        </p:nvSpPr>
        <p:spPr>
          <a:xfrm>
            <a:off x="4520087" y="1056947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Scaling</a:t>
            </a:r>
            <a:r>
              <a:rPr kumimoji="1" lang="en-US" altLang="zh-CN" dirty="0"/>
              <a:t> using Localized Group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7C9B7E-26B2-C13A-F271-77AD8904AAE4}"/>
              </a:ext>
            </a:extLst>
          </p:cNvPr>
          <p:cNvSpPr txBox="1"/>
          <p:nvPr/>
        </p:nvSpPr>
        <p:spPr>
          <a:xfrm>
            <a:off x="8219152" y="1426279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K-means</a:t>
            </a:r>
            <a:r>
              <a:rPr kumimoji="1" lang="en-US" altLang="zh-CN" dirty="0"/>
              <a:t> city-user-biz clusters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B5401C9-DF52-8E42-AD3B-648BB9746C86}"/>
              </a:ext>
            </a:extLst>
          </p:cNvPr>
          <p:cNvCxnSpPr>
            <a:cxnSpLocks/>
            <a:stCxn id="16" idx="0"/>
            <a:endCxn id="19" idx="3"/>
          </p:cNvCxnSpPr>
          <p:nvPr/>
        </p:nvCxnSpPr>
        <p:spPr>
          <a:xfrm flipH="1" flipV="1">
            <a:off x="7721604" y="1241613"/>
            <a:ext cx="213116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0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部存储 3">
            <a:extLst>
              <a:ext uri="{FF2B5EF4-FFF2-40B4-BE49-F238E27FC236}">
                <a16:creationId xmlns:a16="http://schemas.microsoft.com/office/drawing/2014/main" id="{279DD527-2AA8-E9D6-C0A3-E7157E660FD0}"/>
              </a:ext>
            </a:extLst>
          </p:cNvPr>
          <p:cNvSpPr/>
          <p:nvPr/>
        </p:nvSpPr>
        <p:spPr>
          <a:xfrm>
            <a:off x="4171745" y="801529"/>
            <a:ext cx="436497" cy="871383"/>
          </a:xfrm>
          <a:prstGeom prst="flowChartInternalStorage">
            <a:avLst/>
          </a:prstGeom>
          <a:solidFill>
            <a:srgbClr val="5D6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多文档 4">
            <a:extLst>
              <a:ext uri="{FF2B5EF4-FFF2-40B4-BE49-F238E27FC236}">
                <a16:creationId xmlns:a16="http://schemas.microsoft.com/office/drawing/2014/main" id="{39B3D853-7CA3-3B68-6565-3F2C61F3A034}"/>
              </a:ext>
            </a:extLst>
          </p:cNvPr>
          <p:cNvSpPr/>
          <p:nvPr/>
        </p:nvSpPr>
        <p:spPr>
          <a:xfrm>
            <a:off x="2494744" y="801530"/>
            <a:ext cx="841742" cy="863820"/>
          </a:xfrm>
          <a:prstGeom prst="flowChartMultidocument">
            <a:avLst/>
          </a:prstGeom>
          <a:solidFill>
            <a:srgbClr val="5D6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Text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D3FA92E-CCCC-EC55-CBE3-81A5F0A01C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36486" y="1233440"/>
            <a:ext cx="835259" cy="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92E2222-A943-E88A-5398-42387C5E84D0}"/>
              </a:ext>
            </a:extLst>
          </p:cNvPr>
          <p:cNvSpPr/>
          <p:nvPr/>
        </p:nvSpPr>
        <p:spPr>
          <a:xfrm>
            <a:off x="2395438" y="485629"/>
            <a:ext cx="4630771" cy="127166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内部存储 8">
            <a:extLst>
              <a:ext uri="{FF2B5EF4-FFF2-40B4-BE49-F238E27FC236}">
                <a16:creationId xmlns:a16="http://schemas.microsoft.com/office/drawing/2014/main" id="{99D0604E-E08A-F062-EE28-7B5B506FFF5E}"/>
              </a:ext>
            </a:extLst>
          </p:cNvPr>
          <p:cNvSpPr/>
          <p:nvPr/>
        </p:nvSpPr>
        <p:spPr>
          <a:xfrm>
            <a:off x="5443501" y="797748"/>
            <a:ext cx="436497" cy="871383"/>
          </a:xfrm>
          <a:prstGeom prst="flowChartInternalStorage">
            <a:avLst/>
          </a:prstGeom>
          <a:solidFill>
            <a:srgbClr val="5D6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D623F6D-D6E8-CD8C-635D-160BE7C3AAA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608242" y="1233440"/>
            <a:ext cx="835259" cy="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188043-7A66-37AD-4C3C-3E4D315C618F}"/>
              </a:ext>
            </a:extLst>
          </p:cNvPr>
          <p:cNvSpPr txBox="1"/>
          <p:nvPr/>
        </p:nvSpPr>
        <p:spPr>
          <a:xfrm>
            <a:off x="1047293" y="1043780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Review Embedding</a:t>
            </a:r>
            <a:endParaRPr kumimoji="1" lang="zh-CN" altLang="en-US" sz="105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E034EA-BAC2-6F99-3FEC-403E7346826B}"/>
              </a:ext>
            </a:extLst>
          </p:cNvPr>
          <p:cNvSpPr txBox="1"/>
          <p:nvPr/>
        </p:nvSpPr>
        <p:spPr>
          <a:xfrm>
            <a:off x="3709379" y="532076"/>
            <a:ext cx="1353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Review-level embedding</a:t>
            </a:r>
            <a:endParaRPr kumimoji="1" lang="zh-CN" altLang="en-US" sz="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D891DE-F455-9AEF-8D56-274E0B6F6CB7}"/>
              </a:ext>
            </a:extLst>
          </p:cNvPr>
          <p:cNvSpPr txBox="1"/>
          <p:nvPr/>
        </p:nvSpPr>
        <p:spPr>
          <a:xfrm>
            <a:off x="5078534" y="532063"/>
            <a:ext cx="1353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Entity-level embedding</a:t>
            </a:r>
            <a:endParaRPr kumimoji="1" lang="zh-CN" altLang="en-US" sz="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797648-2AF2-B608-D777-22BDC5DD023F}"/>
              </a:ext>
            </a:extLst>
          </p:cNvPr>
          <p:cNvSpPr txBox="1"/>
          <p:nvPr/>
        </p:nvSpPr>
        <p:spPr>
          <a:xfrm>
            <a:off x="796834" y="2599509"/>
            <a:ext cx="9472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TODO: Review Embedding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Universal Sentence Encoder </a:t>
            </a:r>
            <a:r>
              <a:rPr kumimoji="1" lang="en-US" altLang="zh-CN" sz="2800" dirty="0">
                <a:sym typeface="Wingdings" pitchFamily="2" charset="2"/>
              </a:rPr>
              <a:t> Pooling  Fixed-Size Vector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39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D736E-7C9D-ACEB-A840-ED06FCDF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Naive Model-Based Approach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8E61D1-CDE7-ED01-2C47-5C3A564FD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652" y="3460565"/>
            <a:ext cx="1973201" cy="5175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57C57-60E8-D5F5-77CE-1772A706DC30}"/>
              </a:ext>
            </a:extLst>
          </p:cNvPr>
          <p:cNvSpPr txBox="1"/>
          <p:nvPr/>
        </p:nvSpPr>
        <p:spPr>
          <a:xfrm>
            <a:off x="791456" y="3348202"/>
            <a:ext cx="253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CN" dirty="0"/>
              <a:t>Simple features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No normalization</a:t>
            </a:r>
          </a:p>
          <a:p>
            <a:r>
              <a:rPr kumimoji="1" lang="en-US" altLang="zh-CN" dirty="0"/>
              <a:t>RMSE About 0.985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39626F-3DF5-BEB9-5E50-2E070E566727}"/>
              </a:ext>
            </a:extLst>
          </p:cNvPr>
          <p:cNvSpPr txBox="1"/>
          <p:nvPr/>
        </p:nvSpPr>
        <p:spPr>
          <a:xfrm>
            <a:off x="1237957" y="6035040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ISSUE: </a:t>
            </a:r>
            <a:r>
              <a:rPr kumimoji="1" lang="en-US" altLang="zh-CN" b="1" dirty="0">
                <a:highlight>
                  <a:srgbClr val="FFFF00"/>
                </a:highlight>
              </a:rPr>
              <a:t>Has ceiling boundaries (RMSE approx. 0.970 is the best score you may achieve)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0C49B9-8116-FC9A-D34B-2E4AD8D3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640" y="2853064"/>
            <a:ext cx="3594634" cy="20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2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AF7E0D4-1140-B7ED-F081-00BB43B624D2}"/>
              </a:ext>
            </a:extLst>
          </p:cNvPr>
          <p:cNvSpPr/>
          <p:nvPr/>
        </p:nvSpPr>
        <p:spPr>
          <a:xfrm>
            <a:off x="2031323" y="1116299"/>
            <a:ext cx="1944115" cy="283050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82F6770-9F07-38C1-F53F-BB8F8D6B5AC1}"/>
              </a:ext>
            </a:extLst>
          </p:cNvPr>
          <p:cNvSpPr/>
          <p:nvPr/>
        </p:nvSpPr>
        <p:spPr>
          <a:xfrm>
            <a:off x="2031324" y="1710772"/>
            <a:ext cx="1944115" cy="283049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C891271-0966-1B00-CBD9-B0A9756FFC11}"/>
              </a:ext>
            </a:extLst>
          </p:cNvPr>
          <p:cNvSpPr/>
          <p:nvPr/>
        </p:nvSpPr>
        <p:spPr>
          <a:xfrm>
            <a:off x="1606414" y="2664020"/>
            <a:ext cx="1164540" cy="863820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Model-based </a:t>
            </a: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CF(</a:t>
            </a:r>
            <a:r>
              <a:rPr kumimoji="1" lang="en-US" altLang="zh-CN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&amp;others )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8098B87-B4A9-E472-56CB-26DAB12BE99F}"/>
              </a:ext>
            </a:extLst>
          </p:cNvPr>
          <p:cNvSpPr/>
          <p:nvPr/>
        </p:nvSpPr>
        <p:spPr>
          <a:xfrm>
            <a:off x="3227597" y="2659258"/>
            <a:ext cx="1164540" cy="863819"/>
          </a:xfrm>
          <a:prstGeom prst="roundRect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Item-based </a:t>
            </a: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CF w/ LSH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83457C3-A00C-C9FA-4E60-D8801349C21F}"/>
              </a:ext>
            </a:extLst>
          </p:cNvPr>
          <p:cNvSpPr/>
          <p:nvPr/>
        </p:nvSpPr>
        <p:spPr>
          <a:xfrm>
            <a:off x="4005048" y="4595124"/>
            <a:ext cx="1398631" cy="584775"/>
          </a:xfrm>
          <a:prstGeom prst="roundRect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N-Fold Cross Validation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E282D31-C742-DD93-0D4B-82E5BF5B0B29}"/>
              </a:ext>
            </a:extLst>
          </p:cNvPr>
          <p:cNvSpPr/>
          <p:nvPr/>
        </p:nvSpPr>
        <p:spPr>
          <a:xfrm>
            <a:off x="2406334" y="4467053"/>
            <a:ext cx="1394699" cy="423643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Content-Based </a:t>
            </a: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2905E9-2AC0-6752-C4C7-D6FA0ECAD88B}"/>
              </a:ext>
            </a:extLst>
          </p:cNvPr>
          <p:cNvCxnSpPr>
            <a:cxnSpLocks/>
          </p:cNvCxnSpPr>
          <p:nvPr/>
        </p:nvCxnSpPr>
        <p:spPr>
          <a:xfrm>
            <a:off x="3003381" y="1399349"/>
            <a:ext cx="1" cy="31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D4B9B36-99E1-90E7-92DA-FBDBBB0D5471}"/>
              </a:ext>
            </a:extLst>
          </p:cNvPr>
          <p:cNvCxnSpPr>
            <a:cxnSpLocks/>
          </p:cNvCxnSpPr>
          <p:nvPr/>
        </p:nvCxnSpPr>
        <p:spPr>
          <a:xfrm>
            <a:off x="3003381" y="2044217"/>
            <a:ext cx="0" cy="31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38F7FE7C-7B1A-7ED9-4803-22F4B57644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88685" y="2368043"/>
            <a:ext cx="1544400" cy="28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9F0500-D71B-3DEA-B9F9-E91D4CB6B40F}"/>
              </a:ext>
            </a:extLst>
          </p:cNvPr>
          <p:cNvCxnSpPr>
            <a:cxnSpLocks/>
          </p:cNvCxnSpPr>
          <p:nvPr/>
        </p:nvCxnSpPr>
        <p:spPr>
          <a:xfrm flipV="1">
            <a:off x="3071328" y="3841629"/>
            <a:ext cx="0" cy="62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438D38A2-5F1E-8EB1-5703-A7AB75CEA309}"/>
              </a:ext>
            </a:extLst>
          </p:cNvPr>
          <p:cNvCxnSpPr>
            <a:cxnSpLocks/>
          </p:cNvCxnSpPr>
          <p:nvPr/>
        </p:nvCxnSpPr>
        <p:spPr>
          <a:xfrm>
            <a:off x="2338386" y="2365014"/>
            <a:ext cx="1534083" cy="28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D58012B-48C6-31A5-1975-51A9157AAD81}"/>
              </a:ext>
            </a:extLst>
          </p:cNvPr>
          <p:cNvSpPr/>
          <p:nvPr/>
        </p:nvSpPr>
        <p:spPr>
          <a:xfrm>
            <a:off x="1441219" y="3818101"/>
            <a:ext cx="4417407" cy="1667146"/>
          </a:xfrm>
          <a:prstGeom prst="rect">
            <a:avLst/>
          </a:prstGeom>
          <a:noFill/>
          <a:ln>
            <a:solidFill>
              <a:srgbClr val="F6CB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FA517CD-57A6-3853-2A83-91CE9E3FF7B6}"/>
              </a:ext>
            </a:extLst>
          </p:cNvPr>
          <p:cNvSpPr/>
          <p:nvPr/>
        </p:nvSpPr>
        <p:spPr>
          <a:xfrm>
            <a:off x="6241301" y="3889161"/>
            <a:ext cx="301637" cy="270557"/>
          </a:xfrm>
          <a:prstGeom prst="roundRect">
            <a:avLst/>
          </a:prstGeom>
          <a:noFill/>
          <a:ln>
            <a:solidFill>
              <a:srgbClr val="D0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1C34C65-E720-778A-1D4D-56091200C9FE}"/>
              </a:ext>
            </a:extLst>
          </p:cNvPr>
          <p:cNvSpPr/>
          <p:nvPr/>
        </p:nvSpPr>
        <p:spPr>
          <a:xfrm>
            <a:off x="6241301" y="4335416"/>
            <a:ext cx="301637" cy="270557"/>
          </a:xfrm>
          <a:prstGeom prst="roundRect">
            <a:avLst/>
          </a:prstGeom>
          <a:noFill/>
          <a:ln>
            <a:solidFill>
              <a:srgbClr val="F6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3D94EA-62D2-663C-6C8A-446C2A8F8A55}"/>
              </a:ext>
            </a:extLst>
          </p:cNvPr>
          <p:cNvSpPr txBox="1"/>
          <p:nvPr/>
        </p:nvSpPr>
        <p:spPr>
          <a:xfrm>
            <a:off x="6551504" y="3916717"/>
            <a:ext cx="1014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Existing Modules</a:t>
            </a:r>
            <a:endParaRPr kumimoji="1" lang="zh-CN" altLang="en-US" sz="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4A4930-E230-E3AB-75A0-C805DA013FFD}"/>
              </a:ext>
            </a:extLst>
          </p:cNvPr>
          <p:cNvSpPr txBox="1"/>
          <p:nvPr/>
        </p:nvSpPr>
        <p:spPr>
          <a:xfrm>
            <a:off x="6551503" y="4362972"/>
            <a:ext cx="117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Proposed Modules</a:t>
            </a:r>
            <a:endParaRPr kumimoji="1" lang="zh-CN" altLang="en-US" sz="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F5FB5-ECEB-AEAA-A651-9317B62B1094}"/>
              </a:ext>
            </a:extLst>
          </p:cNvPr>
          <p:cNvSpPr txBox="1"/>
          <p:nvPr/>
        </p:nvSpPr>
        <p:spPr>
          <a:xfrm>
            <a:off x="1410015" y="270192"/>
            <a:ext cx="709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/>
              <a:t>Recommend.Sys</a:t>
            </a:r>
            <a:r>
              <a:rPr kumimoji="1" lang="en-US" altLang="zh-CN" sz="3200" b="1" dirty="0"/>
              <a:t> Design 1.0</a:t>
            </a:r>
            <a:endParaRPr kumimoji="1" lang="zh-CN" altLang="en-US" sz="3200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9497D7D3-6F81-7479-5087-438EAD99C230}"/>
              </a:ext>
            </a:extLst>
          </p:cNvPr>
          <p:cNvSpPr/>
          <p:nvPr/>
        </p:nvSpPr>
        <p:spPr>
          <a:xfrm>
            <a:off x="4955139" y="2910279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7A8F1FAC-A6F0-5BC0-5AA8-9AC363FC77B5}"/>
              </a:ext>
            </a:extLst>
          </p:cNvPr>
          <p:cNvSpPr/>
          <p:nvPr/>
        </p:nvSpPr>
        <p:spPr>
          <a:xfrm>
            <a:off x="4960541" y="3148841"/>
            <a:ext cx="602480" cy="191110"/>
          </a:xfrm>
          <a:prstGeom prst="rightArrow">
            <a:avLst/>
          </a:prstGeom>
          <a:solidFill>
            <a:srgbClr val="F6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88A42D0-531B-99A2-011F-8589508DCA0C}"/>
              </a:ext>
            </a:extLst>
          </p:cNvPr>
          <p:cNvSpPr txBox="1"/>
          <p:nvPr/>
        </p:nvSpPr>
        <p:spPr>
          <a:xfrm>
            <a:off x="2958243" y="2025167"/>
            <a:ext cx="1871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Filter and combine features </a:t>
            </a:r>
            <a:endParaRPr kumimoji="1" lang="zh-CN" altLang="en-US" sz="1050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C8D470AB-739A-84E0-0030-BEA9625D2CA2}"/>
              </a:ext>
            </a:extLst>
          </p:cNvPr>
          <p:cNvSpPr/>
          <p:nvPr/>
        </p:nvSpPr>
        <p:spPr>
          <a:xfrm>
            <a:off x="5710553" y="2738204"/>
            <a:ext cx="1516666" cy="922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 Models Prediction 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30A165-19F9-DA62-74CE-E1FB141539A8}"/>
              </a:ext>
            </a:extLst>
          </p:cNvPr>
          <p:cNvSpPr/>
          <p:nvPr/>
        </p:nvSpPr>
        <p:spPr>
          <a:xfrm>
            <a:off x="1450856" y="1054244"/>
            <a:ext cx="5846055" cy="267677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3631E68-003F-74BC-75F4-33DDA2E01B53}"/>
              </a:ext>
            </a:extLst>
          </p:cNvPr>
          <p:cNvSpPr txBox="1"/>
          <p:nvPr/>
        </p:nvSpPr>
        <p:spPr>
          <a:xfrm>
            <a:off x="1740073" y="4022229"/>
            <a:ext cx="14875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Predict user/bus similarities</a:t>
            </a:r>
            <a:endParaRPr kumimoji="1" lang="zh-CN" altLang="en-US" sz="105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9B8A8B-24F6-38B5-C2AB-2F8DA5400C00}"/>
              </a:ext>
            </a:extLst>
          </p:cNvPr>
          <p:cNvSpPr txBox="1"/>
          <p:nvPr/>
        </p:nvSpPr>
        <p:spPr>
          <a:xfrm>
            <a:off x="3083899" y="4042081"/>
            <a:ext cx="1871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>
                <a:highlight>
                  <a:srgbClr val="FFFF00"/>
                </a:highlight>
              </a:rPr>
              <a:t>e.g. </a:t>
            </a:r>
            <a:r>
              <a:rPr kumimoji="1" lang="en-US" altLang="zh-CN" sz="1050" b="1" dirty="0" err="1">
                <a:highlight>
                  <a:srgbClr val="FFFF00"/>
                </a:highlight>
              </a:rPr>
              <a:t>sim.csv</a:t>
            </a:r>
            <a:endParaRPr kumimoji="1" lang="zh-CN" altLang="en-US" sz="1050" b="1" dirty="0">
              <a:highlight>
                <a:srgbClr val="FFFF00"/>
              </a:highlight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9604409-9A95-C189-19BA-5EDF2F23FAEC}"/>
              </a:ext>
            </a:extLst>
          </p:cNvPr>
          <p:cNvSpPr/>
          <p:nvPr/>
        </p:nvSpPr>
        <p:spPr>
          <a:xfrm>
            <a:off x="2406334" y="4949349"/>
            <a:ext cx="1394699" cy="423643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NLP-related</a:t>
            </a:r>
          </a:p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Gensim</a:t>
            </a:r>
            <a:endParaRPr kumimoji="1" lang="en-US" altLang="zh-C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25CBFB-D4A0-8955-AED7-50DA7512F836}"/>
              </a:ext>
            </a:extLst>
          </p:cNvPr>
          <p:cNvSpPr txBox="1"/>
          <p:nvPr/>
        </p:nvSpPr>
        <p:spPr>
          <a:xfrm>
            <a:off x="7331736" y="3477105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 err="1"/>
              <a:t>Competition.py</a:t>
            </a:r>
            <a:endParaRPr kumimoji="1" lang="zh-CN" altLang="en-US" sz="105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00F7253-AA97-75DB-FE8C-7C86FD5B98F5}"/>
              </a:ext>
            </a:extLst>
          </p:cNvPr>
          <p:cNvSpPr txBox="1"/>
          <p:nvPr/>
        </p:nvSpPr>
        <p:spPr>
          <a:xfrm>
            <a:off x="7353074" y="4925983"/>
            <a:ext cx="2339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>
                <a:highlight>
                  <a:srgbClr val="FFFF00"/>
                </a:highlight>
              </a:rPr>
              <a:t>Q. No other files allowed to submit w/ </a:t>
            </a:r>
            <a:r>
              <a:rPr kumimoji="1" lang="en-US" altLang="zh-CN" sz="1050" b="1" dirty="0" err="1">
                <a:highlight>
                  <a:srgbClr val="FFFF00"/>
                </a:highlight>
              </a:rPr>
              <a:t>competition.py</a:t>
            </a:r>
            <a:endParaRPr kumimoji="1" lang="zh-CN" altLang="en-US" sz="1050" b="1" dirty="0">
              <a:highlight>
                <a:srgbClr val="FFFF00"/>
              </a:highligh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32768E-3595-D9F6-36B6-234162164C63}"/>
              </a:ext>
            </a:extLst>
          </p:cNvPr>
          <p:cNvSpPr txBox="1"/>
          <p:nvPr/>
        </p:nvSpPr>
        <p:spPr>
          <a:xfrm>
            <a:off x="1324641" y="5965717"/>
            <a:ext cx="62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</a:t>
            </a:r>
            <a:r>
              <a:rPr kumimoji="1" lang="en-US" altLang="zh-CN" b="1" baseline="30000" dirty="0"/>
              <a:t>st</a:t>
            </a:r>
            <a:r>
              <a:rPr kumimoji="1" lang="en-US" altLang="zh-CN" b="1" dirty="0"/>
              <a:t> week (04/08) Update: Optimized via Pandas/</a:t>
            </a:r>
            <a:r>
              <a:rPr kumimoji="1" lang="en-US" altLang="zh-CN" b="1" dirty="0" err="1"/>
              <a:t>SparkRDD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01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AA979-7DB6-B281-803F-A6799312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week summary: Bad, RMSE 0.972~0.978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EEFE0-445E-C5CF-1B37-AD6E8F6F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Bad News:</a:t>
            </a:r>
          </a:p>
          <a:p>
            <a:pPr lvl="1"/>
            <a:r>
              <a:rPr kumimoji="1" lang="en-US" altLang="zh-CN" dirty="0"/>
              <a:t>Graph Embedding</a:t>
            </a:r>
          </a:p>
          <a:p>
            <a:pPr lvl="2"/>
            <a:r>
              <a:rPr kumimoji="1" lang="en-US" altLang="zh-CN" dirty="0"/>
              <a:t>Poor features readability &amp; hard to understand</a:t>
            </a:r>
          </a:p>
          <a:p>
            <a:pPr lvl="2"/>
            <a:r>
              <a:rPr kumimoji="1" lang="en-US" altLang="zh-CN" dirty="0"/>
              <a:t>Node2vec not supported in the system</a:t>
            </a:r>
          </a:p>
          <a:p>
            <a:pPr lvl="1"/>
            <a:r>
              <a:rPr kumimoji="1" lang="en-US" altLang="zh-CN" dirty="0"/>
              <a:t>No pre-trained models allowed</a:t>
            </a:r>
          </a:p>
          <a:p>
            <a:pPr lvl="1"/>
            <a:r>
              <a:rPr kumimoji="1" lang="en-US" altLang="zh-CN" dirty="0"/>
              <a:t>Not fully utilized XGB</a:t>
            </a:r>
          </a:p>
          <a:p>
            <a:pPr lvl="1"/>
            <a:r>
              <a:rPr kumimoji="1" lang="en-US" altLang="zh-CN" b="1" u="sng" dirty="0">
                <a:highlight>
                  <a:srgbClr val="FFFF00"/>
                </a:highlight>
              </a:rPr>
              <a:t>Confused</a:t>
            </a:r>
            <a:r>
              <a:rPr kumimoji="1" lang="en-US" altLang="zh-CN" dirty="0"/>
              <a:t> w/ combining different models output and features</a:t>
            </a:r>
          </a:p>
          <a:p>
            <a:pPr lvl="1"/>
            <a:r>
              <a:rPr kumimoji="1" lang="en-US" altLang="zh-CN" dirty="0"/>
              <a:t>Data Analysis w</a:t>
            </a:r>
            <a:r>
              <a:rPr kumimoji="1" lang="en-US" altLang="zh-CN" b="1" dirty="0"/>
              <a:t>/ no particular focus</a:t>
            </a:r>
          </a:p>
          <a:p>
            <a:pPr lvl="1"/>
            <a:r>
              <a:rPr kumimoji="1" lang="en-US" altLang="zh-CN" b="1" dirty="0"/>
              <a:t>Individual</a:t>
            </a:r>
            <a:r>
              <a:rPr kumimoji="1" lang="en-US" altLang="zh-CN" dirty="0"/>
              <a:t> project, </a:t>
            </a:r>
            <a:r>
              <a:rPr kumimoji="1" lang="en-US" altLang="zh-CN" b="1" dirty="0"/>
              <a:t>limited</a:t>
            </a:r>
            <a:r>
              <a:rPr kumimoji="1" lang="en-US" altLang="zh-CN" dirty="0"/>
              <a:t> </a:t>
            </a:r>
            <a:r>
              <a:rPr kumimoji="1" lang="en-US" altLang="zh-CN" b="1" dirty="0"/>
              <a:t>time</a:t>
            </a:r>
            <a:r>
              <a:rPr kumimoji="1" lang="en-US" altLang="zh-CN" dirty="0"/>
              <a:t>, aims to achieve results pretty quickly </a:t>
            </a:r>
            <a:r>
              <a:rPr kumimoji="1" lang="en-US" altLang="zh-CN" b="1" dirty="0"/>
              <a:t>(1-2 week)</a:t>
            </a:r>
          </a:p>
          <a:p>
            <a:pPr lvl="1"/>
            <a:r>
              <a:rPr kumimoji="1" lang="en-US" altLang="zh-CN" dirty="0"/>
              <a:t>UNCERTAINTY OF THE OUTCOME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chemeClr val="accent2"/>
                </a:solidFill>
              </a:rPr>
              <a:t>Good News</a:t>
            </a:r>
          </a:p>
          <a:p>
            <a:pPr lvl="1"/>
            <a:r>
              <a:rPr kumimoji="1" lang="en-US" altLang="zh-CN" dirty="0"/>
              <a:t>Restructured pipeline w/ Spark &amp; Pandas, ensure scalability</a:t>
            </a:r>
          </a:p>
          <a:p>
            <a:pPr lvl="1"/>
            <a:r>
              <a:rPr kumimoji="1" lang="en-US" altLang="zh-CN" dirty="0"/>
              <a:t>provide a basic data processing and training workflow</a:t>
            </a:r>
          </a:p>
          <a:p>
            <a:pPr marL="0" indent="0">
              <a:buNone/>
            </a:pPr>
            <a:r>
              <a:rPr kumimoji="1" lang="en-US" altLang="zh-CN" dirty="0"/>
              <a:t> (data extract, clean, and DF </a:t>
            </a:r>
            <a:r>
              <a:rPr kumimoji="1" lang="en-US" altLang="zh-CN" dirty="0">
                <a:sym typeface="Wingdings" pitchFamily="2" charset="2"/>
              </a:rPr>
              <a:t></a:t>
            </a:r>
            <a:r>
              <a:rPr kumimoji="1" lang="en-US" altLang="zh-CN" dirty="0"/>
              <a:t> train &amp; test)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11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551DB-19D3-5DB5-1149-6B2F8E7D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365125"/>
            <a:ext cx="11854375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Some unorganized analysis on data, model performance, features importance</a:t>
            </a:r>
            <a:endParaRPr kumimoji="1"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259D4-FF12-C508-E37B-BF28E56A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148" y="1690688"/>
            <a:ext cx="5174598" cy="35987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99E181-C1F8-F288-ADDA-0DB39CD3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49" y="1696115"/>
            <a:ext cx="7218713" cy="38595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A4086D-8D45-5F49-209B-D51824916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700" y="3556087"/>
            <a:ext cx="2996391" cy="33019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E34664-4657-3DE9-56EE-6659FC261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808" y="5161885"/>
            <a:ext cx="1962007" cy="19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1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84CDC-1C53-474D-DE34-9D7874C3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738317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Some ideas which had popped up and explored...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434A5-15F0-9AE0-D222-BED7314B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Neural Network Brute force...</a:t>
            </a:r>
          </a:p>
          <a:p>
            <a:r>
              <a:rPr kumimoji="1" lang="en-US" altLang="zh-CN" dirty="0"/>
              <a:t>Categorize data by cities to learn patterns</a:t>
            </a:r>
          </a:p>
          <a:p>
            <a:r>
              <a:rPr kumimoji="1" lang="en-US" altLang="zh-CN" dirty="0"/>
              <a:t>Learn pattern from community algorithms</a:t>
            </a:r>
          </a:p>
          <a:p>
            <a:r>
              <a:rPr kumimoji="1" lang="en-US" altLang="zh-CN" dirty="0"/>
              <a:t>Word Embedding and semantic analysis </a:t>
            </a:r>
            <a:r>
              <a:rPr kumimoji="1" lang="en-US" altLang="zh-CN" dirty="0">
                <a:sym typeface="Wingdings" pitchFamily="2" charset="2"/>
              </a:rPr>
              <a:t> review features</a:t>
            </a:r>
            <a:r>
              <a:rPr kumimoji="1" lang="en-US" altLang="zh-CN" dirty="0"/>
              <a:t> based on text</a:t>
            </a:r>
          </a:p>
          <a:p>
            <a:r>
              <a:rPr kumimoji="1" lang="en-US" altLang="zh-CN" dirty="0"/>
              <a:t>...</a:t>
            </a:r>
          </a:p>
          <a:p>
            <a:r>
              <a:rPr kumimoji="1" lang="en-US" altLang="zh-CN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Still, no deterministic models / features / framework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99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203C1-824B-17C0-9719-A83E02C1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93" y="26159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en-US" altLang="zh-CN" dirty="0"/>
              <a:t> week: Re-Design and Implementation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A0BDB6-F167-954D-D99A-32B04768C95D}"/>
              </a:ext>
            </a:extLst>
          </p:cNvPr>
          <p:cNvSpPr txBox="1"/>
          <p:nvPr/>
        </p:nvSpPr>
        <p:spPr>
          <a:xfrm>
            <a:off x="1390357" y="3941518"/>
            <a:ext cx="94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Hybrid approach – handle multiple features and be trained on different objectives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67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7CE76-2525-1C49-8FE8-B4A7A298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Taxonomy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34697-7B48-1DA0-62DA-7EA5589A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Hybrid: </a:t>
            </a:r>
            <a:r>
              <a:rPr kumimoji="1" lang="en-US" altLang="zh-CN" dirty="0"/>
              <a:t>Supervised learning to combine both approaches:</a:t>
            </a:r>
          </a:p>
          <a:p>
            <a:pPr lvl="1"/>
            <a:r>
              <a:rPr kumimoji="1" lang="en-US" altLang="zh-CN" dirty="0"/>
              <a:t>Content-based</a:t>
            </a:r>
          </a:p>
          <a:p>
            <a:pPr lvl="1"/>
            <a:r>
              <a:rPr kumimoji="1" lang="en-US" altLang="zh-CN" dirty="0"/>
              <a:t>Collaborative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Terms:</a:t>
            </a:r>
          </a:p>
          <a:p>
            <a:pPr lvl="1">
              <a:buFontTx/>
              <a:buChar char="-"/>
            </a:pPr>
            <a:r>
              <a:rPr kumimoji="1" lang="en-US" altLang="zh-CN" dirty="0"/>
              <a:t>Models: ALS Matrix Factorization approach, K-means, </a:t>
            </a:r>
            <a:r>
              <a:rPr kumimoji="1" lang="en-US" altLang="zh-CN" dirty="0" err="1"/>
              <a:t>XGBRegressor</a:t>
            </a:r>
            <a:endParaRPr kumimoji="1" lang="en-US" altLang="zh-CN" dirty="0"/>
          </a:p>
          <a:p>
            <a:pPr lvl="1">
              <a:buFontTx/>
              <a:buChar char="-"/>
            </a:pPr>
            <a:r>
              <a:rPr kumimoji="1" lang="en-US" altLang="zh-CN" dirty="0"/>
              <a:t>Packages/framework: </a:t>
            </a:r>
            <a:r>
              <a:rPr kumimoji="1" lang="en-US" altLang="zh-CN" dirty="0" err="1"/>
              <a:t>SparkRDD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spark.ml</a:t>
            </a:r>
            <a:r>
              <a:rPr kumimoji="1" lang="en-US" altLang="zh-CN" dirty="0"/>
              <a:t>, (</a:t>
            </a:r>
            <a:r>
              <a:rPr kumimoji="1" lang="en-US" altLang="zh-CN" dirty="0" err="1"/>
              <a:t>gensim</a:t>
            </a:r>
            <a:r>
              <a:rPr kumimoji="1" lang="en-US" altLang="zh-CN" dirty="0"/>
              <a:t>, spacy, </a:t>
            </a:r>
            <a:r>
              <a:rPr kumimoji="1" lang="en-US" altLang="zh-CN" dirty="0" err="1"/>
              <a:t>tensorflow</a:t>
            </a:r>
            <a:r>
              <a:rPr kumimoji="1" lang="en-US" altLang="zh-CN" dirty="0"/>
              <a:t>, ... )</a:t>
            </a:r>
          </a:p>
          <a:p>
            <a:pPr lvl="1">
              <a:buFontTx/>
              <a:buChar char="-"/>
            </a:pPr>
            <a:r>
              <a:rPr kumimoji="1" lang="en-US" altLang="zh-CN" dirty="0"/>
              <a:t>Scaling</a:t>
            </a:r>
          </a:p>
          <a:p>
            <a:pPr lvl="1">
              <a:buFontTx/>
              <a:buChar char="-"/>
            </a:pPr>
            <a:r>
              <a:rPr kumimoji="1" lang="en-US" altLang="zh-CN" dirty="0"/>
              <a:t>Evaluation Metrics</a:t>
            </a:r>
          </a:p>
          <a:p>
            <a:pPr lvl="1">
              <a:buFontTx/>
              <a:buChar char="-"/>
            </a:pPr>
            <a:endParaRPr kumimoji="1" lang="en-US" altLang="zh-CN" dirty="0"/>
          </a:p>
          <a:p>
            <a:pPr lvl="1">
              <a:buFontTx/>
              <a:buChar char="-"/>
            </a:pPr>
            <a:endParaRPr kumimoji="1" lang="en-US" altLang="zh-CN" dirty="0"/>
          </a:p>
          <a:p>
            <a:pPr lvl="1">
              <a:buFontTx/>
              <a:buChar char="-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29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AF7E0D4-1140-B7ED-F081-00BB43B624D2}"/>
              </a:ext>
            </a:extLst>
          </p:cNvPr>
          <p:cNvSpPr/>
          <p:nvPr/>
        </p:nvSpPr>
        <p:spPr>
          <a:xfrm>
            <a:off x="2378154" y="6397048"/>
            <a:ext cx="1944115" cy="283050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部存储 4">
            <a:extLst>
              <a:ext uri="{FF2B5EF4-FFF2-40B4-BE49-F238E27FC236}">
                <a16:creationId xmlns:a16="http://schemas.microsoft.com/office/drawing/2014/main" id="{E82F6770-9F07-38C1-F53F-BB8F8D6B5AC1}"/>
              </a:ext>
            </a:extLst>
          </p:cNvPr>
          <p:cNvSpPr/>
          <p:nvPr/>
        </p:nvSpPr>
        <p:spPr>
          <a:xfrm>
            <a:off x="3100590" y="788466"/>
            <a:ext cx="436497" cy="871383"/>
          </a:xfrm>
          <a:prstGeom prst="flowChartInternalStorage">
            <a:avLst/>
          </a:prstGeom>
          <a:solidFill>
            <a:srgbClr val="5D6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多文档 5">
            <a:extLst>
              <a:ext uri="{FF2B5EF4-FFF2-40B4-BE49-F238E27FC236}">
                <a16:creationId xmlns:a16="http://schemas.microsoft.com/office/drawing/2014/main" id="{DC891271-0966-1B00-CBD9-B0A9756FFC11}"/>
              </a:ext>
            </a:extLst>
          </p:cNvPr>
          <p:cNvSpPr/>
          <p:nvPr/>
        </p:nvSpPr>
        <p:spPr>
          <a:xfrm>
            <a:off x="1423589" y="788467"/>
            <a:ext cx="841742" cy="863820"/>
          </a:xfrm>
          <a:prstGeom prst="flowChartMultidocument">
            <a:avLst/>
          </a:prstGeom>
          <a:solidFill>
            <a:srgbClr val="5D6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Text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部存储 6">
            <a:extLst>
              <a:ext uri="{FF2B5EF4-FFF2-40B4-BE49-F238E27FC236}">
                <a16:creationId xmlns:a16="http://schemas.microsoft.com/office/drawing/2014/main" id="{18098B87-B4A9-E472-56CB-26DAB12BE99F}"/>
              </a:ext>
            </a:extLst>
          </p:cNvPr>
          <p:cNvSpPr/>
          <p:nvPr/>
        </p:nvSpPr>
        <p:spPr>
          <a:xfrm>
            <a:off x="1471768" y="2268131"/>
            <a:ext cx="1164540" cy="863819"/>
          </a:xfrm>
          <a:prstGeom prst="flowChartInternalStorage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interactions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2905E9-2AC0-6752-C4C7-D6FA0ECAD88B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3350212" y="5986919"/>
            <a:ext cx="0" cy="4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D4B9B36-99E1-90E7-92DA-FBDBBB0D547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265331" y="1220377"/>
            <a:ext cx="835259" cy="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D58012B-48C6-31A5-1975-51A9157AAD81}"/>
              </a:ext>
            </a:extLst>
          </p:cNvPr>
          <p:cNvSpPr/>
          <p:nvPr/>
        </p:nvSpPr>
        <p:spPr>
          <a:xfrm>
            <a:off x="1301611" y="3404059"/>
            <a:ext cx="4653448" cy="1473437"/>
          </a:xfrm>
          <a:prstGeom prst="rect">
            <a:avLst/>
          </a:prstGeom>
          <a:noFill/>
          <a:ln>
            <a:solidFill>
              <a:srgbClr val="F6CB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FA517CD-57A6-3853-2A83-91CE9E3FF7B6}"/>
              </a:ext>
            </a:extLst>
          </p:cNvPr>
          <p:cNvSpPr/>
          <p:nvPr/>
        </p:nvSpPr>
        <p:spPr>
          <a:xfrm>
            <a:off x="9792781" y="3653040"/>
            <a:ext cx="301637" cy="270557"/>
          </a:xfrm>
          <a:prstGeom prst="roundRect">
            <a:avLst/>
          </a:prstGeom>
          <a:noFill/>
          <a:ln>
            <a:solidFill>
              <a:srgbClr val="D0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1C34C65-E720-778A-1D4D-56091200C9FE}"/>
              </a:ext>
            </a:extLst>
          </p:cNvPr>
          <p:cNvSpPr/>
          <p:nvPr/>
        </p:nvSpPr>
        <p:spPr>
          <a:xfrm>
            <a:off x="9792781" y="4099295"/>
            <a:ext cx="301637" cy="270557"/>
          </a:xfrm>
          <a:prstGeom prst="roundRect">
            <a:avLst/>
          </a:prstGeom>
          <a:noFill/>
          <a:ln>
            <a:solidFill>
              <a:srgbClr val="F6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3D94EA-62D2-663C-6C8A-446C2A8F8A55}"/>
              </a:ext>
            </a:extLst>
          </p:cNvPr>
          <p:cNvSpPr txBox="1"/>
          <p:nvPr/>
        </p:nvSpPr>
        <p:spPr>
          <a:xfrm>
            <a:off x="10102984" y="3680596"/>
            <a:ext cx="1014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Existing Modules</a:t>
            </a:r>
            <a:endParaRPr kumimoji="1" lang="zh-CN" altLang="en-US" sz="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4A4930-E230-E3AB-75A0-C805DA013FFD}"/>
              </a:ext>
            </a:extLst>
          </p:cNvPr>
          <p:cNvSpPr txBox="1"/>
          <p:nvPr/>
        </p:nvSpPr>
        <p:spPr>
          <a:xfrm>
            <a:off x="10102983" y="4126851"/>
            <a:ext cx="117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Proposed Modules</a:t>
            </a:r>
            <a:endParaRPr kumimoji="1" lang="zh-CN" altLang="en-US" sz="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F5FB5-ECEB-AEAA-A651-9317B62B1094}"/>
              </a:ext>
            </a:extLst>
          </p:cNvPr>
          <p:cNvSpPr txBox="1"/>
          <p:nvPr/>
        </p:nvSpPr>
        <p:spPr>
          <a:xfrm>
            <a:off x="2877522" y="26938"/>
            <a:ext cx="342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Yelp Recommend.Sys Design 2.0</a:t>
            </a:r>
            <a:endParaRPr kumimoji="1" lang="zh-CN" altLang="en-US" sz="1400" b="1" dirty="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7A8F1FAC-A6F0-5BC0-5AA8-9AC363FC77B5}"/>
              </a:ext>
            </a:extLst>
          </p:cNvPr>
          <p:cNvSpPr/>
          <p:nvPr/>
        </p:nvSpPr>
        <p:spPr>
          <a:xfrm>
            <a:off x="6354097" y="2645083"/>
            <a:ext cx="602480" cy="191110"/>
          </a:xfrm>
          <a:prstGeom prst="rightArrow">
            <a:avLst/>
          </a:prstGeom>
          <a:solidFill>
            <a:srgbClr val="F6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C8D470AB-739A-84E0-0030-BEA9625D2CA2}"/>
              </a:ext>
            </a:extLst>
          </p:cNvPr>
          <p:cNvSpPr/>
          <p:nvPr/>
        </p:nvSpPr>
        <p:spPr>
          <a:xfrm>
            <a:off x="7160592" y="2121285"/>
            <a:ext cx="1516666" cy="922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Compute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30A165-19F9-DA62-74CE-E1FB141539A8}"/>
              </a:ext>
            </a:extLst>
          </p:cNvPr>
          <p:cNvSpPr/>
          <p:nvPr/>
        </p:nvSpPr>
        <p:spPr>
          <a:xfrm>
            <a:off x="1301608" y="5100965"/>
            <a:ext cx="10685788" cy="16793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093E41D-9C2B-6A7B-32E6-83162D8EEF67}"/>
              </a:ext>
            </a:extLst>
          </p:cNvPr>
          <p:cNvSpPr/>
          <p:nvPr/>
        </p:nvSpPr>
        <p:spPr>
          <a:xfrm>
            <a:off x="1898050" y="5276555"/>
            <a:ext cx="2904324" cy="710364"/>
          </a:xfrm>
          <a:prstGeom prst="roundRect">
            <a:avLst/>
          </a:prstGeom>
          <a:solidFill>
            <a:srgbClr val="D0E1F1"/>
          </a:solidFill>
          <a:ln>
            <a:solidFill>
              <a:srgbClr val="D0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16C22DD-7913-8A8D-D70D-C332222C7FCE}"/>
              </a:ext>
            </a:extLst>
          </p:cNvPr>
          <p:cNvCxnSpPr>
            <a:cxnSpLocks/>
          </p:cNvCxnSpPr>
          <p:nvPr/>
        </p:nvCxnSpPr>
        <p:spPr>
          <a:xfrm flipV="1">
            <a:off x="3350211" y="4866426"/>
            <a:ext cx="0" cy="4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05E5586-AA49-9374-FA1A-DC4551206260}"/>
              </a:ext>
            </a:extLst>
          </p:cNvPr>
          <p:cNvSpPr/>
          <p:nvPr/>
        </p:nvSpPr>
        <p:spPr>
          <a:xfrm>
            <a:off x="1324283" y="472566"/>
            <a:ext cx="4630771" cy="127166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11AC6A8F-063C-2B77-9DC6-C34CE67ECEA6}"/>
              </a:ext>
            </a:extLst>
          </p:cNvPr>
          <p:cNvSpPr/>
          <p:nvPr/>
        </p:nvSpPr>
        <p:spPr>
          <a:xfrm>
            <a:off x="6466763" y="5276555"/>
            <a:ext cx="2904324" cy="710364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</a:p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samples/Recall for Prediction</a:t>
            </a:r>
            <a:endParaRPr kumimoji="1" lang="zh-CN" alt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磁盘 33">
            <a:extLst>
              <a:ext uri="{FF2B5EF4-FFF2-40B4-BE49-F238E27FC236}">
                <a16:creationId xmlns:a16="http://schemas.microsoft.com/office/drawing/2014/main" id="{D4656053-B838-1A91-BB78-5F0C0BCCECD1}"/>
              </a:ext>
            </a:extLst>
          </p:cNvPr>
          <p:cNvSpPr/>
          <p:nvPr/>
        </p:nvSpPr>
        <p:spPr>
          <a:xfrm>
            <a:off x="1429506" y="3723866"/>
            <a:ext cx="1164540" cy="867600"/>
          </a:xfrm>
          <a:prstGeom prst="flowChartMagneticDisk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Interactions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8C10A43A-54DB-A124-F8BC-C66D0023BF55}"/>
              </a:ext>
            </a:extLst>
          </p:cNvPr>
          <p:cNvSpPr/>
          <p:nvPr/>
        </p:nvSpPr>
        <p:spPr>
          <a:xfrm>
            <a:off x="3048972" y="4055190"/>
            <a:ext cx="602480" cy="191110"/>
          </a:xfrm>
          <a:prstGeom prst="rightArrow">
            <a:avLst/>
          </a:prstGeom>
          <a:solidFill>
            <a:srgbClr val="F6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6F419D85-E1A6-5D58-6132-DF47C1C82BAF}"/>
              </a:ext>
            </a:extLst>
          </p:cNvPr>
          <p:cNvSpPr/>
          <p:nvPr/>
        </p:nvSpPr>
        <p:spPr>
          <a:xfrm>
            <a:off x="3882341" y="3726360"/>
            <a:ext cx="1944115" cy="283049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41AAA18-3A72-E834-1B7D-F163C5F2AA74}"/>
              </a:ext>
            </a:extLst>
          </p:cNvPr>
          <p:cNvSpPr/>
          <p:nvPr/>
        </p:nvSpPr>
        <p:spPr>
          <a:xfrm>
            <a:off x="3882341" y="4052773"/>
            <a:ext cx="1944115" cy="283049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Biz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3DDFCA97-A64D-21B8-2E8F-25A464D3F5CD}"/>
              </a:ext>
            </a:extLst>
          </p:cNvPr>
          <p:cNvSpPr/>
          <p:nvPr/>
        </p:nvSpPr>
        <p:spPr>
          <a:xfrm>
            <a:off x="3880341" y="4375926"/>
            <a:ext cx="1944115" cy="283049"/>
          </a:xfrm>
          <a:prstGeom prst="roundRect">
            <a:avLst/>
          </a:prstGeom>
          <a:solidFill>
            <a:srgbClr val="F6CC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User-biz level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54D95DE-A50D-6183-781F-098174168AEA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5955059" y="3043327"/>
            <a:ext cx="1963866" cy="109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等于 53">
            <a:extLst>
              <a:ext uri="{FF2B5EF4-FFF2-40B4-BE49-F238E27FC236}">
                <a16:creationId xmlns:a16="http://schemas.microsoft.com/office/drawing/2014/main" id="{DB31113A-3EBE-5032-DC03-4C3AA0F9D561}"/>
              </a:ext>
            </a:extLst>
          </p:cNvPr>
          <p:cNvSpPr/>
          <p:nvPr/>
        </p:nvSpPr>
        <p:spPr>
          <a:xfrm>
            <a:off x="2755959" y="2566248"/>
            <a:ext cx="365032" cy="2176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D6895A4-227D-5593-43D3-80573F0E80D4}"/>
              </a:ext>
            </a:extLst>
          </p:cNvPr>
          <p:cNvSpPr/>
          <p:nvPr/>
        </p:nvSpPr>
        <p:spPr>
          <a:xfrm>
            <a:off x="1301609" y="1863116"/>
            <a:ext cx="4653447" cy="1403784"/>
          </a:xfrm>
          <a:prstGeom prst="rect">
            <a:avLst/>
          </a:prstGeom>
          <a:noFill/>
          <a:ln>
            <a:solidFill>
              <a:srgbClr val="F6CB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FFBCD16-E695-D982-8F4A-EA3F4C7B2F0A}"/>
              </a:ext>
            </a:extLst>
          </p:cNvPr>
          <p:cNvSpPr/>
          <p:nvPr/>
        </p:nvSpPr>
        <p:spPr>
          <a:xfrm>
            <a:off x="9782486" y="2416992"/>
            <a:ext cx="1944115" cy="283049"/>
          </a:xfrm>
          <a:prstGeom prst="roundRect">
            <a:avLst/>
          </a:prstGeom>
          <a:solidFill>
            <a:srgbClr val="D0E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 Reg.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8113477-F0FA-83FB-1C03-5B72794E07AF}"/>
              </a:ext>
            </a:extLst>
          </p:cNvPr>
          <p:cNvSpPr txBox="1"/>
          <p:nvPr/>
        </p:nvSpPr>
        <p:spPr>
          <a:xfrm>
            <a:off x="1591419" y="1991632"/>
            <a:ext cx="1164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Interaction Matrix </a:t>
            </a:r>
            <a:r>
              <a:rPr kumimoji="1" lang="en-US" altLang="zh-CN" sz="800" b="1" i="1" dirty="0"/>
              <a:t>M</a:t>
            </a:r>
            <a:endParaRPr kumimoji="1" lang="zh-CN" altLang="en-US" sz="800" b="1" i="1" dirty="0"/>
          </a:p>
        </p:txBody>
      </p:sp>
      <p:sp>
        <p:nvSpPr>
          <p:cNvPr id="78" name="内部存储 77">
            <a:extLst>
              <a:ext uri="{FF2B5EF4-FFF2-40B4-BE49-F238E27FC236}">
                <a16:creationId xmlns:a16="http://schemas.microsoft.com/office/drawing/2014/main" id="{26A2AF75-CB9C-DE64-DB66-2EE0FADA8FF5}"/>
              </a:ext>
            </a:extLst>
          </p:cNvPr>
          <p:cNvSpPr/>
          <p:nvPr/>
        </p:nvSpPr>
        <p:spPr>
          <a:xfrm>
            <a:off x="4372346" y="784685"/>
            <a:ext cx="436497" cy="871383"/>
          </a:xfrm>
          <a:prstGeom prst="flowChartInternalStorage">
            <a:avLst/>
          </a:prstGeom>
          <a:solidFill>
            <a:srgbClr val="5D6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EB5E4E44-943D-D5AC-EC3E-0277068AEFAA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 flipV="1">
            <a:off x="3537087" y="1220377"/>
            <a:ext cx="835259" cy="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46E48BFA-3D5B-0FEE-50B9-9F28365CFB02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5955054" y="1108398"/>
            <a:ext cx="1963871" cy="101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79C9F016-4EDC-6770-10B0-0E7EF3E07865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>
            <a:off x="5955056" y="2565008"/>
            <a:ext cx="1205536" cy="1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右箭头 98">
            <a:extLst>
              <a:ext uri="{FF2B5EF4-FFF2-40B4-BE49-F238E27FC236}">
                <a16:creationId xmlns:a16="http://schemas.microsoft.com/office/drawing/2014/main" id="{49867515-10B9-4631-A38C-F9367191A7FF}"/>
              </a:ext>
            </a:extLst>
          </p:cNvPr>
          <p:cNvSpPr/>
          <p:nvPr/>
        </p:nvSpPr>
        <p:spPr>
          <a:xfrm>
            <a:off x="8875053" y="2462961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D522A7CE-DBDF-A4E6-DB61-DD7C59715A7A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7918925" y="3043327"/>
            <a:ext cx="0" cy="223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37EDEFEE-7DB4-7DAD-CA93-1D7665B874BD}"/>
              </a:ext>
            </a:extLst>
          </p:cNvPr>
          <p:cNvSpPr/>
          <p:nvPr/>
        </p:nvSpPr>
        <p:spPr>
          <a:xfrm>
            <a:off x="9806050" y="4517450"/>
            <a:ext cx="301637" cy="2705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8CCFCA3-267E-9653-462B-2C32C07D8ECD}"/>
              </a:ext>
            </a:extLst>
          </p:cNvPr>
          <p:cNvSpPr txBox="1"/>
          <p:nvPr/>
        </p:nvSpPr>
        <p:spPr>
          <a:xfrm>
            <a:off x="10121660" y="4519431"/>
            <a:ext cx="101440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Add-on Modules</a:t>
            </a:r>
            <a:endParaRPr kumimoji="1" lang="zh-CN" altLang="en-US" sz="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3E5CEBC-EAFC-87FA-A17F-89F15F6FD11C}"/>
              </a:ext>
            </a:extLst>
          </p:cNvPr>
          <p:cNvSpPr txBox="1"/>
          <p:nvPr/>
        </p:nvSpPr>
        <p:spPr>
          <a:xfrm>
            <a:off x="-23862" y="1030717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Review Embedding</a:t>
            </a:r>
            <a:endParaRPr kumimoji="1" lang="zh-CN" altLang="en-US" sz="105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113DBD1-D38C-ABB9-2C49-EC9D99F438D5}"/>
              </a:ext>
            </a:extLst>
          </p:cNvPr>
          <p:cNvSpPr txBox="1"/>
          <p:nvPr/>
        </p:nvSpPr>
        <p:spPr>
          <a:xfrm>
            <a:off x="-21699" y="2426273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Matrix Factorization</a:t>
            </a:r>
            <a:endParaRPr kumimoji="1" lang="zh-CN" altLang="en-US" sz="105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47D35B0-3396-561F-B61C-688C4DCA235C}"/>
              </a:ext>
            </a:extLst>
          </p:cNvPr>
          <p:cNvSpPr txBox="1"/>
          <p:nvPr/>
        </p:nvSpPr>
        <p:spPr>
          <a:xfrm>
            <a:off x="-15756" y="3991596"/>
            <a:ext cx="148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Interaction Features</a:t>
            </a:r>
            <a:endParaRPr kumimoji="1" lang="zh-CN" altLang="en-US" sz="105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0197500-397E-B4A4-3C77-DFC630BC3E43}"/>
              </a:ext>
            </a:extLst>
          </p:cNvPr>
          <p:cNvSpPr txBox="1"/>
          <p:nvPr/>
        </p:nvSpPr>
        <p:spPr>
          <a:xfrm>
            <a:off x="2638224" y="519013"/>
            <a:ext cx="1353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Review-level embedding</a:t>
            </a:r>
            <a:endParaRPr kumimoji="1" lang="zh-CN" altLang="en-US" sz="8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F32B4A-6F20-8008-E8F0-676197677712}"/>
              </a:ext>
            </a:extLst>
          </p:cNvPr>
          <p:cNvSpPr txBox="1"/>
          <p:nvPr/>
        </p:nvSpPr>
        <p:spPr>
          <a:xfrm>
            <a:off x="4007379" y="519000"/>
            <a:ext cx="1353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Entity-level embedding</a:t>
            </a:r>
            <a:endParaRPr kumimoji="1" lang="zh-CN" altLang="en-US" sz="800" b="1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9F9B2C04-643F-0FF8-9D32-35863974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10" y="317272"/>
            <a:ext cx="2107468" cy="967362"/>
          </a:xfrm>
          <a:prstGeom prst="rect">
            <a:avLst/>
          </a:prstGeom>
        </p:spPr>
      </p:pic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22E03EB2-E85E-EE4A-F20A-63415E47FE3F}"/>
              </a:ext>
            </a:extLst>
          </p:cNvPr>
          <p:cNvCxnSpPr>
            <a:cxnSpLocks/>
            <a:stCxn id="115" idx="1"/>
            <a:endCxn id="55" idx="0"/>
          </p:cNvCxnSpPr>
          <p:nvPr/>
        </p:nvCxnSpPr>
        <p:spPr>
          <a:xfrm flipH="1">
            <a:off x="3628333" y="800953"/>
            <a:ext cx="3578677" cy="10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E10127A-13DF-253B-FC34-759861B56567}"/>
              </a:ext>
            </a:extLst>
          </p:cNvPr>
          <p:cNvSpPr txBox="1"/>
          <p:nvPr/>
        </p:nvSpPr>
        <p:spPr>
          <a:xfrm>
            <a:off x="7822945" y="127843"/>
            <a:ext cx="2983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/>
              <a:t>Interactions matrix and leveraged by divide and save business matrix into </a:t>
            </a:r>
            <a:r>
              <a:rPr kumimoji="1" lang="en-US" altLang="zh-CN" sz="500" b="1" i="1" dirty="0"/>
              <a:t>p </a:t>
            </a:r>
            <a:r>
              <a:rPr kumimoji="1" lang="en-US" altLang="zh-CN" sz="500" b="1" dirty="0"/>
              <a:t>different files and leveraged by PySpark’s mapPartition w/ BLAS modules</a:t>
            </a:r>
            <a:endParaRPr kumimoji="1" lang="zh-CN" altLang="en-US" sz="500" b="1" dirty="0"/>
          </a:p>
        </p:txBody>
      </p:sp>
      <p:sp>
        <p:nvSpPr>
          <p:cNvPr id="127" name="内部存储 126">
            <a:extLst>
              <a:ext uri="{FF2B5EF4-FFF2-40B4-BE49-F238E27FC236}">
                <a16:creationId xmlns:a16="http://schemas.microsoft.com/office/drawing/2014/main" id="{D9181CD7-F8F5-47C9-05E9-2E790F187639}"/>
              </a:ext>
            </a:extLst>
          </p:cNvPr>
          <p:cNvSpPr/>
          <p:nvPr/>
        </p:nvSpPr>
        <p:spPr>
          <a:xfrm>
            <a:off x="3515901" y="2260752"/>
            <a:ext cx="431929" cy="863819"/>
          </a:xfrm>
          <a:prstGeom prst="flowChartInternalStorage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内部存储 127">
            <a:extLst>
              <a:ext uri="{FF2B5EF4-FFF2-40B4-BE49-F238E27FC236}">
                <a16:creationId xmlns:a16="http://schemas.microsoft.com/office/drawing/2014/main" id="{FE1EF7EB-D52C-1CD7-1A15-B48F0F15FE57}"/>
              </a:ext>
            </a:extLst>
          </p:cNvPr>
          <p:cNvSpPr/>
          <p:nvPr/>
        </p:nvSpPr>
        <p:spPr>
          <a:xfrm>
            <a:off x="4389845" y="2259609"/>
            <a:ext cx="1164540" cy="319370"/>
          </a:xfrm>
          <a:prstGeom prst="flowChartInternalStorage">
            <a:avLst/>
          </a:prstGeom>
          <a:solidFill>
            <a:srgbClr val="F6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8B3D66-2FAC-5EA3-22B9-72053A22AC39}"/>
              </a:ext>
            </a:extLst>
          </p:cNvPr>
          <p:cNvSpPr txBox="1"/>
          <p:nvPr/>
        </p:nvSpPr>
        <p:spPr>
          <a:xfrm>
            <a:off x="3348242" y="1985865"/>
            <a:ext cx="932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User vectors </a:t>
            </a:r>
            <a:r>
              <a:rPr kumimoji="1" lang="en-US" altLang="zh-CN" sz="800" b="1" i="1" dirty="0"/>
              <a:t>U</a:t>
            </a:r>
            <a:endParaRPr kumimoji="1" lang="zh-CN" altLang="en-US" sz="800" b="1" i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DCCDAEB-D6FB-C7B7-2FEE-A6D437776380}"/>
              </a:ext>
            </a:extLst>
          </p:cNvPr>
          <p:cNvSpPr txBox="1"/>
          <p:nvPr/>
        </p:nvSpPr>
        <p:spPr>
          <a:xfrm>
            <a:off x="4478321" y="1991632"/>
            <a:ext cx="948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Biz vectors </a:t>
            </a:r>
            <a:r>
              <a:rPr kumimoji="1" lang="en-US" altLang="zh-CN" sz="800" b="1" i="1" dirty="0"/>
              <a:t>V</a:t>
            </a:r>
            <a:endParaRPr kumimoji="1" lang="zh-CN" altLang="en-US" sz="800" b="1" i="1" dirty="0"/>
          </a:p>
        </p:txBody>
      </p:sp>
      <p:sp>
        <p:nvSpPr>
          <p:cNvPr id="131" name="乘 130">
            <a:extLst>
              <a:ext uri="{FF2B5EF4-FFF2-40B4-BE49-F238E27FC236}">
                <a16:creationId xmlns:a16="http://schemas.microsoft.com/office/drawing/2014/main" id="{9CF118D4-A5D1-B413-9ED8-EE6021BAAADC}"/>
              </a:ext>
            </a:extLst>
          </p:cNvPr>
          <p:cNvSpPr/>
          <p:nvPr/>
        </p:nvSpPr>
        <p:spPr>
          <a:xfrm>
            <a:off x="4015180" y="2294755"/>
            <a:ext cx="249888" cy="25573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0FCFCB9B-1FC8-6F0D-1DD2-BE2AEF8F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087" y="383866"/>
            <a:ext cx="2185749" cy="967362"/>
          </a:xfrm>
          <a:prstGeom prst="rect">
            <a:avLst/>
          </a:prstGeom>
        </p:spPr>
      </p:pic>
      <p:sp>
        <p:nvSpPr>
          <p:cNvPr id="3" name="右箭头 2">
            <a:extLst>
              <a:ext uri="{FF2B5EF4-FFF2-40B4-BE49-F238E27FC236}">
                <a16:creationId xmlns:a16="http://schemas.microsoft.com/office/drawing/2014/main" id="{EFC54DE6-1D51-9334-15C0-DE6576B439D3}"/>
              </a:ext>
            </a:extLst>
          </p:cNvPr>
          <p:cNvSpPr/>
          <p:nvPr/>
        </p:nvSpPr>
        <p:spPr>
          <a:xfrm rot="16200000">
            <a:off x="1752798" y="3345297"/>
            <a:ext cx="602480" cy="191110"/>
          </a:xfrm>
          <a:prstGeom prst="rightArrow">
            <a:avLst/>
          </a:prstGeom>
          <a:solidFill>
            <a:srgbClr val="F6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5C04B851-A1C5-93B0-C270-98FA89A6903E}"/>
              </a:ext>
            </a:extLst>
          </p:cNvPr>
          <p:cNvSpPr/>
          <p:nvPr/>
        </p:nvSpPr>
        <p:spPr>
          <a:xfrm rot="19730348">
            <a:off x="6520193" y="3351383"/>
            <a:ext cx="602480" cy="191110"/>
          </a:xfrm>
          <a:prstGeom prst="rightArrow">
            <a:avLst/>
          </a:prstGeom>
          <a:solidFill>
            <a:srgbClr val="D0E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6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838</Words>
  <Application>Microsoft Macintosh PowerPoint</Application>
  <PresentationFormat>宽屏</PresentationFormat>
  <Paragraphs>198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Helvetica Neue</vt:lpstr>
      <vt:lpstr>Wingdings</vt:lpstr>
      <vt:lpstr>Office 主题​​</vt:lpstr>
      <vt:lpstr>Yelp Recommendation System Design</vt:lpstr>
      <vt:lpstr>Naive Model-Based Approach</vt:lpstr>
      <vt:lpstr>PowerPoint 演示文稿</vt:lpstr>
      <vt:lpstr>1st week summary: Bad, RMSE 0.972~0.978</vt:lpstr>
      <vt:lpstr>Some unorganized analysis on data, model performance, features importance</vt:lpstr>
      <vt:lpstr>Some ideas which had popped up and explored...</vt:lpstr>
      <vt:lpstr>2nd week: Re-Design and Implementation</vt:lpstr>
      <vt:lpstr>Model Taxonomy</vt:lpstr>
      <vt:lpstr>PowerPoint 演示文稿</vt:lpstr>
      <vt:lpstr>PowerPoint 演示文稿</vt:lpstr>
      <vt:lpstr>PowerPoint 演示文稿</vt:lpstr>
      <vt:lpstr>PowerPoint 演示文稿</vt:lpstr>
      <vt:lpstr>Define and Process more Interaction features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Yuntong Zhu</dc:creator>
  <cp:lastModifiedBy>Yuntong Zhu</cp:lastModifiedBy>
  <cp:revision>1</cp:revision>
  <dcterms:created xsi:type="dcterms:W3CDTF">2024-04-06T02:12:01Z</dcterms:created>
  <dcterms:modified xsi:type="dcterms:W3CDTF">2024-04-21T10:53:27Z</dcterms:modified>
</cp:coreProperties>
</file>