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3" r:id="rId11"/>
    <p:sldId id="264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40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758B8A-8D8C-4D52-9991-5D4FA8346D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C8EF1D4-FF34-4427-95BA-5143728AEB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A70CFA-2F4C-4972-B8B7-EEC7D283F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3DE2-6C31-47CF-ACAB-0C792221247D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1BA910-3CE1-4CA9-8D42-44A6A2748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F8052A-318C-474F-9E7E-FC4CAC887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CCE53-309A-4979-ACCF-78FE6C0397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2704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898AB4-FB9A-4D2C-85B0-6A3CC0427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4387F98-AA09-45CA-87C2-352438F21F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E7227C-DEA2-4136-AADD-9B09EC828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3DE2-6C31-47CF-ACAB-0C792221247D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17747A-6B6B-492A-8459-B7C23E15A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5F18B3-309A-4A07-BD6F-88A154CF3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CCE53-309A-4979-ACCF-78FE6C0397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5704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B0E2037-A4A5-4A46-9BDB-547A7B0712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32CD625-58F4-4610-BCA6-03CD2E7FF8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7126D4-860A-4804-92CD-6C323AB6C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3DE2-6C31-47CF-ACAB-0C792221247D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3B58BF-0315-4D3D-9CE2-CD250D527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9BD946-B523-4F68-B589-1C82A2242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CCE53-309A-4979-ACCF-78FE6C0397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3513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4FF164-FCC7-4600-9303-87D755804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9326EB-44FA-4D34-B75E-0899FFDC2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FAD24D-7ABF-46A9-A9E3-AF8B89B80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3DE2-6C31-47CF-ACAB-0C792221247D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78819B-36BB-4989-B641-C51C80F4D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0A97F5-C6DE-4982-85A3-A6D1CDFB1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CCE53-309A-4979-ACCF-78FE6C0397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4692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A02E84-0789-45F9-81F3-61447D611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751D718-2928-47E6-AF4C-F31B64D05C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41FDE0-B73E-4424-9DAE-461D2C043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3DE2-6C31-47CF-ACAB-0C792221247D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8A231F-DB98-4373-9B23-84DB013AF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A37FA0-BB53-40A6-96F9-21F17F83C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CCE53-309A-4979-ACCF-78FE6C0397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175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EC445A-DB62-4BFC-AFF8-EE29831C2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626DD0-CB67-4BEE-941F-C61BE6AA33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675ACCC-2944-4DA1-BA3E-13FED07415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2F14344-770A-4A48-AF9C-953EEB90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3DE2-6C31-47CF-ACAB-0C792221247D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1A9121C-645D-43B4-A873-EDB12907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33E689C-232C-4539-A19F-FDCA5563A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CCE53-309A-4979-ACCF-78FE6C0397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0657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F5E1BA-4A97-4141-8136-0B465E18B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57F59B-3956-4877-95F2-E8699C1D2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54E5998-71DA-4BDD-80F9-0AA3CD9932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51B0D2D-27A7-46AD-B116-132C1530FE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F5883D9-CD7E-44ED-B80E-FA18BED595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6EC6C99-2B65-4ABE-8CE8-73141E301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3DE2-6C31-47CF-ACAB-0C792221247D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BFDD86B-F9E4-4B2A-8984-E640210FF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503244B-6028-47A0-9442-3A5A81398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CCE53-309A-4979-ACCF-78FE6C0397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6797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C0C9F0-6163-4E2A-ACEC-B39385E8C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109922B-5528-4170-80D6-4101AF06D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3DE2-6C31-47CF-ACAB-0C792221247D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C3172DA-0432-47C5-A44B-31C4BDC28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CF2A740-07FD-4879-A245-90D6837AE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CCE53-309A-4979-ACCF-78FE6C0397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5171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392ECA0-5017-496F-809F-82163FDDF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3DE2-6C31-47CF-ACAB-0C792221247D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16D7D76-CD87-40D4-BE70-85EAD24C7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2CB8537-8CEA-4542-A62E-4BD1A0496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CCE53-309A-4979-ACCF-78FE6C0397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1135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9ED437-3B18-4F3C-B4B6-C3DCDFD62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277265-E8FE-4607-9B8C-9E6BB79C71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FECEFEB-2E08-493E-BF98-ED1F57EC4E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80D91E-5204-4567-B759-909F958F5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3DE2-6C31-47CF-ACAB-0C792221247D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18A1DC5-66DB-40A6-840B-A92020231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D7AEEBB-8B02-4513-BD3B-1E12A98BC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CCE53-309A-4979-ACCF-78FE6C0397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1661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AAFE2D-8DA2-489B-BA25-6D1AF6959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B956D88-4379-446D-8325-352D3E9BC0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9BCEA32-D308-49E9-91FB-B256084525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5D90D0C-6D07-47BF-A137-6CCB41593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3DE2-6C31-47CF-ACAB-0C792221247D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4D2F686-3B3C-4FD9-A0CD-97D71C264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D2D76C9-423F-4FEA-A48A-49CF21D27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CCE53-309A-4979-ACCF-78FE6C0397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3621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6E1CA9A-C71F-48DF-A915-0380269FE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929CBE-8083-4F38-93F0-813CA49CF3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63F565-C9A5-43A5-8C11-EA6363BD35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0B3DE2-6C31-47CF-ACAB-0C792221247D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48ACC4-A763-43C6-ABA7-30D4CE9B5B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E4E5E5-F999-4BBB-9D10-8B0079F3C9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0CCE53-309A-4979-ACCF-78FE6C0397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4019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updates.jenkins-ci.org/download/plugins/?C=M;O=A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updates.jenkins-ci.org/download/war/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1AFB20-EE8A-421C-89FC-B2EB587ECC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6600" b="1" dirty="0"/>
              <a:t>Jenkins</a:t>
            </a:r>
            <a:r>
              <a:rPr lang="zh-CN" altLang="en-US" sz="6600" b="1" dirty="0"/>
              <a:t>自动化部署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1B6B9B8-992C-4201-B097-F4ABD856021B}"/>
              </a:ext>
            </a:extLst>
          </p:cNvPr>
          <p:cNvSpPr txBox="1"/>
          <p:nvPr/>
        </p:nvSpPr>
        <p:spPr>
          <a:xfrm>
            <a:off x="9345478" y="5904854"/>
            <a:ext cx="24208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Author : </a:t>
            </a:r>
            <a:r>
              <a:rPr lang="zh-CN" altLang="en-US" sz="2400" b="1" dirty="0"/>
              <a:t>朱哲</a:t>
            </a:r>
            <a:endParaRPr lang="en-US" altLang="zh-CN" sz="2400" b="1" dirty="0"/>
          </a:p>
          <a:p>
            <a:r>
              <a:rPr lang="en-US" altLang="zh-CN" sz="2400" b="1" dirty="0"/>
              <a:t>Date : 2018-3-1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9693149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>
            <a:extLst>
              <a:ext uri="{FF2B5EF4-FFF2-40B4-BE49-F238E27FC236}">
                <a16:creationId xmlns:a16="http://schemas.microsoft.com/office/drawing/2014/main" id="{CBF0192D-B133-474E-AEB8-2E48F85A64F1}"/>
              </a:ext>
            </a:extLst>
          </p:cNvPr>
          <p:cNvSpPr/>
          <p:nvPr/>
        </p:nvSpPr>
        <p:spPr>
          <a:xfrm>
            <a:off x="3253409" y="344557"/>
            <a:ext cx="5685182" cy="87464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</a:rPr>
              <a:t>2.Jenkins</a:t>
            </a:r>
            <a:r>
              <a:rPr lang="zh-CN" altLang="en-US" sz="3200" dirty="0">
                <a:solidFill>
                  <a:schemeClr val="tx1"/>
                </a:solidFill>
              </a:rPr>
              <a:t>配置</a:t>
            </a:r>
            <a:r>
              <a:rPr lang="en-US" altLang="zh-CN" sz="3200" dirty="0">
                <a:solidFill>
                  <a:schemeClr val="tx1"/>
                </a:solidFill>
              </a:rPr>
              <a:t>—</a:t>
            </a:r>
            <a:r>
              <a:rPr lang="zh-CN" altLang="en-US" sz="3200" dirty="0">
                <a:solidFill>
                  <a:schemeClr val="tx1"/>
                </a:solidFill>
              </a:rPr>
              <a:t>插件管理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B64C445-A5DC-4709-968D-44F35E5FC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083" y="1459188"/>
            <a:ext cx="8124825" cy="486727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EFF6072-F3DF-4363-883C-6FACDB4D02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083" y="3540195"/>
            <a:ext cx="3276600" cy="1828800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FD915F4F-F279-4165-8083-54A86EF7BA22}"/>
              </a:ext>
            </a:extLst>
          </p:cNvPr>
          <p:cNvCxnSpPr/>
          <p:nvPr/>
        </p:nvCxnSpPr>
        <p:spPr>
          <a:xfrm flipV="1">
            <a:off x="3759683" y="3021496"/>
            <a:ext cx="2468839" cy="871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DA7C1FAE-10D1-4600-8C06-B4DD13A19D74}"/>
              </a:ext>
            </a:extLst>
          </p:cNvPr>
          <p:cNvSpPr/>
          <p:nvPr/>
        </p:nvSpPr>
        <p:spPr>
          <a:xfrm>
            <a:off x="9210261" y="1762539"/>
            <a:ext cx="2498656" cy="429370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078063E-DB52-477E-809F-0528BC1DE898}"/>
              </a:ext>
            </a:extLst>
          </p:cNvPr>
          <p:cNvSpPr txBox="1"/>
          <p:nvPr/>
        </p:nvSpPr>
        <p:spPr>
          <a:xfrm>
            <a:off x="9565193" y="2302998"/>
            <a:ext cx="163357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hlinkClick r:id="rId4"/>
              </a:rPr>
              <a:t>http://updates.jenkins-ci.org/download/plugins/?C=M;O=A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/>
              <a:t>插件下载地址，也可以直接点击可选插件，在线安装。</a:t>
            </a:r>
          </a:p>
        </p:txBody>
      </p:sp>
    </p:spTree>
    <p:extLst>
      <p:ext uri="{BB962C8B-B14F-4D97-AF65-F5344CB8AC3E}">
        <p14:creationId xmlns:p14="http://schemas.microsoft.com/office/powerpoint/2010/main" val="5366935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>
            <a:extLst>
              <a:ext uri="{FF2B5EF4-FFF2-40B4-BE49-F238E27FC236}">
                <a16:creationId xmlns:a16="http://schemas.microsoft.com/office/drawing/2014/main" id="{CBF0192D-B133-474E-AEB8-2E48F85A64F1}"/>
              </a:ext>
            </a:extLst>
          </p:cNvPr>
          <p:cNvSpPr/>
          <p:nvPr/>
        </p:nvSpPr>
        <p:spPr>
          <a:xfrm>
            <a:off x="3253409" y="344557"/>
            <a:ext cx="5685182" cy="87464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</a:rPr>
              <a:t>3.</a:t>
            </a:r>
            <a:r>
              <a:rPr lang="zh-CN" altLang="en-US" sz="3200" dirty="0">
                <a:solidFill>
                  <a:schemeClr val="tx1"/>
                </a:solidFill>
              </a:rPr>
              <a:t>创建</a:t>
            </a:r>
            <a:r>
              <a:rPr lang="en-US" altLang="zh-CN" sz="3200" dirty="0">
                <a:solidFill>
                  <a:schemeClr val="tx1"/>
                </a:solidFill>
              </a:rPr>
              <a:t>Job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3137795-6395-4B6E-B551-57707BB1FC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630" y="1491283"/>
            <a:ext cx="3581400" cy="352425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B68A47A4-40F0-4128-8AB7-250C7D5C67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2487" y="1487970"/>
            <a:ext cx="7079352" cy="4786726"/>
          </a:xfrm>
          <a:prstGeom prst="rect">
            <a:avLst/>
          </a:prstGeom>
        </p:spPr>
      </p:pic>
      <p:sp>
        <p:nvSpPr>
          <p:cNvPr id="5" name="箭头: 右 4">
            <a:extLst>
              <a:ext uri="{FF2B5EF4-FFF2-40B4-BE49-F238E27FC236}">
                <a16:creationId xmlns:a16="http://schemas.microsoft.com/office/drawing/2014/main" id="{B36E0526-01AC-4C75-965D-E6DC6C5A82AE}"/>
              </a:ext>
            </a:extLst>
          </p:cNvPr>
          <p:cNvSpPr/>
          <p:nvPr/>
        </p:nvSpPr>
        <p:spPr>
          <a:xfrm>
            <a:off x="1987826" y="2302359"/>
            <a:ext cx="3127513" cy="3843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357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>
            <a:extLst>
              <a:ext uri="{FF2B5EF4-FFF2-40B4-BE49-F238E27FC236}">
                <a16:creationId xmlns:a16="http://schemas.microsoft.com/office/drawing/2014/main" id="{CBF0192D-B133-474E-AEB8-2E48F85A64F1}"/>
              </a:ext>
            </a:extLst>
          </p:cNvPr>
          <p:cNvSpPr/>
          <p:nvPr/>
        </p:nvSpPr>
        <p:spPr>
          <a:xfrm>
            <a:off x="3253409" y="344557"/>
            <a:ext cx="5685182" cy="87464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</a:rPr>
              <a:t>3.</a:t>
            </a:r>
            <a:r>
              <a:rPr lang="zh-CN" altLang="en-US" sz="3200" dirty="0">
                <a:solidFill>
                  <a:schemeClr val="tx1"/>
                </a:solidFill>
              </a:rPr>
              <a:t>创建</a:t>
            </a:r>
            <a:r>
              <a:rPr lang="en-US" altLang="zh-CN" sz="3200" dirty="0">
                <a:solidFill>
                  <a:schemeClr val="tx1"/>
                </a:solidFill>
              </a:rPr>
              <a:t>Job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718C5C2-3F51-4EE8-B131-2D4779E6CB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650" y="1671637"/>
            <a:ext cx="10172700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2056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>
            <a:extLst>
              <a:ext uri="{FF2B5EF4-FFF2-40B4-BE49-F238E27FC236}">
                <a16:creationId xmlns:a16="http://schemas.microsoft.com/office/drawing/2014/main" id="{CBF0192D-B133-474E-AEB8-2E48F85A64F1}"/>
              </a:ext>
            </a:extLst>
          </p:cNvPr>
          <p:cNvSpPr/>
          <p:nvPr/>
        </p:nvSpPr>
        <p:spPr>
          <a:xfrm>
            <a:off x="3253409" y="344557"/>
            <a:ext cx="5685182" cy="87464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</a:rPr>
              <a:t>3.</a:t>
            </a:r>
            <a:r>
              <a:rPr lang="zh-CN" altLang="en-US" sz="3200" dirty="0">
                <a:solidFill>
                  <a:schemeClr val="tx1"/>
                </a:solidFill>
              </a:rPr>
              <a:t>创建</a:t>
            </a:r>
            <a:r>
              <a:rPr lang="en-US" altLang="zh-CN" sz="3200" dirty="0">
                <a:solidFill>
                  <a:schemeClr val="tx1"/>
                </a:solidFill>
              </a:rPr>
              <a:t>Job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F86D7E8-C24C-4120-ADC3-D6300832FB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925" y="1315485"/>
            <a:ext cx="10344150" cy="5419725"/>
          </a:xfrm>
          <a:prstGeom prst="rect">
            <a:avLst/>
          </a:prstGeom>
        </p:spPr>
      </p:pic>
      <p:sp>
        <p:nvSpPr>
          <p:cNvPr id="4" name="矩形: 圆角 3">
            <a:extLst>
              <a:ext uri="{FF2B5EF4-FFF2-40B4-BE49-F238E27FC236}">
                <a16:creationId xmlns:a16="http://schemas.microsoft.com/office/drawing/2014/main" id="{1A845A3A-BC91-4672-8572-05B51FAAF742}"/>
              </a:ext>
            </a:extLst>
          </p:cNvPr>
          <p:cNvSpPr/>
          <p:nvPr/>
        </p:nvSpPr>
        <p:spPr>
          <a:xfrm>
            <a:off x="6480313" y="2928731"/>
            <a:ext cx="2839692" cy="5963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用户名和密码</a:t>
            </a:r>
          </a:p>
        </p:txBody>
      </p:sp>
    </p:spTree>
    <p:extLst>
      <p:ext uri="{BB962C8B-B14F-4D97-AF65-F5344CB8AC3E}">
        <p14:creationId xmlns:p14="http://schemas.microsoft.com/office/powerpoint/2010/main" val="37294269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6929571-AC0D-464C-9488-6169B01847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732" y="781879"/>
            <a:ext cx="8924925" cy="191452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95A63BA-8D67-4D66-8A1D-A2BA4040C7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732" y="2289467"/>
            <a:ext cx="8505825" cy="4419600"/>
          </a:xfrm>
          <a:prstGeom prst="rect">
            <a:avLst/>
          </a:prstGeom>
        </p:spPr>
      </p:pic>
      <p:sp>
        <p:nvSpPr>
          <p:cNvPr id="3" name="矩形: 圆角 2">
            <a:extLst>
              <a:ext uri="{FF2B5EF4-FFF2-40B4-BE49-F238E27FC236}">
                <a16:creationId xmlns:a16="http://schemas.microsoft.com/office/drawing/2014/main" id="{CBF0192D-B133-474E-AEB8-2E48F85A64F1}"/>
              </a:ext>
            </a:extLst>
          </p:cNvPr>
          <p:cNvSpPr/>
          <p:nvPr/>
        </p:nvSpPr>
        <p:spPr>
          <a:xfrm>
            <a:off x="3253409" y="344557"/>
            <a:ext cx="5685182" cy="87464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</a:rPr>
              <a:t>3.</a:t>
            </a:r>
            <a:r>
              <a:rPr lang="zh-CN" altLang="en-US" sz="3200" dirty="0">
                <a:solidFill>
                  <a:schemeClr val="tx1"/>
                </a:solidFill>
              </a:rPr>
              <a:t>创建</a:t>
            </a:r>
            <a:r>
              <a:rPr lang="en-US" altLang="zh-CN" sz="3200" dirty="0">
                <a:solidFill>
                  <a:schemeClr val="tx1"/>
                </a:solidFill>
              </a:rPr>
              <a:t>Job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DC50B7A9-A6BA-4AB0-8719-ADD6096241F0}"/>
              </a:ext>
            </a:extLst>
          </p:cNvPr>
          <p:cNvSpPr/>
          <p:nvPr/>
        </p:nvSpPr>
        <p:spPr>
          <a:xfrm>
            <a:off x="5698435" y="1739141"/>
            <a:ext cx="3392557" cy="602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Maven</a:t>
            </a:r>
            <a:r>
              <a:rPr lang="zh-CN" altLang="en-US" dirty="0"/>
              <a:t>命令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3255DFCB-3F89-45E1-8C5C-20A51553340E}"/>
              </a:ext>
            </a:extLst>
          </p:cNvPr>
          <p:cNvSpPr/>
          <p:nvPr/>
        </p:nvSpPr>
        <p:spPr>
          <a:xfrm>
            <a:off x="3869635" y="3591339"/>
            <a:ext cx="5068956" cy="8083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执行</a:t>
            </a:r>
            <a:r>
              <a:rPr lang="en-US" altLang="zh-CN" dirty="0"/>
              <a:t>shell</a:t>
            </a:r>
            <a:r>
              <a:rPr lang="zh-CN" altLang="en-US" dirty="0"/>
              <a:t>脚本，可以本地部署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2038BD7C-C9F7-4F89-904F-EB930EFAD7F4}"/>
              </a:ext>
            </a:extLst>
          </p:cNvPr>
          <p:cNvSpPr/>
          <p:nvPr/>
        </p:nvSpPr>
        <p:spPr>
          <a:xfrm>
            <a:off x="4419601" y="5671929"/>
            <a:ext cx="5068956" cy="8083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可以用于远程部署</a:t>
            </a:r>
          </a:p>
        </p:txBody>
      </p:sp>
    </p:spTree>
    <p:extLst>
      <p:ext uri="{BB962C8B-B14F-4D97-AF65-F5344CB8AC3E}">
        <p14:creationId xmlns:p14="http://schemas.microsoft.com/office/powerpoint/2010/main" val="5804966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>
            <a:extLst>
              <a:ext uri="{FF2B5EF4-FFF2-40B4-BE49-F238E27FC236}">
                <a16:creationId xmlns:a16="http://schemas.microsoft.com/office/drawing/2014/main" id="{CBF0192D-B133-474E-AEB8-2E48F85A64F1}"/>
              </a:ext>
            </a:extLst>
          </p:cNvPr>
          <p:cNvSpPr/>
          <p:nvPr/>
        </p:nvSpPr>
        <p:spPr>
          <a:xfrm>
            <a:off x="3253409" y="344557"/>
            <a:ext cx="5685182" cy="87464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</a:rPr>
              <a:t>3.</a:t>
            </a:r>
            <a:r>
              <a:rPr lang="zh-CN" altLang="en-US" sz="3200" dirty="0">
                <a:solidFill>
                  <a:schemeClr val="tx1"/>
                </a:solidFill>
              </a:rPr>
              <a:t>创建</a:t>
            </a:r>
            <a:r>
              <a:rPr lang="en-US" altLang="zh-CN" sz="3200" dirty="0">
                <a:solidFill>
                  <a:schemeClr val="tx1"/>
                </a:solidFill>
              </a:rPr>
              <a:t>Job—</a:t>
            </a:r>
            <a:r>
              <a:rPr lang="zh-CN" altLang="en-US" sz="3200" dirty="0">
                <a:solidFill>
                  <a:schemeClr val="tx1"/>
                </a:solidFill>
              </a:rPr>
              <a:t>远程部署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60610FE-AADC-4DBE-BC68-48FDA46444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347" y="1518618"/>
            <a:ext cx="7522058" cy="4994825"/>
          </a:xfrm>
          <a:prstGeom prst="rect">
            <a:avLst/>
          </a:prstGeom>
        </p:spPr>
      </p:pic>
      <p:sp>
        <p:nvSpPr>
          <p:cNvPr id="4" name="矩形: 圆角 3">
            <a:extLst>
              <a:ext uri="{FF2B5EF4-FFF2-40B4-BE49-F238E27FC236}">
                <a16:creationId xmlns:a16="http://schemas.microsoft.com/office/drawing/2014/main" id="{827DD4D6-9F0C-489B-A899-8B0CC43B97E9}"/>
              </a:ext>
            </a:extLst>
          </p:cNvPr>
          <p:cNvSpPr/>
          <p:nvPr/>
        </p:nvSpPr>
        <p:spPr>
          <a:xfrm>
            <a:off x="887896" y="2173357"/>
            <a:ext cx="6851374" cy="12556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打开系统管理，最下面倒数第二个。</a:t>
            </a:r>
            <a:r>
              <a:rPr lang="en-US" altLang="zh-CN" dirty="0"/>
              <a:t>Publish over SSH</a:t>
            </a:r>
          </a:p>
          <a:p>
            <a:pPr algn="ctr"/>
            <a:r>
              <a:rPr lang="zh-CN" altLang="en-US" dirty="0"/>
              <a:t>配置连接远程服务器的信息。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7F9245E7-A137-4D5F-9BB3-FE6F91764C93}"/>
              </a:ext>
            </a:extLst>
          </p:cNvPr>
          <p:cNvSpPr/>
          <p:nvPr/>
        </p:nvSpPr>
        <p:spPr>
          <a:xfrm>
            <a:off x="3935896" y="5141843"/>
            <a:ext cx="2623930" cy="4240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163CA747-4E96-487E-9E72-3891CC76233F}"/>
              </a:ext>
            </a:extLst>
          </p:cNvPr>
          <p:cNvCxnSpPr/>
          <p:nvPr/>
        </p:nvCxnSpPr>
        <p:spPr>
          <a:xfrm>
            <a:off x="6559826" y="5339382"/>
            <a:ext cx="22396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61079206-9FB9-4155-BDEB-20DB27AA2D42}"/>
              </a:ext>
            </a:extLst>
          </p:cNvPr>
          <p:cNvSpPr/>
          <p:nvPr/>
        </p:nvSpPr>
        <p:spPr>
          <a:xfrm>
            <a:off x="8938591" y="4691270"/>
            <a:ext cx="2657062" cy="12854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远程服务器接受文件的绝对路径。</a:t>
            </a:r>
          </a:p>
        </p:txBody>
      </p:sp>
    </p:spTree>
    <p:extLst>
      <p:ext uri="{BB962C8B-B14F-4D97-AF65-F5344CB8AC3E}">
        <p14:creationId xmlns:p14="http://schemas.microsoft.com/office/powerpoint/2010/main" val="25417776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>
            <a:extLst>
              <a:ext uri="{FF2B5EF4-FFF2-40B4-BE49-F238E27FC236}">
                <a16:creationId xmlns:a16="http://schemas.microsoft.com/office/drawing/2014/main" id="{CBF0192D-B133-474E-AEB8-2E48F85A64F1}"/>
              </a:ext>
            </a:extLst>
          </p:cNvPr>
          <p:cNvSpPr/>
          <p:nvPr/>
        </p:nvSpPr>
        <p:spPr>
          <a:xfrm>
            <a:off x="3253409" y="344557"/>
            <a:ext cx="5685182" cy="87464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</a:rPr>
              <a:t>3.</a:t>
            </a:r>
            <a:r>
              <a:rPr lang="zh-CN" altLang="en-US" sz="3200" dirty="0">
                <a:solidFill>
                  <a:schemeClr val="tx1"/>
                </a:solidFill>
              </a:rPr>
              <a:t>创建</a:t>
            </a:r>
            <a:r>
              <a:rPr lang="en-US" altLang="zh-CN" sz="3200" dirty="0">
                <a:solidFill>
                  <a:schemeClr val="tx1"/>
                </a:solidFill>
              </a:rPr>
              <a:t>Job—</a:t>
            </a:r>
            <a:r>
              <a:rPr lang="zh-CN" altLang="en-US" sz="3200" dirty="0">
                <a:solidFill>
                  <a:schemeClr val="tx1"/>
                </a:solidFill>
              </a:rPr>
              <a:t>远程部署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EAABDEB-727F-4A78-9F0E-BCA47DC0CE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171" y="1572453"/>
            <a:ext cx="8829675" cy="4667250"/>
          </a:xfrm>
          <a:prstGeom prst="rect">
            <a:avLst/>
          </a:prstGeom>
        </p:spPr>
      </p:pic>
      <p:sp>
        <p:nvSpPr>
          <p:cNvPr id="9" name="矩形: 圆角 8">
            <a:extLst>
              <a:ext uri="{FF2B5EF4-FFF2-40B4-BE49-F238E27FC236}">
                <a16:creationId xmlns:a16="http://schemas.microsoft.com/office/drawing/2014/main" id="{88F639AF-610D-4AF9-889E-BC81DF01ECE2}"/>
              </a:ext>
            </a:extLst>
          </p:cNvPr>
          <p:cNvSpPr/>
          <p:nvPr/>
        </p:nvSpPr>
        <p:spPr>
          <a:xfrm>
            <a:off x="4028661" y="2968487"/>
            <a:ext cx="4731026" cy="6493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系统管理中配置的</a:t>
            </a:r>
            <a:r>
              <a:rPr lang="en-US" altLang="zh-CN" dirty="0"/>
              <a:t>SSH Server</a:t>
            </a:r>
            <a:endParaRPr lang="zh-CN" altLang="en-US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839136E6-DF78-4DB6-A907-91B4C1238EF8}"/>
              </a:ext>
            </a:extLst>
          </p:cNvPr>
          <p:cNvSpPr/>
          <p:nvPr/>
        </p:nvSpPr>
        <p:spPr>
          <a:xfrm>
            <a:off x="5320748" y="4148034"/>
            <a:ext cx="4731026" cy="6493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需要发送的源文件相对路径、</a:t>
            </a:r>
            <a:r>
              <a:rPr lang="en-US" altLang="zh-CN" dirty="0"/>
              <a:t>/root/.Jenkins/workspace/test1111/</a:t>
            </a:r>
            <a:endParaRPr lang="zh-CN" altLang="en-US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FE423CE7-FE41-415C-B090-EC1336BA540A}"/>
              </a:ext>
            </a:extLst>
          </p:cNvPr>
          <p:cNvSpPr/>
          <p:nvPr/>
        </p:nvSpPr>
        <p:spPr>
          <a:xfrm>
            <a:off x="5837582" y="5029407"/>
            <a:ext cx="4731026" cy="5122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服务器接受文件的相对路径，相对于系统设置中的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7974CB16-3BF6-40EB-BC31-2292DB0DCD32}"/>
              </a:ext>
            </a:extLst>
          </p:cNvPr>
          <p:cNvSpPr/>
          <p:nvPr/>
        </p:nvSpPr>
        <p:spPr>
          <a:xfrm>
            <a:off x="5970105" y="5641181"/>
            <a:ext cx="4731026" cy="5122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在远程服务器上要执行的</a:t>
            </a:r>
            <a:r>
              <a:rPr lang="en-US" altLang="zh-CN" dirty="0"/>
              <a:t>shell</a:t>
            </a:r>
            <a:r>
              <a:rPr lang="zh-CN" altLang="en-US" dirty="0"/>
              <a:t>脚本</a:t>
            </a:r>
          </a:p>
        </p:txBody>
      </p:sp>
    </p:spTree>
    <p:extLst>
      <p:ext uri="{BB962C8B-B14F-4D97-AF65-F5344CB8AC3E}">
        <p14:creationId xmlns:p14="http://schemas.microsoft.com/office/powerpoint/2010/main" val="33198769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DD7356E-95B8-437E-B768-F8E51876A0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768" y="1219201"/>
            <a:ext cx="7995824" cy="5486400"/>
          </a:xfrm>
          <a:prstGeom prst="rect">
            <a:avLst/>
          </a:prstGeom>
        </p:spPr>
      </p:pic>
      <p:sp>
        <p:nvSpPr>
          <p:cNvPr id="3" name="矩形: 圆角 2">
            <a:extLst>
              <a:ext uri="{FF2B5EF4-FFF2-40B4-BE49-F238E27FC236}">
                <a16:creationId xmlns:a16="http://schemas.microsoft.com/office/drawing/2014/main" id="{CBF0192D-B133-474E-AEB8-2E48F85A64F1}"/>
              </a:ext>
            </a:extLst>
          </p:cNvPr>
          <p:cNvSpPr/>
          <p:nvPr/>
        </p:nvSpPr>
        <p:spPr>
          <a:xfrm>
            <a:off x="3253409" y="344557"/>
            <a:ext cx="5685182" cy="87464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</a:rPr>
              <a:t>3.</a:t>
            </a:r>
            <a:r>
              <a:rPr lang="zh-CN" altLang="en-US" sz="3200" dirty="0">
                <a:solidFill>
                  <a:schemeClr val="tx1"/>
                </a:solidFill>
              </a:rPr>
              <a:t>创建</a:t>
            </a:r>
            <a:r>
              <a:rPr lang="en-US" altLang="zh-CN" sz="3200" dirty="0">
                <a:solidFill>
                  <a:schemeClr val="tx1"/>
                </a:solidFill>
              </a:rPr>
              <a:t>Job—</a:t>
            </a:r>
            <a:r>
              <a:rPr lang="zh-CN" altLang="en-US" sz="3200" dirty="0">
                <a:solidFill>
                  <a:schemeClr val="tx1"/>
                </a:solidFill>
              </a:rPr>
              <a:t>远程部署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FD4A7657-8AC3-4F0B-9DB5-F30A4F732319}"/>
              </a:ext>
            </a:extLst>
          </p:cNvPr>
          <p:cNvCxnSpPr/>
          <p:nvPr/>
        </p:nvCxnSpPr>
        <p:spPr>
          <a:xfrm>
            <a:off x="1046922" y="3591339"/>
            <a:ext cx="0" cy="1669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A80B8AED-40B0-4467-BF0A-30D2D522934A}"/>
              </a:ext>
            </a:extLst>
          </p:cNvPr>
          <p:cNvSpPr/>
          <p:nvPr/>
        </p:nvSpPr>
        <p:spPr>
          <a:xfrm>
            <a:off x="6838122" y="2517913"/>
            <a:ext cx="4823773" cy="2743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点击立即构建，构建成功是蓝色。数字代表版本号。</a:t>
            </a:r>
            <a:endParaRPr lang="en-US" altLang="zh-CN" dirty="0"/>
          </a:p>
          <a:p>
            <a:r>
              <a:rPr lang="zh-CN" altLang="en-US" dirty="0"/>
              <a:t>工作区中就是从</a:t>
            </a:r>
            <a:r>
              <a:rPr lang="en-US" altLang="zh-CN" dirty="0"/>
              <a:t>git </a:t>
            </a:r>
            <a:r>
              <a:rPr lang="zh-CN" altLang="en-US" dirty="0"/>
              <a:t>或 </a:t>
            </a:r>
            <a:r>
              <a:rPr lang="en-US" altLang="zh-CN" dirty="0" err="1"/>
              <a:t>svn</a:t>
            </a:r>
            <a:r>
              <a:rPr lang="en-US" altLang="zh-CN" dirty="0"/>
              <a:t> </a:t>
            </a:r>
            <a:r>
              <a:rPr lang="zh-CN" altLang="en-US" dirty="0"/>
              <a:t>上获取的资源。可以直接点击打开查看或下载。</a:t>
            </a:r>
          </a:p>
        </p:txBody>
      </p:sp>
    </p:spTree>
    <p:extLst>
      <p:ext uri="{BB962C8B-B14F-4D97-AF65-F5344CB8AC3E}">
        <p14:creationId xmlns:p14="http://schemas.microsoft.com/office/powerpoint/2010/main" val="21383205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>
            <a:extLst>
              <a:ext uri="{FF2B5EF4-FFF2-40B4-BE49-F238E27FC236}">
                <a16:creationId xmlns:a16="http://schemas.microsoft.com/office/drawing/2014/main" id="{CBF0192D-B133-474E-AEB8-2E48F85A64F1}"/>
              </a:ext>
            </a:extLst>
          </p:cNvPr>
          <p:cNvSpPr/>
          <p:nvPr/>
        </p:nvSpPr>
        <p:spPr>
          <a:xfrm>
            <a:off x="3253409" y="344557"/>
            <a:ext cx="5685182" cy="87464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</a:rPr>
              <a:t>3.</a:t>
            </a:r>
            <a:r>
              <a:rPr lang="zh-CN" altLang="en-US" sz="3200" dirty="0">
                <a:solidFill>
                  <a:schemeClr val="tx1"/>
                </a:solidFill>
              </a:rPr>
              <a:t>创建</a:t>
            </a:r>
            <a:r>
              <a:rPr lang="en-US" altLang="zh-CN" sz="3200" dirty="0">
                <a:solidFill>
                  <a:schemeClr val="tx1"/>
                </a:solidFill>
              </a:rPr>
              <a:t>Job—</a:t>
            </a:r>
            <a:r>
              <a:rPr lang="zh-CN" altLang="en-US" sz="3200" dirty="0">
                <a:solidFill>
                  <a:schemeClr val="tx1"/>
                </a:solidFill>
              </a:rPr>
              <a:t>远程部署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B2A7FF6-922A-433A-8CC0-E9FE3A54EA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086" y="1325219"/>
            <a:ext cx="8496300" cy="5438775"/>
          </a:xfrm>
          <a:prstGeom prst="rect">
            <a:avLst/>
          </a:prstGeom>
        </p:spPr>
      </p:pic>
      <p:sp>
        <p:nvSpPr>
          <p:cNvPr id="6" name="矩形: 圆角 5">
            <a:extLst>
              <a:ext uri="{FF2B5EF4-FFF2-40B4-BE49-F238E27FC236}">
                <a16:creationId xmlns:a16="http://schemas.microsoft.com/office/drawing/2014/main" id="{D47CFBD7-FE80-4662-8879-49CFDA4DFE1D}"/>
              </a:ext>
            </a:extLst>
          </p:cNvPr>
          <p:cNvSpPr/>
          <p:nvPr/>
        </p:nvSpPr>
        <p:spPr>
          <a:xfrm>
            <a:off x="7991061" y="2676939"/>
            <a:ext cx="3969853" cy="23853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进入某次构建，可以查看构建详细信息。</a:t>
            </a:r>
          </a:p>
        </p:txBody>
      </p:sp>
    </p:spTree>
    <p:extLst>
      <p:ext uri="{BB962C8B-B14F-4D97-AF65-F5344CB8AC3E}">
        <p14:creationId xmlns:p14="http://schemas.microsoft.com/office/powerpoint/2010/main" val="23861322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1AFB20-EE8A-421C-89FC-B2EB587ECC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8000" b="1" dirty="0"/>
              <a:t>Thank You</a:t>
            </a:r>
            <a:endParaRPr lang="zh-CN" altLang="en-US" sz="8000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1B6B9B8-992C-4201-B097-F4ABD856021B}"/>
              </a:ext>
            </a:extLst>
          </p:cNvPr>
          <p:cNvSpPr txBox="1"/>
          <p:nvPr/>
        </p:nvSpPr>
        <p:spPr>
          <a:xfrm>
            <a:off x="9345478" y="5904854"/>
            <a:ext cx="24208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Author : </a:t>
            </a:r>
            <a:r>
              <a:rPr lang="zh-CN" altLang="en-US" sz="2400" b="1" dirty="0"/>
              <a:t>朱哲</a:t>
            </a:r>
            <a:endParaRPr lang="en-US" altLang="zh-CN" sz="2400" b="1" dirty="0"/>
          </a:p>
          <a:p>
            <a:r>
              <a:rPr lang="en-US" altLang="zh-CN" sz="2400" b="1" dirty="0"/>
              <a:t>Date : 2018-3-1</a:t>
            </a:r>
            <a:endParaRPr lang="zh-CN" altLang="en-US" sz="2400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99D2579-D597-4AD3-997E-11EA6B26B2F2}"/>
              </a:ext>
            </a:extLst>
          </p:cNvPr>
          <p:cNvSpPr txBox="1"/>
          <p:nvPr/>
        </p:nvSpPr>
        <p:spPr>
          <a:xfrm>
            <a:off x="7315200" y="4969566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Jenkins</a:t>
            </a:r>
            <a:r>
              <a:rPr lang="zh-CN" altLang="en-US" dirty="0"/>
              <a:t>详细</a:t>
            </a:r>
            <a:r>
              <a:rPr lang="en-US" altLang="zh-CN" dirty="0"/>
              <a:t>http://www.jenkins.org.cn/968.html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4568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1AFB20-EE8A-421C-89FC-B2EB587ECC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8296"/>
            <a:ext cx="9144000" cy="1018554"/>
          </a:xfrm>
        </p:spPr>
        <p:txBody>
          <a:bodyPr/>
          <a:lstStyle/>
          <a:p>
            <a:r>
              <a:rPr lang="en-US" altLang="zh-CN" b="1" dirty="0" err="1"/>
              <a:t>jenkins</a:t>
            </a:r>
            <a:endParaRPr lang="zh-CN" altLang="en-US" b="1" dirty="0"/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CBF0192D-B133-474E-AEB8-2E48F85A64F1}"/>
              </a:ext>
            </a:extLst>
          </p:cNvPr>
          <p:cNvSpPr/>
          <p:nvPr/>
        </p:nvSpPr>
        <p:spPr>
          <a:xfrm>
            <a:off x="3253409" y="1722782"/>
            <a:ext cx="5685182" cy="87464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</a:rPr>
              <a:t>1.Jenkins</a:t>
            </a:r>
            <a:r>
              <a:rPr lang="zh-CN" altLang="en-US" sz="3200" dirty="0">
                <a:solidFill>
                  <a:schemeClr val="tx1"/>
                </a:solidFill>
              </a:rPr>
              <a:t>安装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BD8D0540-93BD-4374-BA08-D8BC6C9F590A}"/>
              </a:ext>
            </a:extLst>
          </p:cNvPr>
          <p:cNvSpPr/>
          <p:nvPr/>
        </p:nvSpPr>
        <p:spPr>
          <a:xfrm>
            <a:off x="3253409" y="4764155"/>
            <a:ext cx="5685182" cy="87464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</a:rPr>
              <a:t>3.</a:t>
            </a:r>
            <a:r>
              <a:rPr lang="zh-CN" altLang="en-US" sz="3200" dirty="0">
                <a:solidFill>
                  <a:schemeClr val="tx1"/>
                </a:solidFill>
              </a:rPr>
              <a:t>创建</a:t>
            </a:r>
            <a:r>
              <a:rPr lang="en-US" altLang="zh-CN" sz="3200" dirty="0">
                <a:solidFill>
                  <a:schemeClr val="tx1"/>
                </a:solidFill>
              </a:rPr>
              <a:t>Job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DF9B62A8-A906-40FE-96A5-835663A152A7}"/>
              </a:ext>
            </a:extLst>
          </p:cNvPr>
          <p:cNvSpPr/>
          <p:nvPr/>
        </p:nvSpPr>
        <p:spPr>
          <a:xfrm>
            <a:off x="3253409" y="3304553"/>
            <a:ext cx="5685182" cy="87464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</a:rPr>
              <a:t>2.Jenkins</a:t>
            </a:r>
            <a:r>
              <a:rPr lang="zh-CN" altLang="en-US" sz="3200" dirty="0">
                <a:solidFill>
                  <a:schemeClr val="tx1"/>
                </a:solidFill>
              </a:rPr>
              <a:t>配置</a:t>
            </a:r>
          </a:p>
        </p:txBody>
      </p:sp>
    </p:spTree>
    <p:extLst>
      <p:ext uri="{BB962C8B-B14F-4D97-AF65-F5344CB8AC3E}">
        <p14:creationId xmlns:p14="http://schemas.microsoft.com/office/powerpoint/2010/main" val="3528827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>
            <a:extLst>
              <a:ext uri="{FF2B5EF4-FFF2-40B4-BE49-F238E27FC236}">
                <a16:creationId xmlns:a16="http://schemas.microsoft.com/office/drawing/2014/main" id="{CBF0192D-B133-474E-AEB8-2E48F85A64F1}"/>
              </a:ext>
            </a:extLst>
          </p:cNvPr>
          <p:cNvSpPr/>
          <p:nvPr/>
        </p:nvSpPr>
        <p:spPr>
          <a:xfrm>
            <a:off x="3253409" y="344557"/>
            <a:ext cx="5685182" cy="87464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</a:rPr>
              <a:t>1.Jenkins</a:t>
            </a:r>
            <a:r>
              <a:rPr lang="zh-CN" altLang="en-US" sz="3200" dirty="0">
                <a:solidFill>
                  <a:schemeClr val="tx1"/>
                </a:solidFill>
              </a:rPr>
              <a:t>安装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45DA13B-0A28-41FD-8620-BC0CD3352C2D}"/>
              </a:ext>
            </a:extLst>
          </p:cNvPr>
          <p:cNvSpPr txBox="1"/>
          <p:nvPr/>
        </p:nvSpPr>
        <p:spPr>
          <a:xfrm>
            <a:off x="1585993" y="1379259"/>
            <a:ext cx="9020013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1.</a:t>
            </a:r>
            <a:r>
              <a:rPr lang="zh-CN" altLang="en-US" sz="2800" dirty="0"/>
              <a:t>下载</a:t>
            </a:r>
            <a:r>
              <a:rPr lang="en-US" altLang="zh-CN" sz="2800" dirty="0"/>
              <a:t>Jenkins</a:t>
            </a:r>
          </a:p>
          <a:p>
            <a:r>
              <a:rPr lang="en-US" altLang="zh-CN" sz="2800" dirty="0"/>
              <a:t>         </a:t>
            </a:r>
            <a:r>
              <a:rPr lang="en-US" altLang="zh-CN" sz="2800" dirty="0">
                <a:hlinkClick r:id="rId2"/>
              </a:rPr>
              <a:t>http://updates.jenkins-ci.org/download/war/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en-US" altLang="zh-CN" sz="2800" dirty="0"/>
              <a:t>2.</a:t>
            </a:r>
            <a:r>
              <a:rPr lang="zh-CN" altLang="en-US" sz="2800" dirty="0"/>
              <a:t>安装 （确保已经安装了</a:t>
            </a:r>
            <a:r>
              <a:rPr lang="en-US" altLang="zh-CN" sz="2800" dirty="0" err="1"/>
              <a:t>jdk</a:t>
            </a:r>
            <a:r>
              <a:rPr lang="en-US" altLang="zh-CN" sz="2800" dirty="0"/>
              <a:t> ,</a:t>
            </a:r>
            <a:r>
              <a:rPr lang="en-US" altLang="zh-CN" sz="2800" dirty="0" err="1"/>
              <a:t>maven,tomcat</a:t>
            </a:r>
            <a:r>
              <a:rPr lang="zh-CN" altLang="en-US" sz="2800" dirty="0"/>
              <a:t>）</a:t>
            </a:r>
            <a:endParaRPr lang="en-US" altLang="zh-CN" sz="2800" dirty="0"/>
          </a:p>
          <a:p>
            <a:r>
              <a:rPr lang="en-US" altLang="zh-CN" sz="2800" dirty="0"/>
              <a:t>        </a:t>
            </a:r>
            <a:r>
              <a:rPr lang="zh-CN" altLang="en-US" sz="2800" dirty="0"/>
              <a:t>把下载的</a:t>
            </a:r>
            <a:r>
              <a:rPr lang="en-US" altLang="zh-CN" sz="2800" dirty="0" err="1"/>
              <a:t>jenkins.war</a:t>
            </a:r>
            <a:r>
              <a:rPr lang="en-US" altLang="zh-CN" sz="2800" dirty="0"/>
              <a:t> </a:t>
            </a:r>
            <a:r>
              <a:rPr lang="zh-CN" altLang="en-US" sz="2800" dirty="0"/>
              <a:t>解压到</a:t>
            </a:r>
            <a:r>
              <a:rPr lang="en-US" altLang="zh-CN" sz="2800" dirty="0"/>
              <a:t>tomcat</a:t>
            </a:r>
            <a:r>
              <a:rPr lang="zh-CN" altLang="en-US" sz="2800" dirty="0"/>
              <a:t>中，启动</a:t>
            </a:r>
            <a:r>
              <a:rPr lang="en-US" altLang="zh-CN" sz="2800" dirty="0"/>
              <a:t>tomcat</a:t>
            </a:r>
          </a:p>
          <a:p>
            <a:endParaRPr lang="en-US" altLang="zh-CN" dirty="0"/>
          </a:p>
          <a:p>
            <a:r>
              <a:rPr lang="en-US" altLang="zh-CN" sz="2800" dirty="0"/>
              <a:t>3.</a:t>
            </a:r>
            <a:r>
              <a:rPr lang="zh-CN" altLang="en-US" sz="2800" dirty="0"/>
              <a:t>在浏览器上输入</a:t>
            </a:r>
            <a:r>
              <a:rPr lang="en-US" altLang="zh-CN" sz="2800" dirty="0" err="1"/>
              <a:t>ip</a:t>
            </a:r>
            <a:r>
              <a:rPr lang="zh-CN" altLang="en-US" sz="2800" dirty="0"/>
              <a:t>地址（</a:t>
            </a:r>
            <a:r>
              <a:rPr lang="en-US" altLang="zh-CN" sz="2800" dirty="0"/>
              <a:t>http://ip:</a:t>
            </a:r>
            <a:r>
              <a:rPr lang="zh-CN" altLang="en-US" sz="2800" dirty="0"/>
              <a:t>端口）即可访问</a:t>
            </a:r>
            <a:r>
              <a:rPr lang="en-US" altLang="zh-CN" sz="2800" dirty="0"/>
              <a:t>.</a:t>
            </a:r>
          </a:p>
          <a:p>
            <a:r>
              <a:rPr lang="en-US" altLang="zh-CN" sz="2800" dirty="0"/>
              <a:t>4.</a:t>
            </a:r>
            <a:r>
              <a:rPr lang="zh-CN" altLang="en-US" sz="2800" dirty="0"/>
              <a:t>首次进入</a:t>
            </a:r>
            <a:r>
              <a:rPr lang="en-US" altLang="zh-CN" sz="2800" dirty="0" err="1"/>
              <a:t>jenkins</a:t>
            </a:r>
            <a:r>
              <a:rPr lang="zh-CN" altLang="en-US" sz="2800" dirty="0"/>
              <a:t>如要输入密码，密码位置：</a:t>
            </a:r>
            <a:endParaRPr lang="en-US" altLang="zh-CN" sz="2800" dirty="0"/>
          </a:p>
          <a:p>
            <a:r>
              <a:rPr lang="en-US" altLang="zh-CN" sz="2800" dirty="0"/>
              <a:t> /root/.</a:t>
            </a:r>
            <a:r>
              <a:rPr lang="en-US" altLang="zh-CN" sz="2800" dirty="0" err="1"/>
              <a:t>jenkins</a:t>
            </a:r>
            <a:r>
              <a:rPr lang="en-US" altLang="zh-CN" sz="2800" dirty="0"/>
              <a:t>/secrets/</a:t>
            </a:r>
            <a:r>
              <a:rPr lang="en-US" altLang="zh-CN" sz="2800" dirty="0" err="1"/>
              <a:t>initialAdminPassword</a:t>
            </a:r>
            <a:endParaRPr lang="en-US" altLang="zh-CN" sz="2800" dirty="0"/>
          </a:p>
          <a:p>
            <a:r>
              <a:rPr lang="en-US" altLang="zh-CN" sz="2800" dirty="0"/>
              <a:t>5.</a:t>
            </a:r>
            <a:r>
              <a:rPr lang="zh-CN" altLang="en-US" sz="2800" dirty="0"/>
              <a:t>进入选择插件安装界面，选择第一个（</a:t>
            </a:r>
            <a:r>
              <a:rPr lang="en-US" altLang="zh-CN" sz="2800" dirty="0"/>
              <a:t>Install          suggested plugins</a:t>
            </a:r>
            <a:r>
              <a:rPr lang="zh-CN" altLang="en-US" sz="2800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052670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>
            <a:extLst>
              <a:ext uri="{FF2B5EF4-FFF2-40B4-BE49-F238E27FC236}">
                <a16:creationId xmlns:a16="http://schemas.microsoft.com/office/drawing/2014/main" id="{CBF0192D-B133-474E-AEB8-2E48F85A64F1}"/>
              </a:ext>
            </a:extLst>
          </p:cNvPr>
          <p:cNvSpPr/>
          <p:nvPr/>
        </p:nvSpPr>
        <p:spPr>
          <a:xfrm>
            <a:off x="3253409" y="344557"/>
            <a:ext cx="5685182" cy="87464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</a:rPr>
              <a:t>2.Jenkins</a:t>
            </a:r>
            <a:r>
              <a:rPr lang="zh-CN" altLang="en-US" sz="3200" dirty="0">
                <a:solidFill>
                  <a:schemeClr val="tx1"/>
                </a:solidFill>
              </a:rPr>
              <a:t>配置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45DA13B-0A28-41FD-8620-BC0CD3352C2D}"/>
              </a:ext>
            </a:extLst>
          </p:cNvPr>
          <p:cNvSpPr txBox="1"/>
          <p:nvPr/>
        </p:nvSpPr>
        <p:spPr>
          <a:xfrm>
            <a:off x="1585993" y="1723816"/>
            <a:ext cx="9020013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在</a:t>
            </a:r>
            <a:r>
              <a:rPr lang="en-US" altLang="zh-CN" sz="2800" dirty="0"/>
              <a:t>/root/ </a:t>
            </a:r>
            <a:r>
              <a:rPr lang="zh-CN" altLang="en-US" sz="2800" dirty="0"/>
              <a:t>目录下会自动生成一个</a:t>
            </a:r>
            <a:r>
              <a:rPr lang="en-US" altLang="zh-CN" sz="2800" dirty="0"/>
              <a:t>.</a:t>
            </a:r>
            <a:r>
              <a:rPr lang="en-US" altLang="zh-CN" sz="2800" dirty="0" err="1"/>
              <a:t>jenkins</a:t>
            </a:r>
            <a:r>
              <a:rPr lang="zh-CN" altLang="en-US" sz="2800" dirty="0"/>
              <a:t>文件夹</a:t>
            </a:r>
            <a:endParaRPr lang="en-US" altLang="zh-CN" sz="2800" dirty="0"/>
          </a:p>
          <a:p>
            <a:r>
              <a:rPr lang="en-US" altLang="zh-CN" sz="2400" b="1" dirty="0"/>
              <a:t>     plugins  </a:t>
            </a:r>
            <a:r>
              <a:rPr lang="zh-CN" altLang="en-US" sz="2400" b="1" dirty="0"/>
              <a:t>插件安装目录</a:t>
            </a:r>
            <a:endParaRPr lang="en-US" altLang="zh-CN" sz="2400" b="1" dirty="0"/>
          </a:p>
          <a:p>
            <a:r>
              <a:rPr lang="en-US" altLang="zh-CN" sz="2400" b="1" dirty="0"/>
              <a:t>     workspace  </a:t>
            </a:r>
            <a:r>
              <a:rPr lang="zh-CN" altLang="en-US" sz="2400" b="1" dirty="0"/>
              <a:t>从</a:t>
            </a:r>
            <a:r>
              <a:rPr lang="en-US" altLang="zh-CN" sz="2400" b="1" dirty="0"/>
              <a:t>git</a:t>
            </a:r>
            <a:r>
              <a:rPr lang="zh-CN" altLang="en-US" sz="2400" b="1" dirty="0"/>
              <a:t>或</a:t>
            </a:r>
            <a:r>
              <a:rPr lang="en-US" altLang="zh-CN" sz="2400" b="1" dirty="0" err="1"/>
              <a:t>svn</a:t>
            </a:r>
            <a:r>
              <a:rPr lang="zh-CN" altLang="en-US" sz="2400" b="1" dirty="0"/>
              <a:t>上获取的资源目录</a:t>
            </a:r>
            <a:endParaRPr lang="en-US" altLang="zh-CN" sz="2400" b="1" dirty="0"/>
          </a:p>
          <a:p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F6E6FE5-E181-4180-ADED-651E6E24CF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993" y="3595302"/>
            <a:ext cx="9315450" cy="1200150"/>
          </a:xfrm>
          <a:prstGeom prst="rect">
            <a:avLst/>
          </a:prstGeom>
        </p:spPr>
      </p:pic>
      <p:sp>
        <p:nvSpPr>
          <p:cNvPr id="4" name="矩形: 圆角 3">
            <a:extLst>
              <a:ext uri="{FF2B5EF4-FFF2-40B4-BE49-F238E27FC236}">
                <a16:creationId xmlns:a16="http://schemas.microsoft.com/office/drawing/2014/main" id="{5BD305B0-B9B5-427A-A9CE-CF600D855FB3}"/>
              </a:ext>
            </a:extLst>
          </p:cNvPr>
          <p:cNvSpPr/>
          <p:nvPr/>
        </p:nvSpPr>
        <p:spPr>
          <a:xfrm>
            <a:off x="1585993" y="5287617"/>
            <a:ext cx="4775049" cy="8083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Workspace </a:t>
            </a:r>
            <a:r>
              <a:rPr lang="zh-CN" altLang="en-US" dirty="0"/>
              <a:t>中就是每一个</a:t>
            </a:r>
            <a:r>
              <a:rPr lang="en-US" altLang="zh-CN" dirty="0"/>
              <a:t>Job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0057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>
            <a:extLst>
              <a:ext uri="{FF2B5EF4-FFF2-40B4-BE49-F238E27FC236}">
                <a16:creationId xmlns:a16="http://schemas.microsoft.com/office/drawing/2014/main" id="{CBF0192D-B133-474E-AEB8-2E48F85A64F1}"/>
              </a:ext>
            </a:extLst>
          </p:cNvPr>
          <p:cNvSpPr/>
          <p:nvPr/>
        </p:nvSpPr>
        <p:spPr>
          <a:xfrm>
            <a:off x="3253409" y="344557"/>
            <a:ext cx="5685182" cy="87464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</a:rPr>
              <a:t>2.Jenkins</a:t>
            </a:r>
            <a:r>
              <a:rPr lang="zh-CN" altLang="en-US" sz="3200" dirty="0">
                <a:solidFill>
                  <a:schemeClr val="tx1"/>
                </a:solidFill>
              </a:rPr>
              <a:t>配置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38F2791-108D-4230-B4D7-AA95D5F884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727" y="1370777"/>
            <a:ext cx="8061049" cy="5142665"/>
          </a:xfrm>
          <a:prstGeom prst="rect">
            <a:avLst/>
          </a:prstGeom>
        </p:spPr>
      </p:pic>
      <p:sp>
        <p:nvSpPr>
          <p:cNvPr id="5" name="矩形: 圆角 4">
            <a:extLst>
              <a:ext uri="{FF2B5EF4-FFF2-40B4-BE49-F238E27FC236}">
                <a16:creationId xmlns:a16="http://schemas.microsoft.com/office/drawing/2014/main" id="{66042FC6-875A-492E-8AB4-686A9E1BF89B}"/>
              </a:ext>
            </a:extLst>
          </p:cNvPr>
          <p:cNvSpPr/>
          <p:nvPr/>
        </p:nvSpPr>
        <p:spPr>
          <a:xfrm>
            <a:off x="2703444" y="2170043"/>
            <a:ext cx="5340626" cy="13782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进入系统管理，如下三个是需要进行设置的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091B4AE-8881-4D39-9554-CAB2D70353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5159" y="1483364"/>
            <a:ext cx="3134804" cy="4917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25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8FBC8AAE-6968-4ED8-9FA9-179624D16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163" y="612499"/>
            <a:ext cx="9229725" cy="6086475"/>
          </a:xfrm>
          <a:prstGeom prst="rect">
            <a:avLst/>
          </a:prstGeom>
        </p:spPr>
      </p:pic>
      <p:sp>
        <p:nvSpPr>
          <p:cNvPr id="3" name="矩形: 圆角 2">
            <a:extLst>
              <a:ext uri="{FF2B5EF4-FFF2-40B4-BE49-F238E27FC236}">
                <a16:creationId xmlns:a16="http://schemas.microsoft.com/office/drawing/2014/main" id="{CBF0192D-B133-474E-AEB8-2E48F85A64F1}"/>
              </a:ext>
            </a:extLst>
          </p:cNvPr>
          <p:cNvSpPr/>
          <p:nvPr/>
        </p:nvSpPr>
        <p:spPr>
          <a:xfrm>
            <a:off x="3253409" y="344557"/>
            <a:ext cx="5685182" cy="87464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</a:rPr>
              <a:t>2.Jenkins</a:t>
            </a:r>
            <a:r>
              <a:rPr lang="zh-CN" altLang="en-US" sz="3200" dirty="0">
                <a:solidFill>
                  <a:schemeClr val="tx1"/>
                </a:solidFill>
              </a:rPr>
              <a:t>配置</a:t>
            </a:r>
            <a:r>
              <a:rPr lang="en-US" altLang="zh-CN" sz="3200" dirty="0">
                <a:solidFill>
                  <a:schemeClr val="tx1"/>
                </a:solidFill>
              </a:rPr>
              <a:t>—</a:t>
            </a:r>
            <a:r>
              <a:rPr lang="zh-CN" altLang="en-US" sz="3200" dirty="0">
                <a:solidFill>
                  <a:schemeClr val="tx1"/>
                </a:solidFill>
              </a:rPr>
              <a:t>系统设置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CAD149D5-7C68-4D5D-B94F-ACFA706B501A}"/>
              </a:ext>
            </a:extLst>
          </p:cNvPr>
          <p:cNvSpPr/>
          <p:nvPr/>
        </p:nvSpPr>
        <p:spPr>
          <a:xfrm>
            <a:off x="357809" y="1046922"/>
            <a:ext cx="1802295" cy="44792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进入系统设置：</a:t>
            </a:r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r>
              <a:rPr lang="en-US" altLang="zh-CN" dirty="0"/>
              <a:t>1.</a:t>
            </a:r>
            <a:r>
              <a:rPr lang="zh-CN" altLang="en-US" dirty="0"/>
              <a:t>全局</a:t>
            </a:r>
            <a:r>
              <a:rPr lang="en-US" altLang="zh-CN" dirty="0"/>
              <a:t>MAVEN_OPTS </a:t>
            </a:r>
            <a:r>
              <a:rPr lang="zh-CN" altLang="en-US" dirty="0"/>
              <a:t>配置本地的</a:t>
            </a:r>
            <a:r>
              <a:rPr lang="en-US" altLang="zh-CN" dirty="0"/>
              <a:t>maven</a:t>
            </a:r>
            <a:r>
              <a:rPr lang="zh-CN" altLang="en-US" dirty="0"/>
              <a:t>仓库。</a:t>
            </a:r>
            <a:endParaRPr lang="en-US" altLang="zh-CN" dirty="0"/>
          </a:p>
          <a:p>
            <a:pPr algn="ctr"/>
            <a:r>
              <a:rPr lang="en-US" altLang="zh-CN" dirty="0"/>
              <a:t>2.</a:t>
            </a:r>
          </a:p>
          <a:p>
            <a:pPr algn="ctr"/>
            <a:r>
              <a:rPr lang="zh-CN" altLang="en-US" dirty="0"/>
              <a:t>其他设置都可以保持默认。</a:t>
            </a:r>
          </a:p>
        </p:txBody>
      </p:sp>
    </p:spTree>
    <p:extLst>
      <p:ext uri="{BB962C8B-B14F-4D97-AF65-F5344CB8AC3E}">
        <p14:creationId xmlns:p14="http://schemas.microsoft.com/office/powerpoint/2010/main" val="932432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>
            <a:extLst>
              <a:ext uri="{FF2B5EF4-FFF2-40B4-BE49-F238E27FC236}">
                <a16:creationId xmlns:a16="http://schemas.microsoft.com/office/drawing/2014/main" id="{CBF0192D-B133-474E-AEB8-2E48F85A64F1}"/>
              </a:ext>
            </a:extLst>
          </p:cNvPr>
          <p:cNvSpPr/>
          <p:nvPr/>
        </p:nvSpPr>
        <p:spPr>
          <a:xfrm>
            <a:off x="3253409" y="344557"/>
            <a:ext cx="5685182" cy="87464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</a:rPr>
              <a:t>2.Jenkins</a:t>
            </a:r>
            <a:r>
              <a:rPr lang="zh-CN" altLang="en-US" sz="3200" dirty="0">
                <a:solidFill>
                  <a:schemeClr val="tx1"/>
                </a:solidFill>
              </a:rPr>
              <a:t>配置</a:t>
            </a:r>
            <a:r>
              <a:rPr lang="en-US" altLang="zh-CN" sz="3200" dirty="0">
                <a:solidFill>
                  <a:schemeClr val="tx1"/>
                </a:solidFill>
              </a:rPr>
              <a:t>—</a:t>
            </a:r>
            <a:r>
              <a:rPr lang="zh-CN" altLang="en-US" sz="3200" dirty="0">
                <a:solidFill>
                  <a:schemeClr val="tx1"/>
                </a:solidFill>
              </a:rPr>
              <a:t>全局工具配置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980D2F8-3EF5-440F-9268-B8AC0EA3FC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871" y="1794841"/>
            <a:ext cx="8601075" cy="3790950"/>
          </a:xfrm>
          <a:prstGeom prst="rect">
            <a:avLst/>
          </a:prstGeom>
        </p:spPr>
      </p:pic>
      <p:sp>
        <p:nvSpPr>
          <p:cNvPr id="4" name="矩形: 圆角 3">
            <a:extLst>
              <a:ext uri="{FF2B5EF4-FFF2-40B4-BE49-F238E27FC236}">
                <a16:creationId xmlns:a16="http://schemas.microsoft.com/office/drawing/2014/main" id="{4CDB7C6B-8939-4F84-8193-6CDA9568EAE3}"/>
              </a:ext>
            </a:extLst>
          </p:cNvPr>
          <p:cNvSpPr/>
          <p:nvPr/>
        </p:nvSpPr>
        <p:spPr>
          <a:xfrm>
            <a:off x="1417982" y="3843131"/>
            <a:ext cx="4121426" cy="7023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配置</a:t>
            </a:r>
            <a:r>
              <a:rPr lang="en-US" altLang="zh-CN" dirty="0"/>
              <a:t>setting</a:t>
            </a:r>
            <a:r>
              <a:rPr lang="zh-CN" altLang="en-US" dirty="0"/>
              <a:t>文件</a:t>
            </a:r>
          </a:p>
        </p:txBody>
      </p:sp>
    </p:spTree>
    <p:extLst>
      <p:ext uri="{BB962C8B-B14F-4D97-AF65-F5344CB8AC3E}">
        <p14:creationId xmlns:p14="http://schemas.microsoft.com/office/powerpoint/2010/main" val="2296287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>
            <a:extLst>
              <a:ext uri="{FF2B5EF4-FFF2-40B4-BE49-F238E27FC236}">
                <a16:creationId xmlns:a16="http://schemas.microsoft.com/office/drawing/2014/main" id="{CBF0192D-B133-474E-AEB8-2E48F85A64F1}"/>
              </a:ext>
            </a:extLst>
          </p:cNvPr>
          <p:cNvSpPr/>
          <p:nvPr/>
        </p:nvSpPr>
        <p:spPr>
          <a:xfrm>
            <a:off x="3253409" y="344557"/>
            <a:ext cx="5685182" cy="87464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</a:rPr>
              <a:t>2.Jenkins</a:t>
            </a:r>
            <a:r>
              <a:rPr lang="zh-CN" altLang="en-US" sz="3200" dirty="0">
                <a:solidFill>
                  <a:schemeClr val="tx1"/>
                </a:solidFill>
              </a:rPr>
              <a:t>配置</a:t>
            </a:r>
            <a:r>
              <a:rPr lang="en-US" altLang="zh-CN" sz="3200" dirty="0">
                <a:solidFill>
                  <a:schemeClr val="tx1"/>
                </a:solidFill>
              </a:rPr>
              <a:t>—</a:t>
            </a:r>
            <a:r>
              <a:rPr lang="zh-CN" altLang="en-US" sz="3200" dirty="0">
                <a:solidFill>
                  <a:schemeClr val="tx1"/>
                </a:solidFill>
              </a:rPr>
              <a:t>全局工具配置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3A9EB70-3374-4F02-93CB-A6AB82157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284" y="1438896"/>
            <a:ext cx="9105900" cy="2867025"/>
          </a:xfrm>
          <a:prstGeom prst="rect">
            <a:avLst/>
          </a:prstGeom>
        </p:spPr>
      </p:pic>
      <p:sp>
        <p:nvSpPr>
          <p:cNvPr id="6" name="矩形: 圆角 5">
            <a:extLst>
              <a:ext uri="{FF2B5EF4-FFF2-40B4-BE49-F238E27FC236}">
                <a16:creationId xmlns:a16="http://schemas.microsoft.com/office/drawing/2014/main" id="{6744788E-3C03-42AC-977F-C52251FA386C}"/>
              </a:ext>
            </a:extLst>
          </p:cNvPr>
          <p:cNvSpPr/>
          <p:nvPr/>
        </p:nvSpPr>
        <p:spPr>
          <a:xfrm>
            <a:off x="1450284" y="4810539"/>
            <a:ext cx="8873159" cy="9409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配置</a:t>
            </a:r>
            <a:r>
              <a:rPr lang="en-US" altLang="zh-CN" dirty="0" err="1"/>
              <a:t>jdk</a:t>
            </a:r>
            <a:r>
              <a:rPr lang="en-US" altLang="zh-CN" dirty="0"/>
              <a:t>.</a:t>
            </a:r>
          </a:p>
          <a:p>
            <a:r>
              <a:rPr lang="zh-CN" altLang="en-US" dirty="0"/>
              <a:t>自动安装默认是选中的，把它取掉。</a:t>
            </a:r>
            <a:endParaRPr lang="en-US" altLang="zh-CN" dirty="0"/>
          </a:p>
          <a:p>
            <a:pPr algn="ctr"/>
            <a:endParaRPr lang="zh-CN" altLang="en-US" dirty="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C547D671-A7C6-41F2-9F07-26D8A1FC8907}"/>
              </a:ext>
            </a:extLst>
          </p:cNvPr>
          <p:cNvCxnSpPr/>
          <p:nvPr/>
        </p:nvCxnSpPr>
        <p:spPr>
          <a:xfrm flipV="1">
            <a:off x="2319130" y="3220278"/>
            <a:ext cx="1762540" cy="2292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6114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>
            <a:extLst>
              <a:ext uri="{FF2B5EF4-FFF2-40B4-BE49-F238E27FC236}">
                <a16:creationId xmlns:a16="http://schemas.microsoft.com/office/drawing/2014/main" id="{CBF0192D-B133-474E-AEB8-2E48F85A64F1}"/>
              </a:ext>
            </a:extLst>
          </p:cNvPr>
          <p:cNvSpPr/>
          <p:nvPr/>
        </p:nvSpPr>
        <p:spPr>
          <a:xfrm>
            <a:off x="3253409" y="344557"/>
            <a:ext cx="5685182" cy="87464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</a:rPr>
              <a:t>2.Jenkins</a:t>
            </a:r>
            <a:r>
              <a:rPr lang="zh-CN" altLang="en-US" sz="3200" dirty="0">
                <a:solidFill>
                  <a:schemeClr val="tx1"/>
                </a:solidFill>
              </a:rPr>
              <a:t>配置</a:t>
            </a:r>
            <a:r>
              <a:rPr lang="en-US" altLang="zh-CN" sz="3200" dirty="0">
                <a:solidFill>
                  <a:schemeClr val="tx1"/>
                </a:solidFill>
              </a:rPr>
              <a:t>—</a:t>
            </a:r>
            <a:r>
              <a:rPr lang="zh-CN" altLang="en-US" sz="3200" dirty="0">
                <a:solidFill>
                  <a:schemeClr val="tx1"/>
                </a:solidFill>
              </a:rPr>
              <a:t>全局工具配置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EC372B9-C36A-455D-AC6B-B16B03574C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812" y="2043112"/>
            <a:ext cx="9096375" cy="2771775"/>
          </a:xfrm>
          <a:prstGeom prst="rect">
            <a:avLst/>
          </a:prstGeom>
        </p:spPr>
      </p:pic>
      <p:sp>
        <p:nvSpPr>
          <p:cNvPr id="4" name="矩形: 圆角 3">
            <a:extLst>
              <a:ext uri="{FF2B5EF4-FFF2-40B4-BE49-F238E27FC236}">
                <a16:creationId xmlns:a16="http://schemas.microsoft.com/office/drawing/2014/main" id="{C29C5884-C662-4281-8D05-6677EA792926}"/>
              </a:ext>
            </a:extLst>
          </p:cNvPr>
          <p:cNvSpPr/>
          <p:nvPr/>
        </p:nvSpPr>
        <p:spPr>
          <a:xfrm>
            <a:off x="1547812" y="5300870"/>
            <a:ext cx="4452730" cy="8613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配置</a:t>
            </a:r>
            <a:r>
              <a:rPr lang="en-US" altLang="zh-CN" dirty="0"/>
              <a:t>maven,</a:t>
            </a:r>
            <a:r>
              <a:rPr lang="zh-CN" altLang="en-US" dirty="0"/>
              <a:t>同</a:t>
            </a:r>
            <a:r>
              <a:rPr lang="en-US" altLang="zh-CN" dirty="0"/>
              <a:t>JDK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2113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507</Words>
  <Application>Microsoft Office PowerPoint</Application>
  <PresentationFormat>宽屏</PresentationFormat>
  <Paragraphs>69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3" baseType="lpstr">
      <vt:lpstr>等线</vt:lpstr>
      <vt:lpstr>等线 Light</vt:lpstr>
      <vt:lpstr>Arial</vt:lpstr>
      <vt:lpstr>Office 主题​​</vt:lpstr>
      <vt:lpstr>Jenkins自动化部署</vt:lpstr>
      <vt:lpstr>jenkins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jenkins</dc:title>
  <dc:creator>pactera</dc:creator>
  <cp:lastModifiedBy>pactera</cp:lastModifiedBy>
  <cp:revision>99</cp:revision>
  <dcterms:created xsi:type="dcterms:W3CDTF">2018-03-01T06:01:21Z</dcterms:created>
  <dcterms:modified xsi:type="dcterms:W3CDTF">2018-03-01T07:52:09Z</dcterms:modified>
</cp:coreProperties>
</file>