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5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F85CF8E-2659-48D9-A06E-164CBBF008D3}" type="datetimeFigureOut">
              <a:rPr lang="zh-CN" altLang="en-US" smtClean="0"/>
              <a:t>2014/1/26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8862C78A-3B3F-4C96-A113-AE3A293687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Teradata</a:t>
            </a:r>
            <a:r>
              <a:rPr lang="en-US" altLang="zh-CN" dirty="0" smtClean="0"/>
              <a:t> homework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多元化：拓展思维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动态脚本语言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IntellJ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</a:p>
          <a:p>
            <a:r>
              <a:rPr lang="zh-CN" altLang="en-US" dirty="0" smtClean="0"/>
              <a:t>浏览器：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IE</a:t>
            </a:r>
          </a:p>
          <a:p>
            <a:r>
              <a:rPr lang="en-US" altLang="zh-CN" dirty="0" smtClean="0"/>
              <a:t>JDK1.6</a:t>
            </a:r>
          </a:p>
          <a:p>
            <a:r>
              <a:rPr lang="en-US" altLang="zh-CN" dirty="0" smtClean="0"/>
              <a:t>Maven 3.11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完成过程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建立坚实的后台，单元测试通过</a:t>
            </a:r>
            <a:endParaRPr lang="en-US" altLang="zh-CN" dirty="0" smtClean="0"/>
          </a:p>
          <a:p>
            <a:r>
              <a:rPr lang="zh-CN" altLang="en-US" dirty="0" smtClean="0"/>
              <a:t>编写前台原型和</a:t>
            </a:r>
            <a:r>
              <a:rPr lang="en-US" altLang="zh-CN" dirty="0" smtClean="0"/>
              <a:t>JS</a:t>
            </a:r>
          </a:p>
          <a:p>
            <a:r>
              <a:rPr lang="zh-CN" altLang="en-US" dirty="0" smtClean="0"/>
              <a:t>前</a:t>
            </a:r>
            <a:r>
              <a:rPr lang="zh-CN" altLang="en-US" dirty="0" smtClean="0"/>
              <a:t>后台结合</a:t>
            </a:r>
            <a:endParaRPr lang="en-US" altLang="zh-CN" dirty="0" smtClean="0"/>
          </a:p>
          <a:p>
            <a:r>
              <a:rPr lang="zh-CN" altLang="en-US" dirty="0" smtClean="0"/>
              <a:t>综合测试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后台技术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Spring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持久层</a:t>
            </a:r>
            <a:r>
              <a:rPr lang="en-US" altLang="zh-CN" dirty="0" smtClean="0"/>
              <a:t>(Dao)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Spring JDBC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层</a:t>
            </a:r>
            <a:r>
              <a:rPr lang="en-US" altLang="zh-CN" dirty="0" smtClean="0"/>
              <a:t>: Spring MVC</a:t>
            </a:r>
          </a:p>
          <a:p>
            <a:r>
              <a:rPr lang="en-US" altLang="zh-CN" dirty="0" smtClean="0"/>
              <a:t>Apache POI</a:t>
            </a:r>
            <a:r>
              <a:rPr lang="zh-CN" altLang="en-US" dirty="0" smtClean="0"/>
              <a:t>：解析</a:t>
            </a:r>
            <a:r>
              <a:rPr lang="en-US" altLang="zh-CN" dirty="0" smtClean="0"/>
              <a:t>Excel</a:t>
            </a:r>
          </a:p>
          <a:p>
            <a:r>
              <a:rPr lang="zh-CN" altLang="en-US" dirty="0" smtClean="0"/>
              <a:t>分层：</a:t>
            </a:r>
            <a:r>
              <a:rPr lang="en-US" altLang="zh-CN" dirty="0" smtClean="0"/>
              <a:t>Web + Service + Dao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数据库、服务器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数据库：嵌入式数据库</a:t>
            </a:r>
            <a:r>
              <a:rPr lang="en-US" altLang="zh-CN" dirty="0" smtClean="0"/>
              <a:t>H2</a:t>
            </a:r>
            <a:r>
              <a:rPr lang="zh-CN" altLang="en-US" dirty="0" smtClean="0"/>
              <a:t>（方便测试和部署）</a:t>
            </a:r>
            <a:endParaRPr lang="en-US" altLang="zh-CN" dirty="0" smtClean="0"/>
          </a:p>
          <a:p>
            <a:r>
              <a:rPr lang="en-US" altLang="zh-CN" dirty="0" smtClean="0"/>
              <a:t>Server</a:t>
            </a:r>
            <a:r>
              <a:rPr lang="zh-CN" altLang="en-US" dirty="0" smtClean="0"/>
              <a:t>：嵌入式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（借助</a:t>
            </a:r>
            <a:r>
              <a:rPr lang="en-US" altLang="zh-CN" dirty="0" smtClean="0"/>
              <a:t>Maven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前台技术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r>
              <a:rPr lang="en-US" altLang="zh-CN" dirty="0" smtClean="0"/>
              <a:t>Bootstrap</a:t>
            </a:r>
          </a:p>
          <a:p>
            <a:r>
              <a:rPr lang="en-US" altLang="zh-CN" dirty="0" err="1" smtClean="0"/>
              <a:t>JqueryUI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autocomplete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ChartJS</a:t>
            </a:r>
            <a:r>
              <a:rPr lang="en-US" altLang="zh-CN" dirty="0" smtClean="0"/>
              <a:t>(</a:t>
            </a:r>
            <a:r>
              <a:rPr lang="zh-CN" altLang="en-US" dirty="0" smtClean="0"/>
              <a:t>图表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难点、亮点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解析超过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万行的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解决方式：使用</a:t>
            </a:r>
            <a:r>
              <a:rPr lang="en-US" altLang="zh-CN" dirty="0" smtClean="0"/>
              <a:t>POI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SAX</a:t>
            </a:r>
            <a:r>
              <a:rPr lang="zh-CN" altLang="en-US" dirty="0" smtClean="0"/>
              <a:t>的方式，而不是解析</a:t>
            </a:r>
            <a:r>
              <a:rPr lang="en-US" altLang="zh-CN" dirty="0" smtClean="0"/>
              <a:t>DOM</a:t>
            </a:r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映射，直接使用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SQL batch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图表，而不是</a:t>
            </a:r>
            <a:r>
              <a:rPr lang="en-US" altLang="zh-CN" dirty="0" smtClean="0"/>
              <a:t>flash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使用延迟加载的</a:t>
            </a:r>
            <a:r>
              <a:rPr lang="en-US" altLang="zh-CN" dirty="0" smtClean="0"/>
              <a:t>table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面向对象的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有待改进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Chart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技术，在低版本</a:t>
            </a:r>
            <a:r>
              <a:rPr lang="en-US" altLang="zh-CN" dirty="0" smtClean="0"/>
              <a:t>IE</a:t>
            </a:r>
            <a:r>
              <a:rPr lang="zh-CN" altLang="en-US" dirty="0" smtClean="0"/>
              <a:t>下支持不是很好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个人关注的技术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领域驱动设计、设计模式、</a:t>
            </a:r>
            <a:r>
              <a:rPr lang="en-US" altLang="zh-CN" dirty="0" smtClean="0"/>
              <a:t>OO</a:t>
            </a:r>
            <a:r>
              <a:rPr lang="zh-CN" altLang="en-US" dirty="0" smtClean="0"/>
              <a:t>建模</a:t>
            </a:r>
            <a:endParaRPr lang="en-US" altLang="zh-CN" dirty="0" smtClean="0"/>
          </a:p>
          <a:p>
            <a:r>
              <a:rPr lang="en-US" altLang="zh-CN" dirty="0" smtClean="0"/>
              <a:t>Java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r>
              <a:rPr lang="zh-CN" altLang="en-US" dirty="0" smtClean="0"/>
              <a:t>前台技术、面向对象的</a:t>
            </a:r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CCE8C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31</TotalTime>
  <Words>198</Words>
  <Application>Microsoft Office PowerPoint</Application>
  <PresentationFormat>全屏显示(4:3)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视点</vt:lpstr>
      <vt:lpstr>Teradata homework演示</vt:lpstr>
      <vt:lpstr>开发环境</vt:lpstr>
      <vt:lpstr>完成过程</vt:lpstr>
      <vt:lpstr>后台技术</vt:lpstr>
      <vt:lpstr>数据库、服务器</vt:lpstr>
      <vt:lpstr>前台技术</vt:lpstr>
      <vt:lpstr>难点、亮点</vt:lpstr>
      <vt:lpstr>有待改进</vt:lpstr>
      <vt:lpstr>个人关注的技术</vt:lpstr>
      <vt:lpstr>未来发展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Teradata homework演示</dc:title>
  <dc:creator>zhuxj</dc:creator>
  <cp:lastModifiedBy>zhuxj</cp:lastModifiedBy>
  <cp:revision>19</cp:revision>
  <dcterms:created xsi:type="dcterms:W3CDTF">2014-01-25T17:32:23Z</dcterms:created>
  <dcterms:modified xsi:type="dcterms:W3CDTF">2014-01-25T18:04:10Z</dcterms:modified>
</cp:coreProperties>
</file>