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8C0-BD74-4113-97CD-95EB4D04244F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73AA-3D62-43DD-8C4A-98E790F1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73AA-3D62-43DD-8C4A-98E790F1D1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82D9-4377-4A76-B836-F573A2915493}" type="datetimeFigureOut">
              <a:rPr lang="en-US" smtClean="0"/>
              <a:t>2016-04-16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C50F-4364-44CF-B87A-A4BBC908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World-Spec-lt-blue-no-outli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4012" r="4012"/>
          <a:stretch>
            <a:fillRect/>
          </a:stretch>
        </p:blipFill>
        <p:spPr>
          <a:xfrm>
            <a:off x="297333" y="898448"/>
            <a:ext cx="11127903" cy="5959552"/>
          </a:xfrm>
          <a:prstGeom prst="rect">
            <a:avLst/>
          </a:prstGeom>
          <a:noFill/>
        </p:spPr>
      </p:pic>
      <p:sp>
        <p:nvSpPr>
          <p:cNvPr id="7" name="Flowchart: Process 6"/>
          <p:cNvSpPr/>
          <p:nvPr/>
        </p:nvSpPr>
        <p:spPr>
          <a:xfrm>
            <a:off x="8286435" y="2326756"/>
            <a:ext cx="1464908" cy="41054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WuXi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China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Launch in Sep, 2014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982029" y="3034650"/>
            <a:ext cx="73721" cy="725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>
            <a:off x="9018889" y="2737302"/>
            <a:ext cx="1" cy="297348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41313" y="3118145"/>
            <a:ext cx="80089" cy="79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Flowchart: Process 14"/>
          <p:cNvSpPr/>
          <p:nvPr/>
        </p:nvSpPr>
        <p:spPr>
          <a:xfrm>
            <a:off x="9121402" y="3529841"/>
            <a:ext cx="1472682" cy="49028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SuZhou</a:t>
            </a:r>
            <a:r>
              <a:rPr lang="en-US" sz="1200" dirty="0" smtClean="0">
                <a:solidFill>
                  <a:schemeClr val="tx1"/>
                </a:solidFill>
              </a:rPr>
              <a:t>, China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Dec, 2014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5" idx="0"/>
            <a:endCxn id="14" idx="5"/>
          </p:cNvCxnSpPr>
          <p:nvPr/>
        </p:nvCxnSpPr>
        <p:spPr>
          <a:xfrm flipH="1" flipV="1">
            <a:off x="9109673" y="3186341"/>
            <a:ext cx="748070" cy="3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705465" y="3561383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Flowchart: Process 26"/>
          <p:cNvSpPr/>
          <p:nvPr/>
        </p:nvSpPr>
        <p:spPr>
          <a:xfrm>
            <a:off x="7441433" y="2976411"/>
            <a:ext cx="1439734" cy="3621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Korat, Thailand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Feb, 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2"/>
            <a:endCxn id="20" idx="1"/>
          </p:cNvCxnSpPr>
          <p:nvPr/>
        </p:nvCxnSpPr>
        <p:spPr>
          <a:xfrm>
            <a:off x="8161300" y="3338587"/>
            <a:ext cx="555097" cy="233726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urved Left Arrow 46"/>
          <p:cNvSpPr/>
          <p:nvPr/>
        </p:nvSpPr>
        <p:spPr>
          <a:xfrm>
            <a:off x="9070742" y="3040095"/>
            <a:ext cx="618806" cy="138814"/>
          </a:xfrm>
          <a:custGeom>
            <a:avLst/>
            <a:gdLst>
              <a:gd name="connsiteX0" fmla="*/ 0 w 652143"/>
              <a:gd name="connsiteY0" fmla="*/ 107735 h 143646"/>
              <a:gd name="connsiteX1" fmla="*/ 35912 w 652143"/>
              <a:gd name="connsiteY1" fmla="*/ 71753 h 143646"/>
              <a:gd name="connsiteX2" fmla="*/ 35912 w 652143"/>
              <a:gd name="connsiteY2" fmla="*/ 91567 h 143646"/>
              <a:gd name="connsiteX3" fmla="*/ 610569 w 652143"/>
              <a:gd name="connsiteY3" fmla="*/ 61916 h 143646"/>
              <a:gd name="connsiteX4" fmla="*/ 35913 w 652143"/>
              <a:gd name="connsiteY4" fmla="*/ 123762 h 143646"/>
              <a:gd name="connsiteX5" fmla="*/ 35912 w 652143"/>
              <a:gd name="connsiteY5" fmla="*/ 143576 h 143646"/>
              <a:gd name="connsiteX6" fmla="*/ 0 w 652143"/>
              <a:gd name="connsiteY6" fmla="*/ 107735 h 143646"/>
              <a:gd name="connsiteX0" fmla="*/ 652143 w 652143"/>
              <a:gd name="connsiteY0" fmla="*/ 78014 h 143646"/>
              <a:gd name="connsiteX1" fmla="*/ 0 w 652143"/>
              <a:gd name="connsiteY1" fmla="*/ 32196 h 143646"/>
              <a:gd name="connsiteX2" fmla="*/ 0 w 652143"/>
              <a:gd name="connsiteY2" fmla="*/ 0 h 143646"/>
              <a:gd name="connsiteX3" fmla="*/ 652143 w 652143"/>
              <a:gd name="connsiteY3" fmla="*/ 45818 h 143646"/>
              <a:gd name="connsiteX4" fmla="*/ 652143 w 652143"/>
              <a:gd name="connsiteY4" fmla="*/ 78014 h 143646"/>
              <a:gd name="connsiteX0" fmla="*/ 652143 w 652143"/>
              <a:gd name="connsiteY0" fmla="*/ 78014 h 143646"/>
              <a:gd name="connsiteX1" fmla="*/ 0 w 652143"/>
              <a:gd name="connsiteY1" fmla="*/ 32196 h 143646"/>
              <a:gd name="connsiteX2" fmla="*/ 0 w 652143"/>
              <a:gd name="connsiteY2" fmla="*/ 0 h 143646"/>
              <a:gd name="connsiteX3" fmla="*/ 652143 w 652143"/>
              <a:gd name="connsiteY3" fmla="*/ 45818 h 143646"/>
              <a:gd name="connsiteX4" fmla="*/ 652143 w 652143"/>
              <a:gd name="connsiteY4" fmla="*/ 78014 h 143646"/>
              <a:gd name="connsiteX5" fmla="*/ 35911 w 652143"/>
              <a:gd name="connsiteY5" fmla="*/ 123762 h 143646"/>
              <a:gd name="connsiteX6" fmla="*/ 35912 w 652143"/>
              <a:gd name="connsiteY6" fmla="*/ 143576 h 143646"/>
              <a:gd name="connsiteX7" fmla="*/ 0 w 652143"/>
              <a:gd name="connsiteY7" fmla="*/ 107735 h 143646"/>
              <a:gd name="connsiteX8" fmla="*/ 35912 w 652143"/>
              <a:gd name="connsiteY8" fmla="*/ 71753 h 143646"/>
              <a:gd name="connsiteX9" fmla="*/ 35912 w 652143"/>
              <a:gd name="connsiteY9" fmla="*/ 91567 h 143646"/>
              <a:gd name="connsiteX10" fmla="*/ 610569 w 652143"/>
              <a:gd name="connsiteY10" fmla="*/ 61916 h 143646"/>
              <a:gd name="connsiteX0" fmla="*/ 54769 w 707416"/>
              <a:gd name="connsiteY0" fmla="*/ 107735 h 143576"/>
              <a:gd name="connsiteX1" fmla="*/ 90681 w 707416"/>
              <a:gd name="connsiteY1" fmla="*/ 71753 h 143576"/>
              <a:gd name="connsiteX2" fmla="*/ 90681 w 707416"/>
              <a:gd name="connsiteY2" fmla="*/ 91567 h 143576"/>
              <a:gd name="connsiteX3" fmla="*/ 665338 w 707416"/>
              <a:gd name="connsiteY3" fmla="*/ 61916 h 143576"/>
              <a:gd name="connsiteX4" fmla="*/ 90682 w 707416"/>
              <a:gd name="connsiteY4" fmla="*/ 123762 h 143576"/>
              <a:gd name="connsiteX5" fmla="*/ 90681 w 707416"/>
              <a:gd name="connsiteY5" fmla="*/ 143576 h 143576"/>
              <a:gd name="connsiteX6" fmla="*/ 54769 w 707416"/>
              <a:gd name="connsiteY6" fmla="*/ 107735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54769 w 707416"/>
              <a:gd name="connsiteY2" fmla="*/ 0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0 w 707416"/>
              <a:gd name="connsiteY2" fmla="*/ 4762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5" fmla="*/ 90680 w 707416"/>
              <a:gd name="connsiteY5" fmla="*/ 123762 h 143576"/>
              <a:gd name="connsiteX6" fmla="*/ 90681 w 707416"/>
              <a:gd name="connsiteY6" fmla="*/ 143576 h 143576"/>
              <a:gd name="connsiteX7" fmla="*/ 54769 w 707416"/>
              <a:gd name="connsiteY7" fmla="*/ 107735 h 143576"/>
              <a:gd name="connsiteX8" fmla="*/ 90681 w 707416"/>
              <a:gd name="connsiteY8" fmla="*/ 71753 h 143576"/>
              <a:gd name="connsiteX9" fmla="*/ 90681 w 707416"/>
              <a:gd name="connsiteY9" fmla="*/ 91567 h 143576"/>
              <a:gd name="connsiteX10" fmla="*/ 665338 w 707416"/>
              <a:gd name="connsiteY10" fmla="*/ 61916 h 143576"/>
              <a:gd name="connsiteX0" fmla="*/ 54769 w 707416"/>
              <a:gd name="connsiteY0" fmla="*/ 107735 h 143576"/>
              <a:gd name="connsiteX1" fmla="*/ 90681 w 707416"/>
              <a:gd name="connsiteY1" fmla="*/ 71753 h 143576"/>
              <a:gd name="connsiteX2" fmla="*/ 90681 w 707416"/>
              <a:gd name="connsiteY2" fmla="*/ 91567 h 143576"/>
              <a:gd name="connsiteX3" fmla="*/ 665338 w 707416"/>
              <a:gd name="connsiteY3" fmla="*/ 61916 h 143576"/>
              <a:gd name="connsiteX4" fmla="*/ 90682 w 707416"/>
              <a:gd name="connsiteY4" fmla="*/ 123762 h 143576"/>
              <a:gd name="connsiteX5" fmla="*/ 90681 w 707416"/>
              <a:gd name="connsiteY5" fmla="*/ 143576 h 143576"/>
              <a:gd name="connsiteX6" fmla="*/ 54769 w 707416"/>
              <a:gd name="connsiteY6" fmla="*/ 107735 h 143576"/>
              <a:gd name="connsiteX0" fmla="*/ 706912 w 707416"/>
              <a:gd name="connsiteY0" fmla="*/ 78014 h 143576"/>
              <a:gd name="connsiteX1" fmla="*/ 54769 w 707416"/>
              <a:gd name="connsiteY1" fmla="*/ 32196 h 143576"/>
              <a:gd name="connsiteX2" fmla="*/ 54769 w 707416"/>
              <a:gd name="connsiteY2" fmla="*/ 0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0" fmla="*/ 706912 w 707416"/>
              <a:gd name="connsiteY0" fmla="*/ 78014 h 143576"/>
              <a:gd name="connsiteX1" fmla="*/ 7144 w 707416"/>
              <a:gd name="connsiteY1" fmla="*/ 29815 h 143576"/>
              <a:gd name="connsiteX2" fmla="*/ 0 w 707416"/>
              <a:gd name="connsiteY2" fmla="*/ 4762 h 143576"/>
              <a:gd name="connsiteX3" fmla="*/ 706912 w 707416"/>
              <a:gd name="connsiteY3" fmla="*/ 45818 h 143576"/>
              <a:gd name="connsiteX4" fmla="*/ 706912 w 707416"/>
              <a:gd name="connsiteY4" fmla="*/ 78014 h 143576"/>
              <a:gd name="connsiteX5" fmla="*/ 90680 w 707416"/>
              <a:gd name="connsiteY5" fmla="*/ 123762 h 143576"/>
              <a:gd name="connsiteX6" fmla="*/ 90681 w 707416"/>
              <a:gd name="connsiteY6" fmla="*/ 143576 h 143576"/>
              <a:gd name="connsiteX7" fmla="*/ 54769 w 707416"/>
              <a:gd name="connsiteY7" fmla="*/ 107735 h 143576"/>
              <a:gd name="connsiteX8" fmla="*/ 90681 w 707416"/>
              <a:gd name="connsiteY8" fmla="*/ 71753 h 143576"/>
              <a:gd name="connsiteX9" fmla="*/ 90681 w 707416"/>
              <a:gd name="connsiteY9" fmla="*/ 91567 h 143576"/>
              <a:gd name="connsiteX10" fmla="*/ 665338 w 707416"/>
              <a:gd name="connsiteY10" fmla="*/ 61916 h 143576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54769 w 707416"/>
              <a:gd name="connsiteY1" fmla="*/ 27434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7144 w 707416"/>
              <a:gd name="connsiteY1" fmla="*/ 25053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4288 w 707416"/>
              <a:gd name="connsiteY1" fmla="*/ 29816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7144 w 707416"/>
              <a:gd name="connsiteY1" fmla="*/ 25053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4288 w 707416"/>
              <a:gd name="connsiteY1" fmla="*/ 29816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665338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706912 w 707416"/>
              <a:gd name="connsiteY4" fmla="*/ 73252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706912 w 707416"/>
              <a:gd name="connsiteY3" fmla="*/ 41056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706912 w 707416"/>
              <a:gd name="connsiteY4" fmla="*/ 73252 h 138814"/>
              <a:gd name="connsiteX0" fmla="*/ 706912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706912 w 707416"/>
              <a:gd name="connsiteY0" fmla="*/ 73252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706912 w 707416"/>
              <a:gd name="connsiteY4" fmla="*/ 73252 h 138814"/>
              <a:gd name="connsiteX0" fmla="*/ 618806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707416"/>
              <a:gd name="connsiteY0" fmla="*/ 102973 h 138814"/>
              <a:gd name="connsiteX1" fmla="*/ 90681 w 707416"/>
              <a:gd name="connsiteY1" fmla="*/ 66991 h 138814"/>
              <a:gd name="connsiteX2" fmla="*/ 90681 w 707416"/>
              <a:gd name="connsiteY2" fmla="*/ 86805 h 138814"/>
              <a:gd name="connsiteX3" fmla="*/ 665338 w 707416"/>
              <a:gd name="connsiteY3" fmla="*/ 57154 h 138814"/>
              <a:gd name="connsiteX4" fmla="*/ 90682 w 707416"/>
              <a:gd name="connsiteY4" fmla="*/ 119000 h 138814"/>
              <a:gd name="connsiteX5" fmla="*/ 90681 w 707416"/>
              <a:gd name="connsiteY5" fmla="*/ 138814 h 138814"/>
              <a:gd name="connsiteX6" fmla="*/ 54769 w 707416"/>
              <a:gd name="connsiteY6" fmla="*/ 102973 h 138814"/>
              <a:gd name="connsiteX0" fmla="*/ 616425 w 707416"/>
              <a:gd name="connsiteY0" fmla="*/ 80396 h 138814"/>
              <a:gd name="connsiteX1" fmla="*/ 16669 w 707416"/>
              <a:gd name="connsiteY1" fmla="*/ 13148 h 138814"/>
              <a:gd name="connsiteX2" fmla="*/ 7144 w 707416"/>
              <a:gd name="connsiteY2" fmla="*/ 1 h 138814"/>
              <a:gd name="connsiteX3" fmla="*/ 614043 w 707416"/>
              <a:gd name="connsiteY3" fmla="*/ 50581 h 138814"/>
              <a:gd name="connsiteX4" fmla="*/ 616425 w 707416"/>
              <a:gd name="connsiteY4" fmla="*/ 80396 h 138814"/>
              <a:gd name="connsiteX0" fmla="*/ 618806 w 707416"/>
              <a:gd name="connsiteY0" fmla="*/ 73252 h 138814"/>
              <a:gd name="connsiteX1" fmla="*/ 9526 w 707416"/>
              <a:gd name="connsiteY1" fmla="*/ 10766 h 138814"/>
              <a:gd name="connsiteX2" fmla="*/ 0 w 707416"/>
              <a:gd name="connsiteY2" fmla="*/ 0 h 138814"/>
              <a:gd name="connsiteX3" fmla="*/ 602137 w 707416"/>
              <a:gd name="connsiteY3" fmla="*/ 50581 h 138814"/>
              <a:gd name="connsiteX4" fmla="*/ 618806 w 707416"/>
              <a:gd name="connsiteY4" fmla="*/ 70871 h 138814"/>
              <a:gd name="connsiteX5" fmla="*/ 90680 w 707416"/>
              <a:gd name="connsiteY5" fmla="*/ 119000 h 138814"/>
              <a:gd name="connsiteX6" fmla="*/ 90681 w 707416"/>
              <a:gd name="connsiteY6" fmla="*/ 138814 h 138814"/>
              <a:gd name="connsiteX7" fmla="*/ 54769 w 707416"/>
              <a:gd name="connsiteY7" fmla="*/ 102973 h 138814"/>
              <a:gd name="connsiteX8" fmla="*/ 90681 w 707416"/>
              <a:gd name="connsiteY8" fmla="*/ 66991 h 138814"/>
              <a:gd name="connsiteX9" fmla="*/ 90681 w 707416"/>
              <a:gd name="connsiteY9" fmla="*/ 86805 h 138814"/>
              <a:gd name="connsiteX10" fmla="*/ 596282 w 707416"/>
              <a:gd name="connsiteY10" fmla="*/ 57154 h 138814"/>
              <a:gd name="connsiteX0" fmla="*/ 54769 w 618806"/>
              <a:gd name="connsiteY0" fmla="*/ 102973 h 138814"/>
              <a:gd name="connsiteX1" fmla="*/ 90681 w 618806"/>
              <a:gd name="connsiteY1" fmla="*/ 66991 h 138814"/>
              <a:gd name="connsiteX2" fmla="*/ 90681 w 618806"/>
              <a:gd name="connsiteY2" fmla="*/ 86805 h 138814"/>
              <a:gd name="connsiteX3" fmla="*/ 565325 w 618806"/>
              <a:gd name="connsiteY3" fmla="*/ 61917 h 138814"/>
              <a:gd name="connsiteX4" fmla="*/ 90682 w 618806"/>
              <a:gd name="connsiteY4" fmla="*/ 119000 h 138814"/>
              <a:gd name="connsiteX5" fmla="*/ 90681 w 618806"/>
              <a:gd name="connsiteY5" fmla="*/ 138814 h 138814"/>
              <a:gd name="connsiteX6" fmla="*/ 54769 w 618806"/>
              <a:gd name="connsiteY6" fmla="*/ 102973 h 138814"/>
              <a:gd name="connsiteX0" fmla="*/ 616425 w 618806"/>
              <a:gd name="connsiteY0" fmla="*/ 80396 h 138814"/>
              <a:gd name="connsiteX1" fmla="*/ 16669 w 618806"/>
              <a:gd name="connsiteY1" fmla="*/ 13148 h 138814"/>
              <a:gd name="connsiteX2" fmla="*/ 7144 w 618806"/>
              <a:gd name="connsiteY2" fmla="*/ 1 h 138814"/>
              <a:gd name="connsiteX3" fmla="*/ 614043 w 618806"/>
              <a:gd name="connsiteY3" fmla="*/ 50581 h 138814"/>
              <a:gd name="connsiteX4" fmla="*/ 616425 w 618806"/>
              <a:gd name="connsiteY4" fmla="*/ 80396 h 138814"/>
              <a:gd name="connsiteX0" fmla="*/ 618806 w 618806"/>
              <a:gd name="connsiteY0" fmla="*/ 73252 h 138814"/>
              <a:gd name="connsiteX1" fmla="*/ 9526 w 618806"/>
              <a:gd name="connsiteY1" fmla="*/ 10766 h 138814"/>
              <a:gd name="connsiteX2" fmla="*/ 0 w 618806"/>
              <a:gd name="connsiteY2" fmla="*/ 0 h 138814"/>
              <a:gd name="connsiteX3" fmla="*/ 602137 w 618806"/>
              <a:gd name="connsiteY3" fmla="*/ 50581 h 138814"/>
              <a:gd name="connsiteX4" fmla="*/ 618806 w 618806"/>
              <a:gd name="connsiteY4" fmla="*/ 70871 h 138814"/>
              <a:gd name="connsiteX5" fmla="*/ 90680 w 618806"/>
              <a:gd name="connsiteY5" fmla="*/ 119000 h 138814"/>
              <a:gd name="connsiteX6" fmla="*/ 90681 w 618806"/>
              <a:gd name="connsiteY6" fmla="*/ 138814 h 138814"/>
              <a:gd name="connsiteX7" fmla="*/ 54769 w 618806"/>
              <a:gd name="connsiteY7" fmla="*/ 102973 h 138814"/>
              <a:gd name="connsiteX8" fmla="*/ 90681 w 618806"/>
              <a:gd name="connsiteY8" fmla="*/ 66991 h 138814"/>
              <a:gd name="connsiteX9" fmla="*/ 90681 w 618806"/>
              <a:gd name="connsiteY9" fmla="*/ 86805 h 138814"/>
              <a:gd name="connsiteX10" fmla="*/ 596282 w 618806"/>
              <a:gd name="connsiteY10" fmla="*/ 57154 h 13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8806" h="138814" stroke="0" extrusionOk="0">
                <a:moveTo>
                  <a:pt x="54769" y="102973"/>
                </a:moveTo>
                <a:lnTo>
                  <a:pt x="90681" y="66991"/>
                </a:lnTo>
                <a:lnTo>
                  <a:pt x="90681" y="86805"/>
                </a:lnTo>
                <a:cubicBezTo>
                  <a:pt x="348985" y="85804"/>
                  <a:pt x="474435" y="78934"/>
                  <a:pt x="565325" y="61917"/>
                </a:cubicBezTo>
                <a:cubicBezTo>
                  <a:pt x="720000" y="90875"/>
                  <a:pt x="530255" y="117297"/>
                  <a:pt x="90682" y="119000"/>
                </a:cubicBezTo>
                <a:cubicBezTo>
                  <a:pt x="90682" y="125605"/>
                  <a:pt x="90681" y="132209"/>
                  <a:pt x="90681" y="138814"/>
                </a:cubicBezTo>
                <a:lnTo>
                  <a:pt x="54769" y="102973"/>
                </a:lnTo>
                <a:close/>
              </a:path>
              <a:path w="618806" h="138814" fill="darkenLess" stroke="0" extrusionOk="0">
                <a:moveTo>
                  <a:pt x="616425" y="80396"/>
                </a:moveTo>
                <a:cubicBezTo>
                  <a:pt x="616425" y="55091"/>
                  <a:pt x="376838" y="13148"/>
                  <a:pt x="16669" y="13148"/>
                </a:cubicBezTo>
                <a:lnTo>
                  <a:pt x="7144" y="1"/>
                </a:lnTo>
                <a:cubicBezTo>
                  <a:pt x="367313" y="1"/>
                  <a:pt x="614043" y="25276"/>
                  <a:pt x="614043" y="50581"/>
                </a:cubicBezTo>
                <a:lnTo>
                  <a:pt x="616425" y="80396"/>
                </a:lnTo>
                <a:close/>
              </a:path>
              <a:path w="618806" h="138814" fill="none" extrusionOk="0">
                <a:moveTo>
                  <a:pt x="618806" y="73252"/>
                </a:moveTo>
                <a:cubicBezTo>
                  <a:pt x="618806" y="47947"/>
                  <a:pt x="369695" y="10766"/>
                  <a:pt x="9526" y="10766"/>
                </a:cubicBezTo>
                <a:cubicBezTo>
                  <a:pt x="9526" y="34"/>
                  <a:pt x="0" y="10732"/>
                  <a:pt x="0" y="0"/>
                </a:cubicBezTo>
                <a:cubicBezTo>
                  <a:pt x="360169" y="0"/>
                  <a:pt x="602137" y="25276"/>
                  <a:pt x="602137" y="50581"/>
                </a:cubicBezTo>
                <a:lnTo>
                  <a:pt x="618806" y="70871"/>
                </a:lnTo>
                <a:cubicBezTo>
                  <a:pt x="618806" y="95195"/>
                  <a:pt x="436371" y="117661"/>
                  <a:pt x="90680" y="119000"/>
                </a:cubicBezTo>
                <a:cubicBezTo>
                  <a:pt x="90680" y="125605"/>
                  <a:pt x="90681" y="132209"/>
                  <a:pt x="90681" y="138814"/>
                </a:cubicBezTo>
                <a:lnTo>
                  <a:pt x="54769" y="102973"/>
                </a:lnTo>
                <a:lnTo>
                  <a:pt x="90681" y="66991"/>
                </a:lnTo>
                <a:lnTo>
                  <a:pt x="90681" y="86805"/>
                </a:lnTo>
                <a:cubicBezTo>
                  <a:pt x="348985" y="85804"/>
                  <a:pt x="505392" y="74171"/>
                  <a:pt x="596282" y="57154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9"/>
          <p:cNvSpPr/>
          <p:nvPr/>
        </p:nvSpPr>
        <p:spPr>
          <a:xfrm>
            <a:off x="8817640" y="4085661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Flowchart: Process 26"/>
          <p:cNvSpPr/>
          <p:nvPr/>
        </p:nvSpPr>
        <p:spPr>
          <a:xfrm>
            <a:off x="8135095" y="4737178"/>
            <a:ext cx="1439734" cy="362176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Seremban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Malaysia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Jul, 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17" idx="4"/>
            <a:endCxn id="21" idx="0"/>
          </p:cNvCxnSpPr>
          <p:nvPr/>
        </p:nvCxnSpPr>
        <p:spPr>
          <a:xfrm flipH="1">
            <a:off x="8854962" y="4160296"/>
            <a:ext cx="1" cy="576882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875" y="-295591"/>
            <a:ext cx="314641" cy="314641"/>
          </a:xfrm>
          <a:prstGeom prst="rect">
            <a:avLst/>
          </a:prstGeom>
        </p:spPr>
      </p:pic>
      <p:sp>
        <p:nvSpPr>
          <p:cNvPr id="28" name="右弧形箭头 27"/>
          <p:cNvSpPr/>
          <p:nvPr/>
        </p:nvSpPr>
        <p:spPr>
          <a:xfrm rot="2402497">
            <a:off x="8895483" y="3182421"/>
            <a:ext cx="179152" cy="586436"/>
          </a:xfrm>
          <a:custGeom>
            <a:avLst/>
            <a:gdLst>
              <a:gd name="connsiteX0" fmla="*/ 0 w 123291"/>
              <a:gd name="connsiteY0" fmla="*/ 579894 h 610717"/>
              <a:gd name="connsiteX1" fmla="*/ 30823 w 123291"/>
              <a:gd name="connsiteY1" fmla="*/ 540109 h 610717"/>
              <a:gd name="connsiteX2" fmla="*/ 30823 w 123291"/>
              <a:gd name="connsiteY2" fmla="*/ 555521 h 610717"/>
              <a:gd name="connsiteX3" fmla="*/ 123107 w 123291"/>
              <a:gd name="connsiteY3" fmla="*/ 297654 h 610717"/>
              <a:gd name="connsiteX4" fmla="*/ 116588 w 123291"/>
              <a:gd name="connsiteY4" fmla="*/ 404860 h 610717"/>
              <a:gd name="connsiteX5" fmla="*/ 30823 w 123291"/>
              <a:gd name="connsiteY5" fmla="*/ 586345 h 610717"/>
              <a:gd name="connsiteX6" fmla="*/ 30823 w 123291"/>
              <a:gd name="connsiteY6" fmla="*/ 601755 h 610717"/>
              <a:gd name="connsiteX7" fmla="*/ 0 w 123291"/>
              <a:gd name="connsiteY7" fmla="*/ 579894 h 610717"/>
              <a:gd name="connsiteX0" fmla="*/ 123291 w 123291"/>
              <a:gd name="connsiteY0" fmla="*/ 313064 h 610717"/>
              <a:gd name="connsiteX1" fmla="*/ 0 w 123291"/>
              <a:gd name="connsiteY1" fmla="*/ 30823 h 610717"/>
              <a:gd name="connsiteX2" fmla="*/ 0 w 123291"/>
              <a:gd name="connsiteY2" fmla="*/ 0 h 610717"/>
              <a:gd name="connsiteX3" fmla="*/ 123291 w 123291"/>
              <a:gd name="connsiteY3" fmla="*/ 282241 h 610717"/>
              <a:gd name="connsiteX4" fmla="*/ 123291 w 123291"/>
              <a:gd name="connsiteY4" fmla="*/ 313064 h 610717"/>
              <a:gd name="connsiteX0" fmla="*/ 123291 w 123291"/>
              <a:gd name="connsiteY0" fmla="*/ 313064 h 610717"/>
              <a:gd name="connsiteX1" fmla="*/ 0 w 123291"/>
              <a:gd name="connsiteY1" fmla="*/ 30823 h 610717"/>
              <a:gd name="connsiteX2" fmla="*/ 0 w 123291"/>
              <a:gd name="connsiteY2" fmla="*/ 0 h 610717"/>
              <a:gd name="connsiteX3" fmla="*/ 123291 w 123291"/>
              <a:gd name="connsiteY3" fmla="*/ 282241 h 610717"/>
              <a:gd name="connsiteX4" fmla="*/ 123291 w 123291"/>
              <a:gd name="connsiteY4" fmla="*/ 313064 h 610717"/>
              <a:gd name="connsiteX5" fmla="*/ 30823 w 123291"/>
              <a:gd name="connsiteY5" fmla="*/ 586343 h 610717"/>
              <a:gd name="connsiteX6" fmla="*/ 30823 w 123291"/>
              <a:gd name="connsiteY6" fmla="*/ 601755 h 610717"/>
              <a:gd name="connsiteX7" fmla="*/ 0 w 123291"/>
              <a:gd name="connsiteY7" fmla="*/ 579894 h 610717"/>
              <a:gd name="connsiteX8" fmla="*/ 30823 w 123291"/>
              <a:gd name="connsiteY8" fmla="*/ 540109 h 610717"/>
              <a:gd name="connsiteX9" fmla="*/ 30823 w 123291"/>
              <a:gd name="connsiteY9" fmla="*/ 555521 h 610717"/>
              <a:gd name="connsiteX10" fmla="*/ 123107 w 123291"/>
              <a:gd name="connsiteY10" fmla="*/ 297654 h 610717"/>
              <a:gd name="connsiteX0" fmla="*/ 14584 w 137875"/>
              <a:gd name="connsiteY0" fmla="*/ 579894 h 601755"/>
              <a:gd name="connsiteX1" fmla="*/ 45407 w 137875"/>
              <a:gd name="connsiteY1" fmla="*/ 540109 h 601755"/>
              <a:gd name="connsiteX2" fmla="*/ 45407 w 137875"/>
              <a:gd name="connsiteY2" fmla="*/ 555521 h 601755"/>
              <a:gd name="connsiteX3" fmla="*/ 137691 w 137875"/>
              <a:gd name="connsiteY3" fmla="*/ 297654 h 601755"/>
              <a:gd name="connsiteX4" fmla="*/ 131172 w 137875"/>
              <a:gd name="connsiteY4" fmla="*/ 404860 h 601755"/>
              <a:gd name="connsiteX5" fmla="*/ 45407 w 137875"/>
              <a:gd name="connsiteY5" fmla="*/ 586345 h 601755"/>
              <a:gd name="connsiteX6" fmla="*/ 45407 w 137875"/>
              <a:gd name="connsiteY6" fmla="*/ 601755 h 601755"/>
              <a:gd name="connsiteX7" fmla="*/ 14584 w 137875"/>
              <a:gd name="connsiteY7" fmla="*/ 579894 h 601755"/>
              <a:gd name="connsiteX0" fmla="*/ 137875 w 137875"/>
              <a:gd name="connsiteY0" fmla="*/ 313064 h 601755"/>
              <a:gd name="connsiteX1" fmla="*/ 14584 w 137875"/>
              <a:gd name="connsiteY1" fmla="*/ 30823 h 601755"/>
              <a:gd name="connsiteX2" fmla="*/ 14584 w 137875"/>
              <a:gd name="connsiteY2" fmla="*/ 0 h 601755"/>
              <a:gd name="connsiteX3" fmla="*/ 137875 w 137875"/>
              <a:gd name="connsiteY3" fmla="*/ 282241 h 601755"/>
              <a:gd name="connsiteX4" fmla="*/ 137875 w 137875"/>
              <a:gd name="connsiteY4" fmla="*/ 313064 h 601755"/>
              <a:gd name="connsiteX0" fmla="*/ 137875 w 137875"/>
              <a:gd name="connsiteY0" fmla="*/ 313064 h 601755"/>
              <a:gd name="connsiteX1" fmla="*/ 14584 w 137875"/>
              <a:gd name="connsiteY1" fmla="*/ 30823 h 601755"/>
              <a:gd name="connsiteX2" fmla="*/ 0 w 137875"/>
              <a:gd name="connsiteY2" fmla="*/ 12256 h 601755"/>
              <a:gd name="connsiteX3" fmla="*/ 137875 w 137875"/>
              <a:gd name="connsiteY3" fmla="*/ 282241 h 601755"/>
              <a:gd name="connsiteX4" fmla="*/ 137875 w 137875"/>
              <a:gd name="connsiteY4" fmla="*/ 313064 h 601755"/>
              <a:gd name="connsiteX5" fmla="*/ 45407 w 137875"/>
              <a:gd name="connsiteY5" fmla="*/ 586343 h 601755"/>
              <a:gd name="connsiteX6" fmla="*/ 45407 w 137875"/>
              <a:gd name="connsiteY6" fmla="*/ 601755 h 601755"/>
              <a:gd name="connsiteX7" fmla="*/ 14584 w 137875"/>
              <a:gd name="connsiteY7" fmla="*/ 579894 h 601755"/>
              <a:gd name="connsiteX8" fmla="*/ 45407 w 137875"/>
              <a:gd name="connsiteY8" fmla="*/ 540109 h 601755"/>
              <a:gd name="connsiteX9" fmla="*/ 45407 w 137875"/>
              <a:gd name="connsiteY9" fmla="*/ 555521 h 601755"/>
              <a:gd name="connsiteX10" fmla="*/ 137691 w 137875"/>
              <a:gd name="connsiteY10" fmla="*/ 297654 h 601755"/>
              <a:gd name="connsiteX0" fmla="*/ 27055 w 150346"/>
              <a:gd name="connsiteY0" fmla="*/ 579894 h 601755"/>
              <a:gd name="connsiteX1" fmla="*/ 57878 w 150346"/>
              <a:gd name="connsiteY1" fmla="*/ 540109 h 601755"/>
              <a:gd name="connsiteX2" fmla="*/ 57878 w 150346"/>
              <a:gd name="connsiteY2" fmla="*/ 555521 h 601755"/>
              <a:gd name="connsiteX3" fmla="*/ 150162 w 150346"/>
              <a:gd name="connsiteY3" fmla="*/ 297654 h 601755"/>
              <a:gd name="connsiteX4" fmla="*/ 143643 w 150346"/>
              <a:gd name="connsiteY4" fmla="*/ 404860 h 601755"/>
              <a:gd name="connsiteX5" fmla="*/ 57878 w 150346"/>
              <a:gd name="connsiteY5" fmla="*/ 586345 h 601755"/>
              <a:gd name="connsiteX6" fmla="*/ 57878 w 150346"/>
              <a:gd name="connsiteY6" fmla="*/ 601755 h 601755"/>
              <a:gd name="connsiteX7" fmla="*/ 27055 w 150346"/>
              <a:gd name="connsiteY7" fmla="*/ 579894 h 601755"/>
              <a:gd name="connsiteX0" fmla="*/ 150346 w 150346"/>
              <a:gd name="connsiteY0" fmla="*/ 313064 h 601755"/>
              <a:gd name="connsiteX1" fmla="*/ 27055 w 150346"/>
              <a:gd name="connsiteY1" fmla="*/ 30823 h 601755"/>
              <a:gd name="connsiteX2" fmla="*/ 27055 w 150346"/>
              <a:gd name="connsiteY2" fmla="*/ 0 h 601755"/>
              <a:gd name="connsiteX3" fmla="*/ 150346 w 150346"/>
              <a:gd name="connsiteY3" fmla="*/ 282241 h 601755"/>
              <a:gd name="connsiteX4" fmla="*/ 150346 w 150346"/>
              <a:gd name="connsiteY4" fmla="*/ 313064 h 601755"/>
              <a:gd name="connsiteX0" fmla="*/ 150346 w 150346"/>
              <a:gd name="connsiteY0" fmla="*/ 313064 h 601755"/>
              <a:gd name="connsiteX1" fmla="*/ 27055 w 150346"/>
              <a:gd name="connsiteY1" fmla="*/ 30823 h 601755"/>
              <a:gd name="connsiteX2" fmla="*/ 0 w 150346"/>
              <a:gd name="connsiteY2" fmla="*/ 19625 h 601755"/>
              <a:gd name="connsiteX3" fmla="*/ 150346 w 150346"/>
              <a:gd name="connsiteY3" fmla="*/ 282241 h 601755"/>
              <a:gd name="connsiteX4" fmla="*/ 150346 w 150346"/>
              <a:gd name="connsiteY4" fmla="*/ 313064 h 601755"/>
              <a:gd name="connsiteX5" fmla="*/ 57878 w 150346"/>
              <a:gd name="connsiteY5" fmla="*/ 586343 h 601755"/>
              <a:gd name="connsiteX6" fmla="*/ 57878 w 150346"/>
              <a:gd name="connsiteY6" fmla="*/ 601755 h 601755"/>
              <a:gd name="connsiteX7" fmla="*/ 27055 w 150346"/>
              <a:gd name="connsiteY7" fmla="*/ 579894 h 601755"/>
              <a:gd name="connsiteX8" fmla="*/ 57878 w 150346"/>
              <a:gd name="connsiteY8" fmla="*/ 540109 h 601755"/>
              <a:gd name="connsiteX9" fmla="*/ 57878 w 150346"/>
              <a:gd name="connsiteY9" fmla="*/ 555521 h 601755"/>
              <a:gd name="connsiteX10" fmla="*/ 150162 w 150346"/>
              <a:gd name="connsiteY10" fmla="*/ 297654 h 601755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11" fmla="*/ 35143 w 150346"/>
              <a:gd name="connsiteY11" fmla="*/ 514994 h 586436"/>
              <a:gd name="connsiteX0" fmla="*/ 27055 w 150346"/>
              <a:gd name="connsiteY0" fmla="*/ 564575 h 586436"/>
              <a:gd name="connsiteX1" fmla="*/ 57878 w 150346"/>
              <a:gd name="connsiteY1" fmla="*/ 524790 h 586436"/>
              <a:gd name="connsiteX2" fmla="*/ 57878 w 150346"/>
              <a:gd name="connsiteY2" fmla="*/ 540202 h 586436"/>
              <a:gd name="connsiteX3" fmla="*/ 150162 w 150346"/>
              <a:gd name="connsiteY3" fmla="*/ 282335 h 586436"/>
              <a:gd name="connsiteX4" fmla="*/ 143643 w 150346"/>
              <a:gd name="connsiteY4" fmla="*/ 389541 h 586436"/>
              <a:gd name="connsiteX5" fmla="*/ 57878 w 150346"/>
              <a:gd name="connsiteY5" fmla="*/ 571026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8825 w 150346"/>
              <a:gd name="connsiteY2" fmla="*/ 0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0" fmla="*/ 150346 w 150346"/>
              <a:gd name="connsiteY0" fmla="*/ 297745 h 586436"/>
              <a:gd name="connsiteX1" fmla="*/ 27055 w 150346"/>
              <a:gd name="connsiteY1" fmla="*/ 15504 h 586436"/>
              <a:gd name="connsiteX2" fmla="*/ 0 w 150346"/>
              <a:gd name="connsiteY2" fmla="*/ 4306 h 586436"/>
              <a:gd name="connsiteX3" fmla="*/ 150346 w 150346"/>
              <a:gd name="connsiteY3" fmla="*/ 266922 h 586436"/>
              <a:gd name="connsiteX4" fmla="*/ 150346 w 150346"/>
              <a:gd name="connsiteY4" fmla="*/ 297745 h 586436"/>
              <a:gd name="connsiteX5" fmla="*/ 57878 w 150346"/>
              <a:gd name="connsiteY5" fmla="*/ 571024 h 586436"/>
              <a:gd name="connsiteX6" fmla="*/ 57878 w 150346"/>
              <a:gd name="connsiteY6" fmla="*/ 586436 h 586436"/>
              <a:gd name="connsiteX7" fmla="*/ 27055 w 150346"/>
              <a:gd name="connsiteY7" fmla="*/ 564575 h 586436"/>
              <a:gd name="connsiteX8" fmla="*/ 57878 w 150346"/>
              <a:gd name="connsiteY8" fmla="*/ 524790 h 586436"/>
              <a:gd name="connsiteX9" fmla="*/ 57878 w 150346"/>
              <a:gd name="connsiteY9" fmla="*/ 540202 h 586436"/>
              <a:gd name="connsiteX10" fmla="*/ 150162 w 150346"/>
              <a:gd name="connsiteY10" fmla="*/ 282335 h 586436"/>
              <a:gd name="connsiteX11" fmla="*/ 95554 w 150346"/>
              <a:gd name="connsiteY11" fmla="*/ 522929 h 58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46" h="586436" stroke="0" extrusionOk="0">
                <a:moveTo>
                  <a:pt x="27055" y="564575"/>
                </a:moveTo>
                <a:lnTo>
                  <a:pt x="57878" y="524790"/>
                </a:lnTo>
                <a:lnTo>
                  <a:pt x="57878" y="540202"/>
                </a:lnTo>
                <a:cubicBezTo>
                  <a:pt x="109896" y="509455"/>
                  <a:pt x="147229" y="405138"/>
                  <a:pt x="150162" y="282335"/>
                </a:cubicBezTo>
                <a:cubicBezTo>
                  <a:pt x="151031" y="318698"/>
                  <a:pt x="148817" y="355103"/>
                  <a:pt x="143643" y="389541"/>
                </a:cubicBezTo>
                <a:cubicBezTo>
                  <a:pt x="130178" y="479163"/>
                  <a:pt x="97963" y="547332"/>
                  <a:pt x="57878" y="571026"/>
                </a:cubicBezTo>
                <a:lnTo>
                  <a:pt x="57878" y="586436"/>
                </a:lnTo>
                <a:lnTo>
                  <a:pt x="27055" y="564575"/>
                </a:lnTo>
                <a:close/>
              </a:path>
              <a:path w="150346" h="586436" fill="darkenLess" stroke="0" extrusionOk="0">
                <a:moveTo>
                  <a:pt x="150346" y="297745"/>
                </a:moveTo>
                <a:cubicBezTo>
                  <a:pt x="150346" y="141868"/>
                  <a:pt x="95147" y="15504"/>
                  <a:pt x="27055" y="15504"/>
                </a:cubicBezTo>
                <a:lnTo>
                  <a:pt x="8825" y="0"/>
                </a:lnTo>
                <a:cubicBezTo>
                  <a:pt x="51394" y="21448"/>
                  <a:pt x="150346" y="111045"/>
                  <a:pt x="150346" y="266922"/>
                </a:cubicBezTo>
                <a:lnTo>
                  <a:pt x="150346" y="297745"/>
                </a:lnTo>
                <a:close/>
              </a:path>
              <a:path w="150346" h="586436" fill="none" extrusionOk="0">
                <a:moveTo>
                  <a:pt x="150346" y="297745"/>
                </a:moveTo>
                <a:cubicBezTo>
                  <a:pt x="150346" y="141868"/>
                  <a:pt x="95147" y="15504"/>
                  <a:pt x="27055" y="15504"/>
                </a:cubicBezTo>
                <a:cubicBezTo>
                  <a:pt x="27055" y="5230"/>
                  <a:pt x="0" y="14580"/>
                  <a:pt x="0" y="4306"/>
                </a:cubicBezTo>
                <a:cubicBezTo>
                  <a:pt x="68092" y="4306"/>
                  <a:pt x="150346" y="111045"/>
                  <a:pt x="150346" y="266922"/>
                </a:cubicBezTo>
                <a:lnTo>
                  <a:pt x="150346" y="297745"/>
                </a:lnTo>
                <a:cubicBezTo>
                  <a:pt x="150346" y="426446"/>
                  <a:pt x="112313" y="538848"/>
                  <a:pt x="57878" y="571024"/>
                </a:cubicBezTo>
                <a:lnTo>
                  <a:pt x="57878" y="586436"/>
                </a:lnTo>
                <a:lnTo>
                  <a:pt x="27055" y="564575"/>
                </a:lnTo>
                <a:lnTo>
                  <a:pt x="57878" y="524790"/>
                </a:lnTo>
                <a:lnTo>
                  <a:pt x="57878" y="540202"/>
                </a:lnTo>
                <a:cubicBezTo>
                  <a:pt x="109896" y="509455"/>
                  <a:pt x="147229" y="405138"/>
                  <a:pt x="150162" y="282335"/>
                </a:cubicBezTo>
                <a:cubicBezTo>
                  <a:pt x="147536" y="281634"/>
                  <a:pt x="118062" y="470083"/>
                  <a:pt x="95554" y="522929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87" y="-295592"/>
            <a:ext cx="314641" cy="31464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499" y="-514667"/>
            <a:ext cx="533716" cy="533716"/>
          </a:xfrm>
          <a:prstGeom prst="rect">
            <a:avLst/>
          </a:prstGeom>
        </p:spPr>
      </p:pic>
      <p:sp>
        <p:nvSpPr>
          <p:cNvPr id="36" name="左弧形箭头 35"/>
          <p:cNvSpPr/>
          <p:nvPr/>
        </p:nvSpPr>
        <p:spPr>
          <a:xfrm rot="20852166">
            <a:off x="8482975" y="3651256"/>
            <a:ext cx="285268" cy="549587"/>
          </a:xfrm>
          <a:custGeom>
            <a:avLst/>
            <a:gdLst>
              <a:gd name="connsiteX0" fmla="*/ 0 w 152920"/>
              <a:gd name="connsiteY0" fmla="*/ 250653 h 558650"/>
              <a:gd name="connsiteX1" fmla="*/ 114690 w 152920"/>
              <a:gd name="connsiteY1" fmla="*/ 493347 h 558650"/>
              <a:gd name="connsiteX2" fmla="*/ 114690 w 152920"/>
              <a:gd name="connsiteY2" fmla="*/ 474231 h 558650"/>
              <a:gd name="connsiteX3" fmla="*/ 152920 w 152920"/>
              <a:gd name="connsiteY3" fmla="*/ 520420 h 558650"/>
              <a:gd name="connsiteX4" fmla="*/ 114690 w 152920"/>
              <a:gd name="connsiteY4" fmla="*/ 550691 h 558650"/>
              <a:gd name="connsiteX5" fmla="*/ 114690 w 152920"/>
              <a:gd name="connsiteY5" fmla="*/ 531576 h 558650"/>
              <a:gd name="connsiteX6" fmla="*/ 0 w 152920"/>
              <a:gd name="connsiteY6" fmla="*/ 288882 h 558650"/>
              <a:gd name="connsiteX7" fmla="*/ 0 w 152920"/>
              <a:gd name="connsiteY7" fmla="*/ 250653 h 558650"/>
              <a:gd name="connsiteX0" fmla="*/ 152920 w 152920"/>
              <a:gd name="connsiteY0" fmla="*/ 38230 h 558650"/>
              <a:gd name="connsiteX1" fmla="*/ 445 w 152920"/>
              <a:gd name="connsiteY1" fmla="*/ 269768 h 558650"/>
              <a:gd name="connsiteX2" fmla="*/ 18273 w 152920"/>
              <a:gd name="connsiteY2" fmla="*/ 131833 h 558650"/>
              <a:gd name="connsiteX3" fmla="*/ 152919 w 152920"/>
              <a:gd name="connsiteY3" fmla="*/ 0 h 558650"/>
              <a:gd name="connsiteX4" fmla="*/ 152920 w 152920"/>
              <a:gd name="connsiteY4" fmla="*/ 38230 h 558650"/>
              <a:gd name="connsiteX0" fmla="*/ 0 w 152920"/>
              <a:gd name="connsiteY0" fmla="*/ 250653 h 558650"/>
              <a:gd name="connsiteX1" fmla="*/ 114690 w 152920"/>
              <a:gd name="connsiteY1" fmla="*/ 493347 h 558650"/>
              <a:gd name="connsiteX2" fmla="*/ 114690 w 152920"/>
              <a:gd name="connsiteY2" fmla="*/ 474231 h 558650"/>
              <a:gd name="connsiteX3" fmla="*/ 152920 w 152920"/>
              <a:gd name="connsiteY3" fmla="*/ 520420 h 558650"/>
              <a:gd name="connsiteX4" fmla="*/ 114690 w 152920"/>
              <a:gd name="connsiteY4" fmla="*/ 550691 h 558650"/>
              <a:gd name="connsiteX5" fmla="*/ 114690 w 152920"/>
              <a:gd name="connsiteY5" fmla="*/ 531576 h 558650"/>
              <a:gd name="connsiteX6" fmla="*/ 0 w 152920"/>
              <a:gd name="connsiteY6" fmla="*/ 288882 h 558650"/>
              <a:gd name="connsiteX7" fmla="*/ 0 w 152920"/>
              <a:gd name="connsiteY7" fmla="*/ 250653 h 558650"/>
              <a:gd name="connsiteX8" fmla="*/ 152920 w 152920"/>
              <a:gd name="connsiteY8" fmla="*/ 0 h 558650"/>
              <a:gd name="connsiteX9" fmla="*/ 152920 w 152920"/>
              <a:gd name="connsiteY9" fmla="*/ 38230 h 558650"/>
              <a:gd name="connsiteX10" fmla="*/ 445 w 152920"/>
              <a:gd name="connsiteY10" fmla="*/ 269768 h 558650"/>
              <a:gd name="connsiteX0" fmla="*/ 0 w 152945"/>
              <a:gd name="connsiteY0" fmla="*/ 250653 h 550691"/>
              <a:gd name="connsiteX1" fmla="*/ 114690 w 152945"/>
              <a:gd name="connsiteY1" fmla="*/ 493347 h 550691"/>
              <a:gd name="connsiteX2" fmla="*/ 114690 w 152945"/>
              <a:gd name="connsiteY2" fmla="*/ 474231 h 550691"/>
              <a:gd name="connsiteX3" fmla="*/ 152920 w 152945"/>
              <a:gd name="connsiteY3" fmla="*/ 520420 h 550691"/>
              <a:gd name="connsiteX4" fmla="*/ 114690 w 152945"/>
              <a:gd name="connsiteY4" fmla="*/ 550691 h 550691"/>
              <a:gd name="connsiteX5" fmla="*/ 114690 w 152945"/>
              <a:gd name="connsiteY5" fmla="*/ 531576 h 550691"/>
              <a:gd name="connsiteX6" fmla="*/ 0 w 152945"/>
              <a:gd name="connsiteY6" fmla="*/ 288882 h 550691"/>
              <a:gd name="connsiteX7" fmla="*/ 0 w 152945"/>
              <a:gd name="connsiteY7" fmla="*/ 250653 h 550691"/>
              <a:gd name="connsiteX0" fmla="*/ 152920 w 152945"/>
              <a:gd name="connsiteY0" fmla="*/ 38230 h 550691"/>
              <a:gd name="connsiteX1" fmla="*/ 445 w 152945"/>
              <a:gd name="connsiteY1" fmla="*/ 269768 h 550691"/>
              <a:gd name="connsiteX2" fmla="*/ 18273 w 152945"/>
              <a:gd name="connsiteY2" fmla="*/ 131833 h 550691"/>
              <a:gd name="connsiteX3" fmla="*/ 152919 w 152945"/>
              <a:gd name="connsiteY3" fmla="*/ 0 h 550691"/>
              <a:gd name="connsiteX4" fmla="*/ 152920 w 152945"/>
              <a:gd name="connsiteY4" fmla="*/ 38230 h 550691"/>
              <a:gd name="connsiteX0" fmla="*/ 0 w 152945"/>
              <a:gd name="connsiteY0" fmla="*/ 250653 h 550691"/>
              <a:gd name="connsiteX1" fmla="*/ 114690 w 152945"/>
              <a:gd name="connsiteY1" fmla="*/ 493347 h 550691"/>
              <a:gd name="connsiteX2" fmla="*/ 114690 w 152945"/>
              <a:gd name="connsiteY2" fmla="*/ 474231 h 550691"/>
              <a:gd name="connsiteX3" fmla="*/ 152920 w 152945"/>
              <a:gd name="connsiteY3" fmla="*/ 520420 h 550691"/>
              <a:gd name="connsiteX4" fmla="*/ 114690 w 152945"/>
              <a:gd name="connsiteY4" fmla="*/ 550691 h 550691"/>
              <a:gd name="connsiteX5" fmla="*/ 114690 w 152945"/>
              <a:gd name="connsiteY5" fmla="*/ 531576 h 550691"/>
              <a:gd name="connsiteX6" fmla="*/ 0 w 152945"/>
              <a:gd name="connsiteY6" fmla="*/ 288882 h 550691"/>
              <a:gd name="connsiteX7" fmla="*/ 0 w 152945"/>
              <a:gd name="connsiteY7" fmla="*/ 250653 h 550691"/>
              <a:gd name="connsiteX8" fmla="*/ 152945 w 152945"/>
              <a:gd name="connsiteY8" fmla="*/ 21954 h 550691"/>
              <a:gd name="connsiteX9" fmla="*/ 152920 w 152945"/>
              <a:gd name="connsiteY9" fmla="*/ 38230 h 550691"/>
              <a:gd name="connsiteX10" fmla="*/ 445 w 152945"/>
              <a:gd name="connsiteY10" fmla="*/ 269768 h 550691"/>
              <a:gd name="connsiteX0" fmla="*/ 0 w 152945"/>
              <a:gd name="connsiteY0" fmla="*/ 228699 h 528737"/>
              <a:gd name="connsiteX1" fmla="*/ 114690 w 152945"/>
              <a:gd name="connsiteY1" fmla="*/ 471393 h 528737"/>
              <a:gd name="connsiteX2" fmla="*/ 114690 w 152945"/>
              <a:gd name="connsiteY2" fmla="*/ 452277 h 528737"/>
              <a:gd name="connsiteX3" fmla="*/ 152920 w 152945"/>
              <a:gd name="connsiteY3" fmla="*/ 498466 h 528737"/>
              <a:gd name="connsiteX4" fmla="*/ 114690 w 152945"/>
              <a:gd name="connsiteY4" fmla="*/ 528737 h 528737"/>
              <a:gd name="connsiteX5" fmla="*/ 114690 w 152945"/>
              <a:gd name="connsiteY5" fmla="*/ 509622 h 528737"/>
              <a:gd name="connsiteX6" fmla="*/ 0 w 152945"/>
              <a:gd name="connsiteY6" fmla="*/ 266928 h 528737"/>
              <a:gd name="connsiteX7" fmla="*/ 0 w 152945"/>
              <a:gd name="connsiteY7" fmla="*/ 228699 h 528737"/>
              <a:gd name="connsiteX0" fmla="*/ 152920 w 152945"/>
              <a:gd name="connsiteY0" fmla="*/ 16276 h 528737"/>
              <a:gd name="connsiteX1" fmla="*/ 445 w 152945"/>
              <a:gd name="connsiteY1" fmla="*/ 247814 h 528737"/>
              <a:gd name="connsiteX2" fmla="*/ 18273 w 152945"/>
              <a:gd name="connsiteY2" fmla="*/ 109879 h 528737"/>
              <a:gd name="connsiteX3" fmla="*/ 150888 w 152945"/>
              <a:gd name="connsiteY3" fmla="*/ 9301 h 528737"/>
              <a:gd name="connsiteX4" fmla="*/ 152920 w 152945"/>
              <a:gd name="connsiteY4" fmla="*/ 16276 h 528737"/>
              <a:gd name="connsiteX0" fmla="*/ 0 w 152945"/>
              <a:gd name="connsiteY0" fmla="*/ 228699 h 528737"/>
              <a:gd name="connsiteX1" fmla="*/ 114690 w 152945"/>
              <a:gd name="connsiteY1" fmla="*/ 471393 h 528737"/>
              <a:gd name="connsiteX2" fmla="*/ 114690 w 152945"/>
              <a:gd name="connsiteY2" fmla="*/ 452277 h 528737"/>
              <a:gd name="connsiteX3" fmla="*/ 152920 w 152945"/>
              <a:gd name="connsiteY3" fmla="*/ 498466 h 528737"/>
              <a:gd name="connsiteX4" fmla="*/ 114690 w 152945"/>
              <a:gd name="connsiteY4" fmla="*/ 528737 h 528737"/>
              <a:gd name="connsiteX5" fmla="*/ 114690 w 152945"/>
              <a:gd name="connsiteY5" fmla="*/ 509622 h 528737"/>
              <a:gd name="connsiteX6" fmla="*/ 0 w 152945"/>
              <a:gd name="connsiteY6" fmla="*/ 266928 h 528737"/>
              <a:gd name="connsiteX7" fmla="*/ 0 w 152945"/>
              <a:gd name="connsiteY7" fmla="*/ 228699 h 528737"/>
              <a:gd name="connsiteX8" fmla="*/ 152945 w 152945"/>
              <a:gd name="connsiteY8" fmla="*/ 0 h 528737"/>
              <a:gd name="connsiteX9" fmla="*/ 152920 w 152945"/>
              <a:gd name="connsiteY9" fmla="*/ 16276 h 528737"/>
              <a:gd name="connsiteX10" fmla="*/ 445 w 152945"/>
              <a:gd name="connsiteY10" fmla="*/ 247814 h 528737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8273 w 152920"/>
              <a:gd name="connsiteY2" fmla="*/ 100578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2408 w 152920"/>
              <a:gd name="connsiteY2" fmla="*/ 10374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26543 w 152920"/>
              <a:gd name="connsiteY2" fmla="*/ 106916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9340 w 152920"/>
              <a:gd name="connsiteY2" fmla="*/ 101805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0" fmla="*/ 152920 w 152920"/>
              <a:gd name="connsiteY0" fmla="*/ 6975 h 519436"/>
              <a:gd name="connsiteX1" fmla="*/ 445 w 152920"/>
              <a:gd name="connsiteY1" fmla="*/ 238513 h 519436"/>
              <a:gd name="connsiteX2" fmla="*/ 19340 w 152920"/>
              <a:gd name="connsiteY2" fmla="*/ 101805 h 519436"/>
              <a:gd name="connsiteX3" fmla="*/ 150888 w 152920"/>
              <a:gd name="connsiteY3" fmla="*/ 0 h 519436"/>
              <a:gd name="connsiteX4" fmla="*/ 152920 w 152920"/>
              <a:gd name="connsiteY4" fmla="*/ 6975 h 519436"/>
              <a:gd name="connsiteX0" fmla="*/ 0 w 152920"/>
              <a:gd name="connsiteY0" fmla="*/ 219398 h 519436"/>
              <a:gd name="connsiteX1" fmla="*/ 114690 w 152920"/>
              <a:gd name="connsiteY1" fmla="*/ 462092 h 519436"/>
              <a:gd name="connsiteX2" fmla="*/ 114690 w 152920"/>
              <a:gd name="connsiteY2" fmla="*/ 442976 h 519436"/>
              <a:gd name="connsiteX3" fmla="*/ 152920 w 152920"/>
              <a:gd name="connsiteY3" fmla="*/ 489165 h 519436"/>
              <a:gd name="connsiteX4" fmla="*/ 114690 w 152920"/>
              <a:gd name="connsiteY4" fmla="*/ 519436 h 519436"/>
              <a:gd name="connsiteX5" fmla="*/ 114690 w 152920"/>
              <a:gd name="connsiteY5" fmla="*/ 500321 h 519436"/>
              <a:gd name="connsiteX6" fmla="*/ 0 w 152920"/>
              <a:gd name="connsiteY6" fmla="*/ 257627 h 519436"/>
              <a:gd name="connsiteX7" fmla="*/ 0 w 152920"/>
              <a:gd name="connsiteY7" fmla="*/ 219398 h 519436"/>
              <a:gd name="connsiteX8" fmla="*/ 150375 w 152920"/>
              <a:gd name="connsiteY8" fmla="*/ 1687 h 519436"/>
              <a:gd name="connsiteX9" fmla="*/ 152920 w 152920"/>
              <a:gd name="connsiteY9" fmla="*/ 6975 h 519436"/>
              <a:gd name="connsiteX10" fmla="*/ 445 w 152920"/>
              <a:gd name="connsiteY10" fmla="*/ 238513 h 51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920" h="519436" stroke="0" extrusionOk="0">
                <a:moveTo>
                  <a:pt x="0" y="219398"/>
                </a:moveTo>
                <a:cubicBezTo>
                  <a:pt x="0" y="333695"/>
                  <a:pt x="47173" y="433517"/>
                  <a:pt x="114690" y="462092"/>
                </a:cubicBezTo>
                <a:lnTo>
                  <a:pt x="114690" y="442976"/>
                </a:lnTo>
                <a:lnTo>
                  <a:pt x="152920" y="489165"/>
                </a:lnTo>
                <a:lnTo>
                  <a:pt x="114690" y="519436"/>
                </a:lnTo>
                <a:lnTo>
                  <a:pt x="114690" y="500321"/>
                </a:lnTo>
                <a:cubicBezTo>
                  <a:pt x="47173" y="471747"/>
                  <a:pt x="0" y="371925"/>
                  <a:pt x="0" y="257627"/>
                </a:cubicBezTo>
                <a:lnTo>
                  <a:pt x="0" y="219398"/>
                </a:lnTo>
                <a:close/>
              </a:path>
              <a:path w="152920" h="519436" fill="darkenLess" stroke="0" extrusionOk="0">
                <a:moveTo>
                  <a:pt x="152920" y="6975"/>
                </a:moveTo>
                <a:cubicBezTo>
                  <a:pt x="72988" y="6975"/>
                  <a:pt x="6541" y="107877"/>
                  <a:pt x="445" y="238513"/>
                </a:cubicBezTo>
                <a:cubicBezTo>
                  <a:pt x="-1787" y="190686"/>
                  <a:pt x="6655" y="141358"/>
                  <a:pt x="19340" y="101805"/>
                </a:cubicBezTo>
                <a:cubicBezTo>
                  <a:pt x="61257" y="28404"/>
                  <a:pt x="94628" y="0"/>
                  <a:pt x="150888" y="0"/>
                </a:cubicBezTo>
                <a:cubicBezTo>
                  <a:pt x="150888" y="12743"/>
                  <a:pt x="152920" y="-5768"/>
                  <a:pt x="152920" y="6975"/>
                </a:cubicBezTo>
                <a:close/>
              </a:path>
              <a:path w="152920" h="519436" fill="none" extrusionOk="0">
                <a:moveTo>
                  <a:pt x="0" y="219398"/>
                </a:moveTo>
                <a:cubicBezTo>
                  <a:pt x="0" y="333695"/>
                  <a:pt x="47173" y="433517"/>
                  <a:pt x="114690" y="462092"/>
                </a:cubicBezTo>
                <a:lnTo>
                  <a:pt x="114690" y="442976"/>
                </a:lnTo>
                <a:lnTo>
                  <a:pt x="152920" y="489165"/>
                </a:lnTo>
                <a:lnTo>
                  <a:pt x="114690" y="519436"/>
                </a:lnTo>
                <a:lnTo>
                  <a:pt x="114690" y="500321"/>
                </a:lnTo>
                <a:cubicBezTo>
                  <a:pt x="47173" y="471747"/>
                  <a:pt x="0" y="371925"/>
                  <a:pt x="0" y="257627"/>
                </a:cubicBezTo>
                <a:lnTo>
                  <a:pt x="0" y="219398"/>
                </a:lnTo>
                <a:cubicBezTo>
                  <a:pt x="0" y="80966"/>
                  <a:pt x="65920" y="1687"/>
                  <a:pt x="150375" y="1687"/>
                </a:cubicBezTo>
                <a:cubicBezTo>
                  <a:pt x="150375" y="14430"/>
                  <a:pt x="152920" y="-5768"/>
                  <a:pt x="152920" y="6975"/>
                </a:cubicBezTo>
                <a:cubicBezTo>
                  <a:pt x="72988" y="6975"/>
                  <a:pt x="6541" y="107877"/>
                  <a:pt x="445" y="238513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19"/>
          <p:cNvSpPr/>
          <p:nvPr/>
        </p:nvSpPr>
        <p:spPr>
          <a:xfrm>
            <a:off x="1616532" y="3239534"/>
            <a:ext cx="74645" cy="746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Flowchart: Process 14"/>
          <p:cNvSpPr/>
          <p:nvPr/>
        </p:nvSpPr>
        <p:spPr>
          <a:xfrm>
            <a:off x="170579" y="3725970"/>
            <a:ext cx="1520598" cy="44438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Guadalaj</a:t>
            </a:r>
            <a:r>
              <a:rPr lang="zh-CN" altLang="en-US" sz="1200" dirty="0" smtClean="0">
                <a:solidFill>
                  <a:schemeClr val="tx1"/>
                </a:solidFill>
              </a:rPr>
              <a:t>打发打发</a:t>
            </a:r>
            <a:r>
              <a:rPr lang="en-US" sz="1200" dirty="0" err="1" smtClean="0">
                <a:solidFill>
                  <a:schemeClr val="tx1"/>
                </a:solidFill>
              </a:rPr>
              <a:t>ara</a:t>
            </a:r>
            <a:r>
              <a:rPr lang="en-US" sz="1200" dirty="0" smtClean="0">
                <a:solidFill>
                  <a:schemeClr val="tx1"/>
                </a:solidFill>
              </a:rPr>
              <a:t>, Mexico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in Nov, 2015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43" idx="0"/>
            <a:endCxn id="39" idx="3"/>
          </p:cNvCxnSpPr>
          <p:nvPr/>
        </p:nvCxnSpPr>
        <p:spPr>
          <a:xfrm flipV="1">
            <a:off x="930878" y="3303239"/>
            <a:ext cx="696586" cy="422731"/>
          </a:xfrm>
          <a:prstGeom prst="line">
            <a:avLst/>
          </a:prstGeom>
          <a:ln w="63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右弧形箭头 45"/>
          <p:cNvSpPr/>
          <p:nvPr/>
        </p:nvSpPr>
        <p:spPr>
          <a:xfrm rot="5815471">
            <a:off x="4781705" y="476153"/>
            <a:ext cx="784946" cy="7353655"/>
          </a:xfrm>
          <a:custGeom>
            <a:avLst/>
            <a:gdLst>
              <a:gd name="connsiteX0" fmla="*/ 0 w 780754"/>
              <a:gd name="connsiteY0" fmla="*/ 7149090 h 7344278"/>
              <a:gd name="connsiteX1" fmla="*/ 195189 w 780754"/>
              <a:gd name="connsiteY1" fmla="*/ 6841944 h 7344278"/>
              <a:gd name="connsiteX2" fmla="*/ 195189 w 780754"/>
              <a:gd name="connsiteY2" fmla="*/ 6939538 h 7344278"/>
              <a:gd name="connsiteX3" fmla="*/ 780456 w 780754"/>
              <a:gd name="connsiteY3" fmla="*/ 3623341 h 7344278"/>
              <a:gd name="connsiteX4" fmla="*/ 767797 w 780754"/>
              <a:gd name="connsiteY4" fmla="*/ 4360637 h 7344278"/>
              <a:gd name="connsiteX5" fmla="*/ 195189 w 780754"/>
              <a:gd name="connsiteY5" fmla="*/ 7134727 h 7344278"/>
              <a:gd name="connsiteX6" fmla="*/ 195189 w 780754"/>
              <a:gd name="connsiteY6" fmla="*/ 7232321 h 7344278"/>
              <a:gd name="connsiteX7" fmla="*/ 0 w 780754"/>
              <a:gd name="connsiteY7" fmla="*/ 7149090 h 7344278"/>
              <a:gd name="connsiteX0" fmla="*/ 780754 w 780754"/>
              <a:gd name="connsiteY0" fmla="*/ 3720936 h 7344278"/>
              <a:gd name="connsiteX1" fmla="*/ 0 w 780754"/>
              <a:gd name="connsiteY1" fmla="*/ 195188 h 7344278"/>
              <a:gd name="connsiteX2" fmla="*/ 0 w 780754"/>
              <a:gd name="connsiteY2" fmla="*/ 0 h 7344278"/>
              <a:gd name="connsiteX3" fmla="*/ 780754 w 780754"/>
              <a:gd name="connsiteY3" fmla="*/ 3525748 h 7344278"/>
              <a:gd name="connsiteX4" fmla="*/ 780754 w 780754"/>
              <a:gd name="connsiteY4" fmla="*/ 3720936 h 7344278"/>
              <a:gd name="connsiteX0" fmla="*/ 780754 w 780754"/>
              <a:gd name="connsiteY0" fmla="*/ 3720936 h 7344278"/>
              <a:gd name="connsiteX1" fmla="*/ 0 w 780754"/>
              <a:gd name="connsiteY1" fmla="*/ 195188 h 7344278"/>
              <a:gd name="connsiteX2" fmla="*/ 0 w 780754"/>
              <a:gd name="connsiteY2" fmla="*/ 0 h 7344278"/>
              <a:gd name="connsiteX3" fmla="*/ 780754 w 780754"/>
              <a:gd name="connsiteY3" fmla="*/ 3525748 h 7344278"/>
              <a:gd name="connsiteX4" fmla="*/ 780754 w 780754"/>
              <a:gd name="connsiteY4" fmla="*/ 3720936 h 7344278"/>
              <a:gd name="connsiteX5" fmla="*/ 195188 w 780754"/>
              <a:gd name="connsiteY5" fmla="*/ 7134727 h 7344278"/>
              <a:gd name="connsiteX6" fmla="*/ 195189 w 780754"/>
              <a:gd name="connsiteY6" fmla="*/ 7232321 h 7344278"/>
              <a:gd name="connsiteX7" fmla="*/ 0 w 780754"/>
              <a:gd name="connsiteY7" fmla="*/ 7149090 h 7344278"/>
              <a:gd name="connsiteX8" fmla="*/ 195189 w 780754"/>
              <a:gd name="connsiteY8" fmla="*/ 6841944 h 7344278"/>
              <a:gd name="connsiteX9" fmla="*/ 195189 w 780754"/>
              <a:gd name="connsiteY9" fmla="*/ 6939538 h 7344278"/>
              <a:gd name="connsiteX10" fmla="*/ 780456 w 780754"/>
              <a:gd name="connsiteY10" fmla="*/ 3623341 h 7344278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0 w 780755"/>
              <a:gd name="connsiteY1" fmla="*/ 195188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44101 w 780755"/>
              <a:gd name="connsiteY1" fmla="*/ 8428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39373 w 780755"/>
              <a:gd name="connsiteY1" fmla="*/ 84862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44101 w 780755"/>
              <a:gd name="connsiteY1" fmla="*/ 8428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0 w 780755"/>
              <a:gd name="connsiteY0" fmla="*/ 7149090 h 7232321"/>
              <a:gd name="connsiteX1" fmla="*/ 195189 w 780755"/>
              <a:gd name="connsiteY1" fmla="*/ 6841944 h 7232321"/>
              <a:gd name="connsiteX2" fmla="*/ 195189 w 780755"/>
              <a:gd name="connsiteY2" fmla="*/ 6939538 h 7232321"/>
              <a:gd name="connsiteX3" fmla="*/ 780456 w 780755"/>
              <a:gd name="connsiteY3" fmla="*/ 3623341 h 7232321"/>
              <a:gd name="connsiteX4" fmla="*/ 767797 w 780755"/>
              <a:gd name="connsiteY4" fmla="*/ 4360637 h 7232321"/>
              <a:gd name="connsiteX5" fmla="*/ 195189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0" fmla="*/ 780754 w 780755"/>
              <a:gd name="connsiteY0" fmla="*/ 3720936 h 7232321"/>
              <a:gd name="connsiteX1" fmla="*/ 39373 w 780755"/>
              <a:gd name="connsiteY1" fmla="*/ 84862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0" fmla="*/ 780754 w 780755"/>
              <a:gd name="connsiteY0" fmla="*/ 3720936 h 7232321"/>
              <a:gd name="connsiteX1" fmla="*/ 5843 w 780755"/>
              <a:gd name="connsiteY1" fmla="*/ 45757 h 7232321"/>
              <a:gd name="connsiteX2" fmla="*/ 0 w 780755"/>
              <a:gd name="connsiteY2" fmla="*/ 0 h 7232321"/>
              <a:gd name="connsiteX3" fmla="*/ 780754 w 780755"/>
              <a:gd name="connsiteY3" fmla="*/ 3525748 h 7232321"/>
              <a:gd name="connsiteX4" fmla="*/ 780754 w 780755"/>
              <a:gd name="connsiteY4" fmla="*/ 3720936 h 7232321"/>
              <a:gd name="connsiteX5" fmla="*/ 195188 w 780755"/>
              <a:gd name="connsiteY5" fmla="*/ 7134727 h 7232321"/>
              <a:gd name="connsiteX6" fmla="*/ 195189 w 780755"/>
              <a:gd name="connsiteY6" fmla="*/ 7232321 h 7232321"/>
              <a:gd name="connsiteX7" fmla="*/ 0 w 780755"/>
              <a:gd name="connsiteY7" fmla="*/ 7149090 h 7232321"/>
              <a:gd name="connsiteX8" fmla="*/ 195189 w 780755"/>
              <a:gd name="connsiteY8" fmla="*/ 6841944 h 7232321"/>
              <a:gd name="connsiteX9" fmla="*/ 195189 w 780755"/>
              <a:gd name="connsiteY9" fmla="*/ 6939538 h 7232321"/>
              <a:gd name="connsiteX10" fmla="*/ 780456 w 780755"/>
              <a:gd name="connsiteY10" fmla="*/ 3623341 h 7232321"/>
              <a:gd name="connsiteX0" fmla="*/ 4191 w 784946"/>
              <a:gd name="connsiteY0" fmla="*/ 7149090 h 7232321"/>
              <a:gd name="connsiteX1" fmla="*/ 199380 w 784946"/>
              <a:gd name="connsiteY1" fmla="*/ 6841944 h 7232321"/>
              <a:gd name="connsiteX2" fmla="*/ 199380 w 784946"/>
              <a:gd name="connsiteY2" fmla="*/ 6939538 h 7232321"/>
              <a:gd name="connsiteX3" fmla="*/ 784647 w 784946"/>
              <a:gd name="connsiteY3" fmla="*/ 3623341 h 7232321"/>
              <a:gd name="connsiteX4" fmla="*/ 771988 w 784946"/>
              <a:gd name="connsiteY4" fmla="*/ 4360637 h 7232321"/>
              <a:gd name="connsiteX5" fmla="*/ 199380 w 784946"/>
              <a:gd name="connsiteY5" fmla="*/ 7134727 h 7232321"/>
              <a:gd name="connsiteX6" fmla="*/ 199380 w 784946"/>
              <a:gd name="connsiteY6" fmla="*/ 7232321 h 7232321"/>
              <a:gd name="connsiteX7" fmla="*/ 4191 w 784946"/>
              <a:gd name="connsiteY7" fmla="*/ 7149090 h 7232321"/>
              <a:gd name="connsiteX0" fmla="*/ 784945 w 784946"/>
              <a:gd name="connsiteY0" fmla="*/ 3720936 h 7232321"/>
              <a:gd name="connsiteX1" fmla="*/ 0 w 784946"/>
              <a:gd name="connsiteY1" fmla="*/ 42178 h 7232321"/>
              <a:gd name="connsiteX2" fmla="*/ 4191 w 784946"/>
              <a:gd name="connsiteY2" fmla="*/ 0 h 7232321"/>
              <a:gd name="connsiteX3" fmla="*/ 784945 w 784946"/>
              <a:gd name="connsiteY3" fmla="*/ 3525748 h 7232321"/>
              <a:gd name="connsiteX4" fmla="*/ 784945 w 784946"/>
              <a:gd name="connsiteY4" fmla="*/ 3720936 h 7232321"/>
              <a:gd name="connsiteX0" fmla="*/ 784945 w 784946"/>
              <a:gd name="connsiteY0" fmla="*/ 3720936 h 7232321"/>
              <a:gd name="connsiteX1" fmla="*/ 10034 w 784946"/>
              <a:gd name="connsiteY1" fmla="*/ 45757 h 7232321"/>
              <a:gd name="connsiteX2" fmla="*/ 4191 w 784946"/>
              <a:gd name="connsiteY2" fmla="*/ 0 h 7232321"/>
              <a:gd name="connsiteX3" fmla="*/ 784945 w 784946"/>
              <a:gd name="connsiteY3" fmla="*/ 3525748 h 7232321"/>
              <a:gd name="connsiteX4" fmla="*/ 784945 w 784946"/>
              <a:gd name="connsiteY4" fmla="*/ 3720936 h 7232321"/>
              <a:gd name="connsiteX5" fmla="*/ 199379 w 784946"/>
              <a:gd name="connsiteY5" fmla="*/ 7134727 h 7232321"/>
              <a:gd name="connsiteX6" fmla="*/ 199380 w 784946"/>
              <a:gd name="connsiteY6" fmla="*/ 7232321 h 7232321"/>
              <a:gd name="connsiteX7" fmla="*/ 4191 w 784946"/>
              <a:gd name="connsiteY7" fmla="*/ 7149090 h 7232321"/>
              <a:gd name="connsiteX8" fmla="*/ 199380 w 784946"/>
              <a:gd name="connsiteY8" fmla="*/ 6841944 h 7232321"/>
              <a:gd name="connsiteX9" fmla="*/ 199380 w 784946"/>
              <a:gd name="connsiteY9" fmla="*/ 6939538 h 7232321"/>
              <a:gd name="connsiteX10" fmla="*/ 784647 w 784946"/>
              <a:gd name="connsiteY10" fmla="*/ 3623341 h 723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946" h="7232321" stroke="0" extrusionOk="0">
                <a:moveTo>
                  <a:pt x="4191" y="7149090"/>
                </a:moveTo>
                <a:lnTo>
                  <a:pt x="199380" y="6841944"/>
                </a:lnTo>
                <a:lnTo>
                  <a:pt x="199380" y="6939538"/>
                </a:lnTo>
                <a:cubicBezTo>
                  <a:pt x="536324" y="6546669"/>
                  <a:pt x="775014" y="5194219"/>
                  <a:pt x="784647" y="3623341"/>
                </a:cubicBezTo>
                <a:cubicBezTo>
                  <a:pt x="786162" y="3870431"/>
                  <a:pt x="781919" y="4117555"/>
                  <a:pt x="771988" y="4360637"/>
                </a:cubicBezTo>
                <a:cubicBezTo>
                  <a:pt x="716874" y="5709623"/>
                  <a:pt x="493500" y="6791791"/>
                  <a:pt x="199380" y="7134727"/>
                </a:cubicBezTo>
                <a:lnTo>
                  <a:pt x="199380" y="7232321"/>
                </a:lnTo>
                <a:lnTo>
                  <a:pt x="4191" y="7149090"/>
                </a:lnTo>
                <a:close/>
              </a:path>
              <a:path w="784946" h="7232321" fill="darkenLess" stroke="0" extrusionOk="0">
                <a:moveTo>
                  <a:pt x="784945" y="3720936"/>
                </a:moveTo>
                <a:cubicBezTo>
                  <a:pt x="784945" y="1773719"/>
                  <a:pt x="431199" y="42178"/>
                  <a:pt x="0" y="42178"/>
                </a:cubicBezTo>
                <a:lnTo>
                  <a:pt x="4191" y="0"/>
                </a:lnTo>
                <a:cubicBezTo>
                  <a:pt x="435390" y="0"/>
                  <a:pt x="784945" y="1578531"/>
                  <a:pt x="784945" y="3525748"/>
                </a:cubicBezTo>
                <a:lnTo>
                  <a:pt x="784945" y="3720936"/>
                </a:lnTo>
                <a:close/>
              </a:path>
              <a:path w="784946" h="7232321" fill="none" extrusionOk="0">
                <a:moveTo>
                  <a:pt x="784945" y="3720936"/>
                </a:moveTo>
                <a:cubicBezTo>
                  <a:pt x="784945" y="1773719"/>
                  <a:pt x="441233" y="45757"/>
                  <a:pt x="10034" y="45757"/>
                </a:cubicBezTo>
                <a:cubicBezTo>
                  <a:pt x="10034" y="-19306"/>
                  <a:pt x="4191" y="65063"/>
                  <a:pt x="4191" y="0"/>
                </a:cubicBezTo>
                <a:cubicBezTo>
                  <a:pt x="435390" y="0"/>
                  <a:pt x="784945" y="1578531"/>
                  <a:pt x="784945" y="3525748"/>
                </a:cubicBezTo>
                <a:lnTo>
                  <a:pt x="784945" y="3720936"/>
                </a:lnTo>
                <a:cubicBezTo>
                  <a:pt x="784945" y="5328672"/>
                  <a:pt x="544097" y="6732794"/>
                  <a:pt x="199379" y="7134727"/>
                </a:cubicBezTo>
                <a:cubicBezTo>
                  <a:pt x="199379" y="7167258"/>
                  <a:pt x="199380" y="7199790"/>
                  <a:pt x="199380" y="7232321"/>
                </a:cubicBezTo>
                <a:lnTo>
                  <a:pt x="4191" y="7149090"/>
                </a:lnTo>
                <a:lnTo>
                  <a:pt x="199380" y="6841944"/>
                </a:lnTo>
                <a:lnTo>
                  <a:pt x="199380" y="6939538"/>
                </a:lnTo>
                <a:cubicBezTo>
                  <a:pt x="536324" y="6546669"/>
                  <a:pt x="775014" y="5194219"/>
                  <a:pt x="784647" y="3623341"/>
                </a:cubicBezTo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008 0.50301 L -0.67969 0.61597 C -0.64857 0.64097 -0.60039 0.66134 -0.54922 0.67245 C -0.49114 0.68518 -0.44375 0.68565 -0.41015 0.67477 L -0.24896 0.62986 " pathEditMode="relative" rAng="420000" ptsTypes="AAAAA">
                                      <p:cBhvr>
                                        <p:cTn id="82" dur="2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85" y="11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0" grpId="0" animBg="1"/>
      <p:bldP spid="27" grpId="0" animBg="1"/>
      <p:bldP spid="47" grpId="0" animBg="1"/>
      <p:bldP spid="17" grpId="0" animBg="1"/>
      <p:bldP spid="21" grpId="0" animBg="1"/>
      <p:bldP spid="28" grpId="0" animBg="1"/>
      <p:bldP spid="36" grpId="0" animBg="1"/>
      <p:bldP spid="39" grpId="0" animBg="1"/>
      <p:bldP spid="43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Company>Seagate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Zhu</dc:creator>
  <cp:lastModifiedBy>zhen zhu</cp:lastModifiedBy>
  <cp:revision>34</cp:revision>
  <dcterms:created xsi:type="dcterms:W3CDTF">2015-12-14T05:28:40Z</dcterms:created>
  <dcterms:modified xsi:type="dcterms:W3CDTF">2016-04-16T03:59:21Z</dcterms:modified>
</cp:coreProperties>
</file>