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6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45E"/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2065655" y="1493520"/>
            <a:ext cx="6350" cy="252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78000" y="1848485"/>
            <a:ext cx="57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78000" y="2326640"/>
            <a:ext cx="575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27605" y="1493520"/>
            <a:ext cx="1261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accent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叟</a:t>
            </a:r>
            <a:endParaRPr lang="zh-CN" altLang="en-US" sz="7200">
              <a:solidFill>
                <a:schemeClr val="accent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7605" y="2987675"/>
            <a:ext cx="131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accent5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日</a:t>
            </a:r>
            <a:endParaRPr lang="zh-CN" altLang="en-US" sz="7200">
              <a:solidFill>
                <a:schemeClr val="accent5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接连接符 5"/>
          <p:cNvCxnSpPr/>
          <p:nvPr/>
        </p:nvCxnSpPr>
        <p:spPr>
          <a:xfrm>
            <a:off x="2065655" y="1493520"/>
            <a:ext cx="6350" cy="252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78000" y="1848485"/>
            <a:ext cx="57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78000" y="2326640"/>
            <a:ext cx="575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27605" y="1493520"/>
            <a:ext cx="1261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accent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叟</a:t>
            </a:r>
            <a:endParaRPr lang="zh-CN" altLang="en-US" sz="7200">
              <a:solidFill>
                <a:schemeClr val="accent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7605" y="2987675"/>
            <a:ext cx="131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accent5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日</a:t>
            </a:r>
            <a:endParaRPr lang="zh-CN" altLang="en-US" sz="7200">
              <a:solidFill>
                <a:schemeClr val="accent5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29705" y="1591310"/>
            <a:ext cx="3526790" cy="51435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529705" y="2473325"/>
            <a:ext cx="3526790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29705" y="3408045"/>
            <a:ext cx="133540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721090" y="3408045"/>
            <a:ext cx="1335405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64960" y="1664335"/>
            <a:ext cx="194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用户名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/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手机号</a:t>
            </a:r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63690" y="2546350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密码</a:t>
            </a:r>
            <a:endParaRPr lang="zh-CN" altLang="en-US">
              <a:solidFill>
                <a:schemeClr val="accent6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91655" y="3481070"/>
            <a:ext cx="75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4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注册</a:t>
            </a:r>
            <a:endParaRPr lang="zh-CN" altLang="en-US">
              <a:solidFill>
                <a:schemeClr val="accent4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95740" y="348107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登录</a:t>
            </a:r>
            <a:endParaRPr lang="zh-CN" altLang="en-US">
              <a:solidFill>
                <a:srgbClr val="00B050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674495" y="2268855"/>
            <a:ext cx="1738630" cy="1701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06850" y="2277110"/>
            <a:ext cx="1738630" cy="17018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247765" y="2277110"/>
            <a:ext cx="1738630" cy="1701800"/>
          </a:xfrm>
          <a:prstGeom prst="ellipse">
            <a:avLst/>
          </a:prstGeom>
          <a:solidFill>
            <a:srgbClr val="9ED45E"/>
          </a:solidFill>
          <a:ln>
            <a:solidFill>
              <a:srgbClr val="9ED4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482330" y="2277110"/>
            <a:ext cx="1738630" cy="1701800"/>
          </a:xfrm>
          <a:prstGeom prst="ellipse">
            <a:avLst/>
          </a:prstGeom>
          <a:solidFill>
            <a:srgbClr val="FFCA29"/>
          </a:solidFill>
          <a:ln>
            <a:solidFill>
              <a:srgbClr val="FFCA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47875" y="2827655"/>
            <a:ext cx="1261110" cy="5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帮助</a:t>
            </a:r>
            <a:endParaRPr lang="zh-CN" altLang="en-US" sz="3200" b="1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2295" y="2836545"/>
            <a:ext cx="1139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92D050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投递</a:t>
            </a:r>
            <a:endParaRPr lang="zh-CN" altLang="en-US" sz="3200" b="1">
              <a:solidFill>
                <a:srgbClr val="92D050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09715" y="2828290"/>
            <a:ext cx="1015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chemeClr val="accent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跟进</a:t>
            </a:r>
            <a:endParaRPr lang="zh-CN" altLang="en-US" sz="3200" b="1">
              <a:solidFill>
                <a:schemeClr val="accent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50630" y="2828290"/>
            <a:ext cx="1053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活动</a:t>
            </a:r>
            <a:endParaRPr lang="zh-CN" altLang="en-US" sz="3200" b="1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3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华文中宋</vt:lpstr>
      <vt:lpstr>华文新魏</vt:lpstr>
      <vt:lpstr>华文琥珀</vt:lpstr>
      <vt:lpstr>华文行楷</vt:lpstr>
      <vt:lpstr>华文隶书</vt:lpstr>
      <vt:lpstr>方正兰亭超细黑简体</vt:lpstr>
      <vt:lpstr>方正姚体</vt:lpstr>
      <vt:lpstr>方正舒体</vt:lpstr>
      <vt:lpstr>楷体</vt:lpstr>
      <vt:lpstr>汉仪行楷繁</vt:lpstr>
      <vt:lpstr>汉仪雪君体简</vt:lpstr>
      <vt:lpstr>等线</vt:lpstr>
      <vt:lpstr>钟齐志莽行书</vt:lpstr>
      <vt:lpstr>隶书</vt:lpstr>
      <vt:lpstr>黑体</vt:lpstr>
      <vt:lpstr>等线 Light</vt:lpstr>
      <vt:lpstr>华文仿宋</vt:lpstr>
      <vt:lpstr>华文细黑</vt:lpstr>
      <vt:lpstr>华文彩云</vt:lpstr>
      <vt:lpstr>幼圆</vt:lpstr>
      <vt:lpstr>文鼎中行書</vt:lpstr>
      <vt:lpstr>新宋体</vt:lpstr>
      <vt:lpstr>仿宋</vt:lpstr>
      <vt:lpstr>华文楷体</vt:lpstr>
      <vt:lpstr>微软雅黑 Light</vt:lpstr>
      <vt:lpstr>Malgun Gothic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青风</dc:creator>
  <cp:lastModifiedBy>青风</cp:lastModifiedBy>
  <cp:revision>7</cp:revision>
  <dcterms:created xsi:type="dcterms:W3CDTF">2017-11-26T04:35:15Z</dcterms:created>
  <dcterms:modified xsi:type="dcterms:W3CDTF">2017-11-26T08:10:21Z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