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0" r:id="rId2"/>
    <p:sldId id="291" r:id="rId3"/>
    <p:sldId id="292" r:id="rId4"/>
    <p:sldId id="293" r:id="rId5"/>
    <p:sldId id="289" r:id="rId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-82" y="-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0560B-858A-4F6E-80BA-BE5C1E0A040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08901-9247-4519-B944-BD6A6E79F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52503" y="4439764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  <p:sp>
        <p:nvSpPr>
          <p:cNvPr id="14" name="Object3"/>
          <p:cNvSpPr/>
          <p:nvPr/>
        </p:nvSpPr>
        <p:spPr>
          <a:xfrm>
            <a:off x="2169512" y="10354"/>
            <a:ext cx="5239473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36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</a:t>
            </a:r>
            <a:r>
              <a:rPr lang="zh-CN" alt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布</a:t>
            </a:r>
            <a:r>
              <a:rPr lang="zh-CN" altLang="en-US" sz="36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式事务消息源码分析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6180142" y="3653717"/>
            <a:ext cx="20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20:00</a:t>
            </a:r>
            <a:r>
              <a:rPr lang="zh-CN" altLang="en-US" b="1" dirty="0" smtClean="0">
                <a:solidFill>
                  <a:srgbClr val="FF0000"/>
                </a:solidFill>
              </a:rPr>
              <a:t>课程开始！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Object2"/>
          <p:cNvSpPr/>
          <p:nvPr/>
        </p:nvSpPr>
        <p:spPr>
          <a:xfrm>
            <a:off x="1495032" y="966206"/>
            <a:ext cx="5017137" cy="28545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1、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什么是分布式事务</a:t>
            </a:r>
            <a:endParaRPr lang="en-US" altLang="zh-CN" dirty="0" smtClean="0">
              <a:solidFill>
                <a:srgbClr val="333333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2、RocketMQ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的分布式事务方案</a:t>
            </a:r>
            <a:endParaRPr lang="en-US" altLang="zh-CN" sz="1500" dirty="0"/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3、RocketMQ</a:t>
            </a:r>
            <a:r>
              <a:rPr lang="zh-CN" altLang="en-US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的分布式事务案例代码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、分</a:t>
            </a:r>
            <a:r>
              <a:rPr lang="zh-CN" altLang="en-US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布式事务消息发送源码分析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、分</a:t>
            </a:r>
            <a:r>
              <a:rPr lang="zh-CN" altLang="en-US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布式事务确认</a:t>
            </a:r>
            <a:r>
              <a:rPr lang="en-US" altLang="zh-CN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回滚源码分析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、分</a:t>
            </a:r>
            <a:r>
              <a:rPr lang="zh-CN" altLang="en-US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布式事务回查源码分析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07366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5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什么是分布式事务？</a:t>
            </a:r>
            <a:endParaRPr lang="en-US" sz="1500" dirty="0"/>
          </a:p>
        </p:txBody>
      </p:sp>
      <p:pic>
        <p:nvPicPr>
          <p:cNvPr id="6" name="图片 5" descr="G:\VIP课三期\消息中间件\RocketMQ\img\分布式事务的演进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952108"/>
            <a:ext cx="7127631" cy="3871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33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5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的解决方案</a:t>
            </a:r>
            <a:endParaRPr lang="en-US" sz="1500" dirty="0"/>
          </a:p>
        </p:txBody>
      </p:sp>
      <p:pic>
        <p:nvPicPr>
          <p:cNvPr id="7" name="Picture 3" descr="G:\VIP课三期\消息中间件\RocketMQ\img\分布式事务的演进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59" y="1096108"/>
            <a:ext cx="5739418" cy="33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6415" y="1307123"/>
            <a:ext cx="2714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哪个阶段向</a:t>
            </a:r>
            <a:r>
              <a:rPr lang="en-US" altLang="zh-CN" sz="2000" b="1" dirty="0" smtClean="0"/>
              <a:t>MQ</a:t>
            </a:r>
            <a:r>
              <a:rPr lang="zh-CN" altLang="en-US" sz="2000" b="1" dirty="0" smtClean="0"/>
              <a:t>发消息</a:t>
            </a:r>
            <a:endParaRPr lang="en-US" altLang="zh-CN" sz="20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先扣款再向</a:t>
            </a:r>
            <a:r>
              <a:rPr lang="en-US" altLang="zh-CN" dirty="0" smtClean="0"/>
              <a:t>MQ</a:t>
            </a:r>
            <a:r>
              <a:rPr lang="zh-CN" altLang="en-US" dirty="0" smtClean="0"/>
              <a:t>发消息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先向</a:t>
            </a:r>
            <a:r>
              <a:rPr lang="en-US" altLang="zh-CN" dirty="0" smtClean="0"/>
              <a:t>MQ</a:t>
            </a:r>
            <a:r>
              <a:rPr lang="zh-CN" altLang="en-US" dirty="0" smtClean="0"/>
              <a:t>发消息再扣款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03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5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的分布式事务方案</a:t>
            </a:r>
            <a:endParaRPr lang="en-US" sz="1500" dirty="0"/>
          </a:p>
        </p:txBody>
      </p:sp>
      <p:pic>
        <p:nvPicPr>
          <p:cNvPr id="6" name="图片 5" descr="G:\VIP课三期\消息中间件\RocketMQ\img\分布式事务的演进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030971"/>
            <a:ext cx="6658708" cy="3494137"/>
          </a:xfrm>
          <a:prstGeom prst="rect">
            <a:avLst/>
          </a:prstGeom>
          <a:noFill/>
        </p:spPr>
      </p:pic>
      <p:sp>
        <p:nvSpPr>
          <p:cNvPr id="3" name="椭圆 2"/>
          <p:cNvSpPr/>
          <p:nvPr/>
        </p:nvSpPr>
        <p:spPr>
          <a:xfrm>
            <a:off x="4182081" y="1693005"/>
            <a:ext cx="403044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8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1/4c6406d288fc4c6c8b6794395fbaad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8228134" y="2466242"/>
            <a:ext cx="108438" cy="211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577503" y="2580541"/>
            <a:ext cx="650631" cy="193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243503" y="1756996"/>
            <a:ext cx="650631" cy="193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148</Words>
  <Application>Microsoft Office PowerPoint</Application>
  <PresentationFormat>全屏显示(16:9)</PresentationFormat>
  <Paragraphs>20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xb21cn</cp:lastModifiedBy>
  <cp:revision>28</cp:revision>
  <dcterms:created xsi:type="dcterms:W3CDTF">2022-04-08T09:09:14Z</dcterms:created>
  <dcterms:modified xsi:type="dcterms:W3CDTF">2022-04-27T14:30:51Z</dcterms:modified>
</cp:coreProperties>
</file>