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1" r:id="rId2"/>
    <p:sldId id="269" r:id="rId3"/>
    <p:sldId id="270" r:id="rId4"/>
    <p:sldId id="271" r:id="rId5"/>
    <p:sldId id="272" r:id="rId6"/>
    <p:sldId id="273" r:id="rId7"/>
    <p:sldId id="274" r:id="rId8"/>
    <p:sldId id="292" r:id="rId9"/>
    <p:sldId id="290" r:id="rId10"/>
    <p:sldId id="276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-82" y="-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560B-858A-4F6E-80BA-BE5C1E0A0400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08901-9247-4519-B944-BD6A6E79F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3" y="-374747"/>
            <a:ext cx="9144000" cy="4663887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52503" y="4439764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sp>
        <p:nvSpPr>
          <p:cNvPr id="13" name="矩形 12"/>
          <p:cNvSpPr/>
          <p:nvPr/>
        </p:nvSpPr>
        <p:spPr>
          <a:xfrm>
            <a:off x="1495032" y="863699"/>
            <a:ext cx="68580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1、Broker启动流程分析</a:t>
            </a:r>
            <a:endParaRPr lang="en-US" altLang="zh-CN" sz="1500" dirty="0"/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2、消息存储设计</a:t>
            </a:r>
            <a:endParaRPr lang="en-US" altLang="zh-CN" sz="1500" dirty="0"/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3、消息写入流程</a:t>
            </a:r>
            <a:endParaRPr lang="en-US" altLang="zh-CN" sz="1500" dirty="0"/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4、亮点分析：NRS与NRC的功能号设计</a:t>
            </a:r>
            <a:endParaRPr lang="en-US" altLang="zh-CN" sz="1500" dirty="0"/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5、亮点分析：同步双写数倍性能提升的CompletableFuture</a:t>
            </a:r>
            <a:endParaRPr lang="en-US" altLang="zh-CN" sz="1500" dirty="0"/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6、亮点分析：Commitlog写入时使用可重入锁还是自旋锁？</a:t>
            </a:r>
            <a:endParaRPr lang="en-US" altLang="zh-CN" sz="1500" dirty="0"/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7、亮点分析：零拷贝技术之MMAP提升文件读写性能</a:t>
            </a:r>
            <a:endParaRPr lang="en-US" altLang="zh-CN" sz="1500" dirty="0"/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8、亮点分析：堆外内存机制</a:t>
            </a:r>
            <a:endParaRPr lang="en-US" altLang="zh-CN" sz="1500" dirty="0"/>
          </a:p>
        </p:txBody>
      </p:sp>
      <p:sp>
        <p:nvSpPr>
          <p:cNvPr id="14" name="Object3"/>
          <p:cNvSpPr/>
          <p:nvPr/>
        </p:nvSpPr>
        <p:spPr>
          <a:xfrm>
            <a:off x="2169512" y="10354"/>
            <a:ext cx="449596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消息存储源码分析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4106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堆外缓冲区流程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/fb71eeda20cc4553ba296bf929319df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2" y="702915"/>
            <a:ext cx="8061954" cy="437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Broker整体流程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1/a5dc265836dd4b5ab81917c9749ce57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24" y="947130"/>
            <a:ext cx="7092797" cy="40000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Broker启动流程分析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/f26115af5ab3431a97c0b0c7b4a7f4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28" y="971057"/>
            <a:ext cx="8282137" cy="4045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消息存储设计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/603fab4092254ec4a7f85a7e77f7fa5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757" y="769306"/>
            <a:ext cx="4416552" cy="43891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3785" y="853393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历史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2011</a:t>
            </a:r>
            <a:r>
              <a:rPr lang="en-US" altLang="zh-CN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年，阿里基于Kafka的设计使用Java完全重写并推出了</a:t>
            </a:r>
            <a:r>
              <a:rPr lang="en-US" altLang="zh-CN" sz="14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MetaQ</a:t>
            </a:r>
            <a:r>
              <a:rPr lang="en-US" altLang="zh-CN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(RocketMQ</a:t>
            </a:r>
            <a:r>
              <a:rPr lang="zh-CN" alt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的前身</a:t>
            </a:r>
            <a:r>
              <a:rPr lang="en-US" altLang="zh-CN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) </a:t>
            </a:r>
            <a:r>
              <a:rPr lang="en-US" altLang="zh-CN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2012年，阿里对</a:t>
            </a:r>
            <a:r>
              <a:rPr lang="en-US" altLang="zh-CN" sz="1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MetaQ的存储进行了改进</a:t>
            </a:r>
            <a:r>
              <a:rPr lang="en-US" altLang="zh-CN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zh-CN" alt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并</a:t>
            </a:r>
            <a:r>
              <a:rPr lang="en-US" altLang="zh-CN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从阿里内部开源出来，</a:t>
            </a:r>
            <a:r>
              <a:rPr lang="en-US" altLang="zh-CN" sz="14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取名RocketMQ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93785" y="3080777"/>
            <a:ext cx="4572000" cy="13696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真相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Kafka</a:t>
            </a:r>
            <a:r>
              <a:rPr lang="zh-CN" alt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的多队列多文件设计不适用</a:t>
            </a:r>
            <a:r>
              <a:rPr lang="zh-CN" alt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于</a:t>
            </a:r>
            <a:r>
              <a:rPr lang="zh-CN" alt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电商场景</a:t>
            </a:r>
            <a:endParaRPr lang="en-US" altLang="zh-CN" sz="1400" dirty="0" smtClean="0">
              <a:solidFill>
                <a:srgbClr val="333333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RocketMQ</a:t>
            </a:r>
            <a:r>
              <a:rPr lang="zh-CN" alt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的</a:t>
            </a:r>
            <a:r>
              <a:rPr lang="zh-CN" alt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单文件</a:t>
            </a:r>
            <a:r>
              <a:rPr lang="zh-CN" alt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多队列设计更加适合阿里业务</a:t>
            </a:r>
            <a:endParaRPr lang="en-US" altLang="zh-CN" sz="1400" dirty="0" smtClean="0">
              <a:solidFill>
                <a:srgbClr val="333333"/>
              </a:solidFill>
              <a:latin typeface="Microsoft Yahei" pitchFamily="34" charset="0"/>
              <a:ea typeface="Microsoft Yahei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（海量主题下性能的稳定）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存储文件设计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/740bdea1d64b441f98aa2e7c7dd7dd8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251" y="1144496"/>
            <a:ext cx="6453064" cy="3790424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184752" y="1086312"/>
            <a:ext cx="2376976" cy="11124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commitlog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Comsumequeue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IndexFile</a:t>
            </a:r>
            <a:endParaRPr lang="en-US" sz="1500" dirty="0"/>
          </a:p>
        </p:txBody>
      </p:sp>
      <p:sp>
        <p:nvSpPr>
          <p:cNvPr id="6" name="Object4"/>
          <p:cNvSpPr/>
          <p:nvPr/>
        </p:nvSpPr>
        <p:spPr>
          <a:xfrm>
            <a:off x="231251" y="2850635"/>
            <a:ext cx="2376976" cy="11124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Config</a:t>
            </a:r>
            <a:endParaRPr lang="en-US" sz="1500" dirty="0"/>
          </a:p>
        </p:txBody>
      </p:sp>
      <p:sp>
        <p:nvSpPr>
          <p:cNvPr id="7" name="椭圆 6"/>
          <p:cNvSpPr/>
          <p:nvPr/>
        </p:nvSpPr>
        <p:spPr>
          <a:xfrm>
            <a:off x="1946267" y="2682937"/>
            <a:ext cx="550984" cy="241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消息写入流程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07657" y="666147"/>
            <a:ext cx="3808222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消息写入主体流程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SendMessageProcessor#processRequest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DefaultMessageStore#asyncPutMessage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CommitLog#asyncPutMessage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MappedFile</a:t>
            </a: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#</a:t>
            </a: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appendMessage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1/c83cab99de814b4fbf4829b23198b2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721" y="1099503"/>
            <a:ext cx="5676377" cy="3707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Broker源码分析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38605" y="851706"/>
            <a:ext cx="4281466" cy="25237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设计亮点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NRS与NRC的功能号设计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同步双写数倍性能提升的CompletableFuture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Commitlog写入时使用可重入锁还是自旋锁？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零拷贝技术之MMAP提升文件读写性能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堆外内存机制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同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步双写</a:t>
            </a:r>
            <a:endParaRPr lang="en-US" sz="1500" dirty="0"/>
          </a:p>
        </p:txBody>
      </p:sp>
      <p:pic>
        <p:nvPicPr>
          <p:cNvPr id="1026" name="Picture 2" descr="E:\VIP课\RocketMQ\img\同步双写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4" y="917395"/>
            <a:ext cx="8015633" cy="385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椭圆 8"/>
          <p:cNvSpPr/>
          <p:nvPr/>
        </p:nvSpPr>
        <p:spPr>
          <a:xfrm>
            <a:off x="474784" y="249265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9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636615" y="79792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提升文件读写性能的</a:t>
            </a:r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MMAP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零拷贝技术</a:t>
            </a:r>
            <a:endParaRPr lang="en-US" sz="1500" dirty="0"/>
          </a:p>
        </p:txBody>
      </p:sp>
      <p:pic>
        <p:nvPicPr>
          <p:cNvPr id="2050" name="Picture 2" descr="E:\公开课\RocketMQ\img\零拷贝技术之M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23938"/>
            <a:ext cx="6479565" cy="35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4"/>
          <p:cNvSpPr/>
          <p:nvPr/>
        </p:nvSpPr>
        <p:spPr>
          <a:xfrm>
            <a:off x="167166" y="1023938"/>
            <a:ext cx="3191495" cy="11768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传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统方式：</a:t>
            </a: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4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次拷贝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MMAP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次拷贝</a:t>
            </a:r>
            <a:endParaRPr lang="en-US" sz="1500" dirty="0"/>
          </a:p>
        </p:txBody>
      </p:sp>
      <p:sp>
        <p:nvSpPr>
          <p:cNvPr id="8" name="椭圆 7"/>
          <p:cNvSpPr/>
          <p:nvPr/>
        </p:nvSpPr>
        <p:spPr>
          <a:xfrm>
            <a:off x="2139462" y="3089031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5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198</Words>
  <Application>Microsoft Office PowerPoint</Application>
  <PresentationFormat>全屏显示(16:9)</PresentationFormat>
  <Paragraphs>53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18</cp:revision>
  <dcterms:created xsi:type="dcterms:W3CDTF">2022-04-08T09:09:14Z</dcterms:created>
  <dcterms:modified xsi:type="dcterms:W3CDTF">2022-04-12T14:22:10Z</dcterms:modified>
</cp:coreProperties>
</file>