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4077-9B35-B557-21AF-7351845B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4B9F-EF09-B3EF-1B05-62ABAA27A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Demand and Supply</a:t>
            </a:r>
          </a:p>
        </p:txBody>
      </p:sp>
    </p:spTree>
    <p:extLst>
      <p:ext uri="{BB962C8B-B14F-4D97-AF65-F5344CB8AC3E}">
        <p14:creationId xmlns:p14="http://schemas.microsoft.com/office/powerpoint/2010/main" val="303824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DDD1-3782-B4B8-8D25-B53B0DDC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Demand and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F7E0-161F-7C35-6C7E-F7A446A9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72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Smiley Sans Oblique</vt:lpstr>
      <vt:lpstr>Franklin Gothic Book</vt:lpstr>
      <vt:lpstr>Crop</vt:lpstr>
      <vt:lpstr>Key Levels</vt:lpstr>
      <vt:lpstr>What is Demand and Supply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3</cp:revision>
  <dcterms:created xsi:type="dcterms:W3CDTF">2024-04-22T02:26:14Z</dcterms:created>
  <dcterms:modified xsi:type="dcterms:W3CDTF">2024-04-22T03:59:59Z</dcterms:modified>
</cp:coreProperties>
</file>