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A9EC-92BC-8232-2654-2DB3F65DA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4631-4494-6A64-290C-06DADEE3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Plan and Execution</a:t>
            </a:r>
          </a:p>
        </p:txBody>
      </p:sp>
    </p:spTree>
    <p:extLst>
      <p:ext uri="{BB962C8B-B14F-4D97-AF65-F5344CB8AC3E}">
        <p14:creationId xmlns:p14="http://schemas.microsoft.com/office/powerpoint/2010/main" val="7729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2AE-7270-077B-C67E-91C47DE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47F4-9159-DFF9-BE91-B523481A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Demand and Supply Zone</a:t>
            </a:r>
          </a:p>
          <a:p>
            <a:r>
              <a:rPr lang="en-US" sz="2400" dirty="0">
                <a:latin typeface="Helvetica" pitchFamily="2" charset="0"/>
              </a:rPr>
              <a:t>Order Blocks</a:t>
            </a:r>
          </a:p>
          <a:p>
            <a:r>
              <a:rPr lang="en-US" sz="2400" dirty="0">
                <a:latin typeface="Helvetica" pitchFamily="2" charset="0"/>
              </a:rPr>
              <a:t>Bounds of the First Consolidation Zone at the End of an Impulse </a:t>
            </a:r>
          </a:p>
        </p:txBody>
      </p:sp>
    </p:spTree>
    <p:extLst>
      <p:ext uri="{BB962C8B-B14F-4D97-AF65-F5344CB8AC3E}">
        <p14:creationId xmlns:p14="http://schemas.microsoft.com/office/powerpoint/2010/main" val="11495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D415-ED79-E1CE-FE66-92DB902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Utilities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BE8-18E3-883A-26FA-9174D02E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Fixed Range Volume Profile</a:t>
            </a:r>
          </a:p>
          <a:p>
            <a:r>
              <a:rPr lang="en-US" sz="2400" dirty="0">
                <a:latin typeface="Helvetica" pitchFamily="2" charset="0"/>
              </a:rPr>
              <a:t>Price Range</a:t>
            </a:r>
          </a:p>
          <a:p>
            <a:r>
              <a:rPr lang="en-US" sz="2400" dirty="0">
                <a:latin typeface="Helvetica" pitchFamily="2" charset="0"/>
              </a:rPr>
              <a:t>Fibonacci Retracement (optional)</a:t>
            </a:r>
          </a:p>
        </p:txBody>
      </p:sp>
    </p:spTree>
    <p:extLst>
      <p:ext uri="{BB962C8B-B14F-4D97-AF65-F5344CB8AC3E}">
        <p14:creationId xmlns:p14="http://schemas.microsoft.com/office/powerpoint/2010/main" val="35220583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41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Smiley Sans Oblique</vt:lpstr>
      <vt:lpstr>Franklin Gothic Book</vt:lpstr>
      <vt:lpstr>Helvetica</vt:lpstr>
      <vt:lpstr>Crop</vt:lpstr>
      <vt:lpstr>Key Levels</vt:lpstr>
      <vt:lpstr>Key Levels for Reference</vt:lpstr>
      <vt:lpstr>Utilities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Levels</dc:title>
  <dc:creator>Zhipeng Zhu</dc:creator>
  <cp:lastModifiedBy>Zhipeng Zhu</cp:lastModifiedBy>
  <cp:revision>7</cp:revision>
  <dcterms:created xsi:type="dcterms:W3CDTF">2024-04-25T05:07:42Z</dcterms:created>
  <dcterms:modified xsi:type="dcterms:W3CDTF">2024-04-25T05:14:44Z</dcterms:modified>
</cp:coreProperties>
</file>