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/>
    <p:restoredTop sz="94645"/>
  </p:normalViewPr>
  <p:slideViewPr>
    <p:cSldViewPr snapToGrid="0">
      <p:cViewPr varScale="1">
        <p:scale>
          <a:sx n="113" d="100"/>
          <a:sy n="113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9CB-A6B6-7344-A385-F17046100C2C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CACF-11B9-644E-A3CD-524075D0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F4D34-7C8F-1547-AC59-F2078F1B169D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81D6-72ED-294A-AA8D-DC8106617E3A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AD5-94A8-B84D-B03D-CEDA7CB8DE87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AFA2-60D3-1541-9F8F-E6578B4D1E81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0F9E3-A125-304C-9EB9-24B15BF44460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2E49-DF91-D54E-847C-10FB19C5515E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E126-D282-934A-AB5F-E0309B4E46BE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DC3-9A0D-E14B-8F74-64B62ECAFC89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1309-3156-8A4F-98FE-11EB4A7E4C4D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E8D80-B1DF-984B-96CF-4997B59612F2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C8A48-1DB1-1F46-A712-68A2968C070E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26BF3C-FA1B-8840-9D04-6D931E1AF381}" type="datetime1">
              <a:rPr lang="en-CA" smtClean="0"/>
              <a:t>2024-07-06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8AD-A762-CEE2-2504-6B04645F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Weekly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B767-B140-B5EC-2513-60C4A896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Macro Economy &amp; Trend</a:t>
            </a:r>
          </a:p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0706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437-B751-9B50-C5F7-AB9308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9026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F659-6E12-2751-C699-1F094F11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B92D-51DE-E480-BB1E-34A7711D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CF011-2219-9C51-CCD7-887D0921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78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Smiley Sans Oblique</vt:lpstr>
      <vt:lpstr>Aptos</vt:lpstr>
      <vt:lpstr>Franklin Gothic Book</vt:lpstr>
      <vt:lpstr>Crop</vt:lpstr>
      <vt:lpstr>Market Weekly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Basics</dc:title>
  <dc:creator>Zhipeng Zhu</dc:creator>
  <cp:lastModifiedBy>Zhipeng Zhu</cp:lastModifiedBy>
  <cp:revision>39</cp:revision>
  <dcterms:created xsi:type="dcterms:W3CDTF">2024-04-25T21:56:38Z</dcterms:created>
  <dcterms:modified xsi:type="dcterms:W3CDTF">2024-07-06T18:46:55Z</dcterms:modified>
</cp:coreProperties>
</file>