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12"/>
    <p:restoredTop sz="94628"/>
  </p:normalViewPr>
  <p:slideViewPr>
    <p:cSldViewPr snapToGrid="0">
      <p:cViewPr varScale="1">
        <p:scale>
          <a:sx n="114" d="100"/>
          <a:sy n="114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789CB-A6B6-7344-A385-F17046100C2C}" type="datetimeFigureOut">
              <a:rPr lang="en-US" smtClean="0"/>
              <a:t>6/2/24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DCACF-11B9-644E-A3CD-524075D0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58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73F4D34-7C8F-1547-AC59-F2078F1B169D}" type="datetime1">
              <a:rPr lang="en-CA" smtClean="0"/>
              <a:t>2024-06-02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81D6-72ED-294A-AA8D-DC8106617E3A}" type="datetime1">
              <a:rPr lang="en-CA" smtClean="0"/>
              <a:t>2024-06-02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5AD5-94A8-B84D-B03D-CEDA7CB8DE87}" type="datetime1">
              <a:rPr lang="en-CA" smtClean="0"/>
              <a:t>2024-06-02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AFA2-60D3-1541-9F8F-E6578B4D1E81}" type="datetime1">
              <a:rPr lang="en-CA" smtClean="0"/>
              <a:t>2024-06-02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B0F9E3-A125-304C-9EB9-24B15BF44460}" type="datetime1">
              <a:rPr lang="en-CA" smtClean="0"/>
              <a:t>2024-06-02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2E49-DF91-D54E-847C-10FB19C5515E}" type="datetime1">
              <a:rPr lang="en-CA" smtClean="0"/>
              <a:t>2024-06-02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E126-D282-934A-AB5F-E0309B4E46BE}" type="datetime1">
              <a:rPr lang="en-CA" smtClean="0"/>
              <a:t>2024-06-02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0DC3-9A0D-E14B-8F74-64B62ECAFC89}" type="datetime1">
              <a:rPr lang="en-CA" smtClean="0"/>
              <a:t>2024-06-02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1309-3156-8A4F-98FE-11EB4A7E4C4D}" type="datetime1">
              <a:rPr lang="en-CA" smtClean="0"/>
              <a:t>2024-06-02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BE8D80-B1DF-984B-96CF-4997B59612F2}" type="datetime1">
              <a:rPr lang="en-CA" smtClean="0"/>
              <a:t>2024-06-02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4C8A48-1DB1-1F46-A712-68A2968C070E}" type="datetime1">
              <a:rPr lang="en-CA" smtClean="0"/>
              <a:t>2024-06-02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C26BF3C-FA1B-8840-9D04-6D931E1AF381}" type="datetime1">
              <a:rPr lang="en-CA" smtClean="0"/>
              <a:t>2024-06-02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B8AD-A762-CEE2-2504-6B04645F5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Market daily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BB767-B140-B5EC-2513-60C4A89659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Chart Ideas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51437-B751-9B50-C5F7-AB9308B5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©️Chartist RaphaelZ</a:t>
            </a:r>
          </a:p>
        </p:txBody>
      </p:sp>
    </p:spTree>
    <p:extLst>
      <p:ext uri="{BB962C8B-B14F-4D97-AF65-F5344CB8AC3E}">
        <p14:creationId xmlns:p14="http://schemas.microsoft.com/office/powerpoint/2010/main" val="90269521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4455</TotalTime>
  <Words>7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Smiley Sans Oblique</vt:lpstr>
      <vt:lpstr>Aptos</vt:lpstr>
      <vt:lpstr>Franklin Gothic Book</vt:lpstr>
      <vt:lpstr>Crop</vt:lpstr>
      <vt:lpstr>Market daily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Basics</dc:title>
  <dc:creator>Zhipeng Zhu</dc:creator>
  <cp:lastModifiedBy>Zhipeng Zhu</cp:lastModifiedBy>
  <cp:revision>27</cp:revision>
  <dcterms:created xsi:type="dcterms:W3CDTF">2024-04-25T21:56:38Z</dcterms:created>
  <dcterms:modified xsi:type="dcterms:W3CDTF">2024-06-02T20:47:48Z</dcterms:modified>
</cp:coreProperties>
</file>