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5"/>
    <p:restoredTop sz="94638"/>
  </p:normalViewPr>
  <p:slideViewPr>
    <p:cSldViewPr snapToGrid="0">
      <p:cViewPr varScale="1">
        <p:scale>
          <a:sx n="128" d="100"/>
          <a:sy n="128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4C466-8532-43BC-A133-007A9C41EE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773CDEE-0C09-454D-BF40-22B23FF97F58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Economic Indicators 经济数据</a:t>
          </a:r>
        </a:p>
      </dgm:t>
    </dgm:pt>
    <dgm:pt modelId="{D63A7CDD-EA1A-4400-A045-79C1188BD88D}" type="parTrans" cxnId="{7FAF7AD4-5367-4785-8798-7484D634EC3C}">
      <dgm:prSet/>
      <dgm:spPr/>
      <dgm:t>
        <a:bodyPr/>
        <a:lstStyle/>
        <a:p>
          <a:endParaRPr lang="en-US"/>
        </a:p>
      </dgm:t>
    </dgm:pt>
    <dgm:pt modelId="{EADBBE2C-0D84-427E-988B-AADA2ED8459F}" type="sibTrans" cxnId="{7FAF7AD4-5367-4785-8798-7484D634EC3C}">
      <dgm:prSet/>
      <dgm:spPr/>
      <dgm:t>
        <a:bodyPr/>
        <a:lstStyle/>
        <a:p>
          <a:endParaRPr lang="en-US"/>
        </a:p>
      </dgm:t>
    </dgm:pt>
    <dgm:pt modelId="{0CAD1A12-9D0D-49B4-9CF0-1810D1A7E12D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Monetary Policy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货币政策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E561B97-442E-4FD5-ACA8-3BFEC3FA86E7}" type="parTrans" cxnId="{76AD3B5E-5EDB-4211-B615-CADFA7634403}">
      <dgm:prSet/>
      <dgm:spPr/>
      <dgm:t>
        <a:bodyPr/>
        <a:lstStyle/>
        <a:p>
          <a:endParaRPr lang="en-US"/>
        </a:p>
      </dgm:t>
    </dgm:pt>
    <dgm:pt modelId="{3A717E53-7744-473F-A12A-23EAD3F86762}" type="sibTrans" cxnId="{76AD3B5E-5EDB-4211-B615-CADFA7634403}">
      <dgm:prSet/>
      <dgm:spPr/>
      <dgm:t>
        <a:bodyPr/>
        <a:lstStyle/>
        <a:p>
          <a:endParaRPr lang="en-US"/>
        </a:p>
      </dgm:t>
    </dgm:pt>
    <dgm:pt modelId="{B1DA1C98-BFA3-41FE-B0DE-0CE8B37AD392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Political Events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政治事件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B86B3AB-6582-4A6D-B8AB-5C2903C1779B}" type="parTrans" cxnId="{76EF57ED-A0FF-4BCE-9E0F-DB5C72658A30}">
      <dgm:prSet/>
      <dgm:spPr/>
      <dgm:t>
        <a:bodyPr/>
        <a:lstStyle/>
        <a:p>
          <a:endParaRPr lang="en-US"/>
        </a:p>
      </dgm:t>
    </dgm:pt>
    <dgm:pt modelId="{C296F4BD-C04D-4F42-B2A7-D1CC921D17E7}" type="sibTrans" cxnId="{76EF57ED-A0FF-4BCE-9E0F-DB5C72658A30}">
      <dgm:prSet/>
      <dgm:spPr/>
      <dgm:t>
        <a:bodyPr/>
        <a:lstStyle/>
        <a:p>
          <a:endParaRPr lang="en-US"/>
        </a:p>
      </dgm:t>
    </dgm:pt>
    <dgm:pt modelId="{083AB39D-6093-4809-B824-525DF4BCF769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Technological Changes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科技发展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156E8FB-D1EC-4B48-8097-A48B51F96CF2}" type="parTrans" cxnId="{7BD62DF1-665A-4249-9B8B-155183019C26}">
      <dgm:prSet/>
      <dgm:spPr/>
      <dgm:t>
        <a:bodyPr/>
        <a:lstStyle/>
        <a:p>
          <a:endParaRPr lang="en-US"/>
        </a:p>
      </dgm:t>
    </dgm:pt>
    <dgm:pt modelId="{0D170173-DE91-4BE8-969B-7220E798B27D}" type="sibTrans" cxnId="{7BD62DF1-665A-4249-9B8B-155183019C26}">
      <dgm:prSet/>
      <dgm:spPr/>
      <dgm:t>
        <a:bodyPr/>
        <a:lstStyle/>
        <a:p>
          <a:endParaRPr lang="en-US"/>
        </a:p>
      </dgm:t>
    </dgm:pt>
    <dgm:pt modelId="{C0296EE8-5E71-479B-9EBC-CFF183A04B0D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Market Sentiment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市场情绪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00CB0BD9-35F3-4C96-BBF1-78985467D6D8}" type="parTrans" cxnId="{C4777841-D7EE-40B7-BB75-EF7AFD3F91CB}">
      <dgm:prSet/>
      <dgm:spPr/>
      <dgm:t>
        <a:bodyPr/>
        <a:lstStyle/>
        <a:p>
          <a:endParaRPr lang="en-US"/>
        </a:p>
      </dgm:t>
    </dgm:pt>
    <dgm:pt modelId="{6E1E3B48-AC72-492F-A32A-40CD8084CA06}" type="sibTrans" cxnId="{C4777841-D7EE-40B7-BB75-EF7AFD3F91CB}">
      <dgm:prSet/>
      <dgm:spPr/>
      <dgm:t>
        <a:bodyPr/>
        <a:lstStyle/>
        <a:p>
          <a:endParaRPr lang="en-US"/>
        </a:p>
      </dgm:t>
    </dgm:pt>
    <dgm:pt modelId="{0E6BE2E7-7B28-45C3-B0E3-9A2678239D5B}">
      <dgm:prSet/>
      <dgm:spPr/>
      <dgm:t>
        <a:bodyPr/>
        <a:lstStyle/>
        <a:p>
          <a:r>
            <a:rPr lang="en-US" spc="300" dirty="0">
              <a:latin typeface="Smiley Sans Oblique" pitchFamily="2" charset="-122"/>
              <a:ea typeface="Smiley Sans Oblique" pitchFamily="2" charset="-122"/>
            </a:rPr>
            <a:t>Demand and Supply Dynamics</a:t>
          </a:r>
          <a:r>
            <a:rPr lang="zh-CN" spc="300" dirty="0">
              <a:latin typeface="Smiley Sans Oblique" pitchFamily="2" charset="-122"/>
              <a:ea typeface="Smiley Sans Oblique" pitchFamily="2" charset="-122"/>
            </a:rPr>
            <a:t> 供需平衡</a:t>
          </a:r>
          <a:endParaRPr lang="en-US" spc="300" dirty="0">
            <a:latin typeface="Smiley Sans Oblique" pitchFamily="2" charset="-122"/>
            <a:ea typeface="Smiley Sans Oblique" pitchFamily="2" charset="-122"/>
          </a:endParaRPr>
        </a:p>
      </dgm:t>
    </dgm:pt>
    <dgm:pt modelId="{C0C79A02-3121-497F-9656-F9D77A3557FD}" type="parTrans" cxnId="{329E1BC6-A42B-4482-BE03-17FBDB0DE066}">
      <dgm:prSet/>
      <dgm:spPr/>
      <dgm:t>
        <a:bodyPr/>
        <a:lstStyle/>
        <a:p>
          <a:endParaRPr lang="en-US"/>
        </a:p>
      </dgm:t>
    </dgm:pt>
    <dgm:pt modelId="{AD3E253A-737E-49AC-83FB-16798D2D9578}" type="sibTrans" cxnId="{329E1BC6-A42B-4482-BE03-17FBDB0DE066}">
      <dgm:prSet/>
      <dgm:spPr/>
      <dgm:t>
        <a:bodyPr/>
        <a:lstStyle/>
        <a:p>
          <a:endParaRPr lang="en-US"/>
        </a:p>
      </dgm:t>
    </dgm:pt>
    <dgm:pt modelId="{681B6F79-CB48-4B1A-A4D7-156F5CBAF9C5}" type="pres">
      <dgm:prSet presAssocID="{5694C466-8532-43BC-A133-007A9C41EE24}" presName="root" presStyleCnt="0">
        <dgm:presLayoutVars>
          <dgm:dir/>
          <dgm:resizeHandles val="exact"/>
        </dgm:presLayoutVars>
      </dgm:prSet>
      <dgm:spPr/>
    </dgm:pt>
    <dgm:pt modelId="{583DC6E0-9C7E-4810-B158-C6244D86DA75}" type="pres">
      <dgm:prSet presAssocID="{B773CDEE-0C09-454D-BF40-22B23FF97F58}" presName="compNode" presStyleCnt="0"/>
      <dgm:spPr/>
    </dgm:pt>
    <dgm:pt modelId="{F3F34F7B-1B20-4CA7-8DE9-562360B33233}" type="pres">
      <dgm:prSet presAssocID="{B773CDEE-0C09-454D-BF40-22B23FF97F58}" presName="bgRect" presStyleLbl="bgShp" presStyleIdx="0" presStyleCnt="6"/>
      <dgm:spPr/>
    </dgm:pt>
    <dgm:pt modelId="{6B5EF588-EE75-4445-BF8F-8C3CA0A033DF}" type="pres">
      <dgm:prSet presAssocID="{B773CDEE-0C09-454D-BF40-22B23FF97F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1004C51-253B-4109-8A31-F52E1283C9E7}" type="pres">
      <dgm:prSet presAssocID="{B773CDEE-0C09-454D-BF40-22B23FF97F58}" presName="spaceRect" presStyleCnt="0"/>
      <dgm:spPr/>
    </dgm:pt>
    <dgm:pt modelId="{A2EFE323-0265-46D1-BB2B-F16D4AACD85B}" type="pres">
      <dgm:prSet presAssocID="{B773CDEE-0C09-454D-BF40-22B23FF97F58}" presName="parTx" presStyleLbl="revTx" presStyleIdx="0" presStyleCnt="6" custScaleY="100200">
        <dgm:presLayoutVars>
          <dgm:chMax val="0"/>
          <dgm:chPref val="0"/>
        </dgm:presLayoutVars>
      </dgm:prSet>
      <dgm:spPr/>
    </dgm:pt>
    <dgm:pt modelId="{EAF0A6CA-BEFE-41A8-A392-B4829EBC97E5}" type="pres">
      <dgm:prSet presAssocID="{EADBBE2C-0D84-427E-988B-AADA2ED8459F}" presName="sibTrans" presStyleCnt="0"/>
      <dgm:spPr/>
    </dgm:pt>
    <dgm:pt modelId="{CBCB4521-EF49-45AF-82AE-C2BBD2333802}" type="pres">
      <dgm:prSet presAssocID="{0CAD1A12-9D0D-49B4-9CF0-1810D1A7E12D}" presName="compNode" presStyleCnt="0"/>
      <dgm:spPr/>
    </dgm:pt>
    <dgm:pt modelId="{A049ED2C-9F0B-4E7F-A157-4067443D234E}" type="pres">
      <dgm:prSet presAssocID="{0CAD1A12-9D0D-49B4-9CF0-1810D1A7E12D}" presName="bgRect" presStyleLbl="bgShp" presStyleIdx="1" presStyleCnt="6"/>
      <dgm:spPr/>
    </dgm:pt>
    <dgm:pt modelId="{B05B0C62-032F-469E-A87F-CC539E4FF11B}" type="pres">
      <dgm:prSet presAssocID="{0CAD1A12-9D0D-49B4-9CF0-1810D1A7E1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305A64B-4821-4580-9A35-EF0BEA6EEA58}" type="pres">
      <dgm:prSet presAssocID="{0CAD1A12-9D0D-49B4-9CF0-1810D1A7E12D}" presName="spaceRect" presStyleCnt="0"/>
      <dgm:spPr/>
    </dgm:pt>
    <dgm:pt modelId="{186FFDFC-2508-43D9-B387-A162AAB5CDC2}" type="pres">
      <dgm:prSet presAssocID="{0CAD1A12-9D0D-49B4-9CF0-1810D1A7E12D}" presName="parTx" presStyleLbl="revTx" presStyleIdx="1" presStyleCnt="6">
        <dgm:presLayoutVars>
          <dgm:chMax val="0"/>
          <dgm:chPref val="0"/>
        </dgm:presLayoutVars>
      </dgm:prSet>
      <dgm:spPr/>
    </dgm:pt>
    <dgm:pt modelId="{AB8FA8E9-56D1-4109-AE5E-F798F9FD83FA}" type="pres">
      <dgm:prSet presAssocID="{3A717E53-7744-473F-A12A-23EAD3F86762}" presName="sibTrans" presStyleCnt="0"/>
      <dgm:spPr/>
    </dgm:pt>
    <dgm:pt modelId="{8DC248D4-6335-4A52-9945-86A8FD573310}" type="pres">
      <dgm:prSet presAssocID="{B1DA1C98-BFA3-41FE-B0DE-0CE8B37AD392}" presName="compNode" presStyleCnt="0"/>
      <dgm:spPr/>
    </dgm:pt>
    <dgm:pt modelId="{B9F265D4-FC00-4A1F-8688-CAA4A8F44D4A}" type="pres">
      <dgm:prSet presAssocID="{B1DA1C98-BFA3-41FE-B0DE-0CE8B37AD392}" presName="bgRect" presStyleLbl="bgShp" presStyleIdx="2" presStyleCnt="6"/>
      <dgm:spPr/>
    </dgm:pt>
    <dgm:pt modelId="{8F61218F-2D25-4073-B2AB-EFB519D7AE26}" type="pres">
      <dgm:prSet presAssocID="{B1DA1C98-BFA3-41FE-B0DE-0CE8B37AD3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6A0F7A79-B794-447A-8FAB-45FD48E22E68}" type="pres">
      <dgm:prSet presAssocID="{B1DA1C98-BFA3-41FE-B0DE-0CE8B37AD392}" presName="spaceRect" presStyleCnt="0"/>
      <dgm:spPr/>
    </dgm:pt>
    <dgm:pt modelId="{DBEFF8A2-927B-44B9-AE4B-11EEFCD149BD}" type="pres">
      <dgm:prSet presAssocID="{B1DA1C98-BFA3-41FE-B0DE-0CE8B37AD392}" presName="parTx" presStyleLbl="revTx" presStyleIdx="2" presStyleCnt="6">
        <dgm:presLayoutVars>
          <dgm:chMax val="0"/>
          <dgm:chPref val="0"/>
        </dgm:presLayoutVars>
      </dgm:prSet>
      <dgm:spPr/>
    </dgm:pt>
    <dgm:pt modelId="{F54E23B6-B9DA-45A8-8A08-0A7913C0AE94}" type="pres">
      <dgm:prSet presAssocID="{C296F4BD-C04D-4F42-B2A7-D1CC921D17E7}" presName="sibTrans" presStyleCnt="0"/>
      <dgm:spPr/>
    </dgm:pt>
    <dgm:pt modelId="{B9D31190-20AD-4D3B-9C10-4B14BFB3EFEB}" type="pres">
      <dgm:prSet presAssocID="{083AB39D-6093-4809-B824-525DF4BCF769}" presName="compNode" presStyleCnt="0"/>
      <dgm:spPr/>
    </dgm:pt>
    <dgm:pt modelId="{6609EE5C-CA43-4484-A95A-B148B051BF0B}" type="pres">
      <dgm:prSet presAssocID="{083AB39D-6093-4809-B824-525DF4BCF769}" presName="bgRect" presStyleLbl="bgShp" presStyleIdx="3" presStyleCnt="6"/>
      <dgm:spPr/>
    </dgm:pt>
    <dgm:pt modelId="{B54D1731-8FC5-4E25-AB5F-65ECF9BD31DD}" type="pres">
      <dgm:prSet presAssocID="{083AB39D-6093-4809-B824-525DF4BCF7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59DBDB-5765-496D-80E0-83AB6DA3E47F}" type="pres">
      <dgm:prSet presAssocID="{083AB39D-6093-4809-B824-525DF4BCF769}" presName="spaceRect" presStyleCnt="0"/>
      <dgm:spPr/>
    </dgm:pt>
    <dgm:pt modelId="{E43B45C8-347E-4CD9-BABF-09BD70F1470F}" type="pres">
      <dgm:prSet presAssocID="{083AB39D-6093-4809-B824-525DF4BCF769}" presName="parTx" presStyleLbl="revTx" presStyleIdx="3" presStyleCnt="6">
        <dgm:presLayoutVars>
          <dgm:chMax val="0"/>
          <dgm:chPref val="0"/>
        </dgm:presLayoutVars>
      </dgm:prSet>
      <dgm:spPr/>
    </dgm:pt>
    <dgm:pt modelId="{10BABFDB-118E-468F-9253-F659B9B3E89A}" type="pres">
      <dgm:prSet presAssocID="{0D170173-DE91-4BE8-969B-7220E798B27D}" presName="sibTrans" presStyleCnt="0"/>
      <dgm:spPr/>
    </dgm:pt>
    <dgm:pt modelId="{FD2F822D-8EDB-47DE-8315-8DB6C85F9F04}" type="pres">
      <dgm:prSet presAssocID="{C0296EE8-5E71-479B-9EBC-CFF183A04B0D}" presName="compNode" presStyleCnt="0"/>
      <dgm:spPr/>
    </dgm:pt>
    <dgm:pt modelId="{7C30F0F0-05C4-4AAA-B0C6-2649A1FEDB2B}" type="pres">
      <dgm:prSet presAssocID="{C0296EE8-5E71-479B-9EBC-CFF183A04B0D}" presName="bgRect" presStyleLbl="bgShp" presStyleIdx="4" presStyleCnt="6"/>
      <dgm:spPr/>
    </dgm:pt>
    <dgm:pt modelId="{851BA0CD-394E-4A56-8324-4DAEE2504C9B}" type="pres">
      <dgm:prSet presAssocID="{C0296EE8-5E71-479B-9EBC-CFF183A04B0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9664D2-A88E-4995-95D0-F136A55E9AE0}" type="pres">
      <dgm:prSet presAssocID="{C0296EE8-5E71-479B-9EBC-CFF183A04B0D}" presName="spaceRect" presStyleCnt="0"/>
      <dgm:spPr/>
    </dgm:pt>
    <dgm:pt modelId="{2BC6F7D2-7F3E-4D40-8ED4-1D30FFF8B031}" type="pres">
      <dgm:prSet presAssocID="{C0296EE8-5E71-479B-9EBC-CFF183A04B0D}" presName="parTx" presStyleLbl="revTx" presStyleIdx="4" presStyleCnt="6">
        <dgm:presLayoutVars>
          <dgm:chMax val="0"/>
          <dgm:chPref val="0"/>
        </dgm:presLayoutVars>
      </dgm:prSet>
      <dgm:spPr/>
    </dgm:pt>
    <dgm:pt modelId="{A2F2A7A5-A190-4D0E-BCD1-255525ABDF33}" type="pres">
      <dgm:prSet presAssocID="{6E1E3B48-AC72-492F-A32A-40CD8084CA06}" presName="sibTrans" presStyleCnt="0"/>
      <dgm:spPr/>
    </dgm:pt>
    <dgm:pt modelId="{A86B391E-747A-417D-BFA5-977A85E8BAAE}" type="pres">
      <dgm:prSet presAssocID="{0E6BE2E7-7B28-45C3-B0E3-9A2678239D5B}" presName="compNode" presStyleCnt="0"/>
      <dgm:spPr/>
    </dgm:pt>
    <dgm:pt modelId="{2C6BDD58-127D-4A9D-8215-25C17E9B6AFC}" type="pres">
      <dgm:prSet presAssocID="{0E6BE2E7-7B28-45C3-B0E3-9A2678239D5B}" presName="bgRect" presStyleLbl="bgShp" presStyleIdx="5" presStyleCnt="6"/>
      <dgm:spPr/>
    </dgm:pt>
    <dgm:pt modelId="{3E1588B4-9489-4BE1-88F6-108F44DA8D43}" type="pres">
      <dgm:prSet presAssocID="{0E6BE2E7-7B28-45C3-B0E3-9A2678239D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8F4B3BD-C822-4680-AC0F-D9AB68D3F4C0}" type="pres">
      <dgm:prSet presAssocID="{0E6BE2E7-7B28-45C3-B0E3-9A2678239D5B}" presName="spaceRect" presStyleCnt="0"/>
      <dgm:spPr/>
    </dgm:pt>
    <dgm:pt modelId="{BF25852D-DD2B-430B-B7F0-871A82B49752}" type="pres">
      <dgm:prSet presAssocID="{0E6BE2E7-7B28-45C3-B0E3-9A2678239D5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E4440E-5C3C-42DA-A566-236579454EF5}" type="presOf" srcId="{5694C466-8532-43BC-A133-007A9C41EE24}" destId="{681B6F79-CB48-4B1A-A4D7-156F5CBAF9C5}" srcOrd="0" destOrd="0" presId="urn:microsoft.com/office/officeart/2018/2/layout/IconVerticalSolidList"/>
    <dgm:cxn modelId="{CF9AB139-C583-4CD9-BA1F-3F7F5065B8B6}" type="presOf" srcId="{0E6BE2E7-7B28-45C3-B0E3-9A2678239D5B}" destId="{BF25852D-DD2B-430B-B7F0-871A82B49752}" srcOrd="0" destOrd="0" presId="urn:microsoft.com/office/officeart/2018/2/layout/IconVerticalSolidList"/>
    <dgm:cxn modelId="{C4777841-D7EE-40B7-BB75-EF7AFD3F91CB}" srcId="{5694C466-8532-43BC-A133-007A9C41EE24}" destId="{C0296EE8-5E71-479B-9EBC-CFF183A04B0D}" srcOrd="4" destOrd="0" parTransId="{00CB0BD9-35F3-4C96-BBF1-78985467D6D8}" sibTransId="{6E1E3B48-AC72-492F-A32A-40CD8084CA06}"/>
    <dgm:cxn modelId="{B14FB857-3BDA-44BE-A061-945CDFAAE81B}" type="presOf" srcId="{083AB39D-6093-4809-B824-525DF4BCF769}" destId="{E43B45C8-347E-4CD9-BABF-09BD70F1470F}" srcOrd="0" destOrd="0" presId="urn:microsoft.com/office/officeart/2018/2/layout/IconVerticalSolidList"/>
    <dgm:cxn modelId="{5F7A5858-BF63-4447-9ECD-30E41EA84189}" type="presOf" srcId="{B773CDEE-0C09-454D-BF40-22B23FF97F58}" destId="{A2EFE323-0265-46D1-BB2B-F16D4AACD85B}" srcOrd="0" destOrd="0" presId="urn:microsoft.com/office/officeart/2018/2/layout/IconVerticalSolidList"/>
    <dgm:cxn modelId="{43A74C59-F067-491A-A14B-3C4E6006B79E}" type="presOf" srcId="{0CAD1A12-9D0D-49B4-9CF0-1810D1A7E12D}" destId="{186FFDFC-2508-43D9-B387-A162AAB5CDC2}" srcOrd="0" destOrd="0" presId="urn:microsoft.com/office/officeart/2018/2/layout/IconVerticalSolidList"/>
    <dgm:cxn modelId="{76AD3B5E-5EDB-4211-B615-CADFA7634403}" srcId="{5694C466-8532-43BC-A133-007A9C41EE24}" destId="{0CAD1A12-9D0D-49B4-9CF0-1810D1A7E12D}" srcOrd="1" destOrd="0" parTransId="{0E561B97-442E-4FD5-ACA8-3BFEC3FA86E7}" sibTransId="{3A717E53-7744-473F-A12A-23EAD3F86762}"/>
    <dgm:cxn modelId="{9B343284-CEBE-4487-9B15-2C4E9DFEA9FA}" type="presOf" srcId="{C0296EE8-5E71-479B-9EBC-CFF183A04B0D}" destId="{2BC6F7D2-7F3E-4D40-8ED4-1D30FFF8B031}" srcOrd="0" destOrd="0" presId="urn:microsoft.com/office/officeart/2018/2/layout/IconVerticalSolidList"/>
    <dgm:cxn modelId="{20DD7CAB-B92F-440E-B2FF-C26F9611D5FE}" type="presOf" srcId="{B1DA1C98-BFA3-41FE-B0DE-0CE8B37AD392}" destId="{DBEFF8A2-927B-44B9-AE4B-11EEFCD149BD}" srcOrd="0" destOrd="0" presId="urn:microsoft.com/office/officeart/2018/2/layout/IconVerticalSolidList"/>
    <dgm:cxn modelId="{329E1BC6-A42B-4482-BE03-17FBDB0DE066}" srcId="{5694C466-8532-43BC-A133-007A9C41EE24}" destId="{0E6BE2E7-7B28-45C3-B0E3-9A2678239D5B}" srcOrd="5" destOrd="0" parTransId="{C0C79A02-3121-497F-9656-F9D77A3557FD}" sibTransId="{AD3E253A-737E-49AC-83FB-16798D2D9578}"/>
    <dgm:cxn modelId="{7FAF7AD4-5367-4785-8798-7484D634EC3C}" srcId="{5694C466-8532-43BC-A133-007A9C41EE24}" destId="{B773CDEE-0C09-454D-BF40-22B23FF97F58}" srcOrd="0" destOrd="0" parTransId="{D63A7CDD-EA1A-4400-A045-79C1188BD88D}" sibTransId="{EADBBE2C-0D84-427E-988B-AADA2ED8459F}"/>
    <dgm:cxn modelId="{76EF57ED-A0FF-4BCE-9E0F-DB5C72658A30}" srcId="{5694C466-8532-43BC-A133-007A9C41EE24}" destId="{B1DA1C98-BFA3-41FE-B0DE-0CE8B37AD392}" srcOrd="2" destOrd="0" parTransId="{0B86B3AB-6582-4A6D-B8AB-5C2903C1779B}" sibTransId="{C296F4BD-C04D-4F42-B2A7-D1CC921D17E7}"/>
    <dgm:cxn modelId="{7BD62DF1-665A-4249-9B8B-155183019C26}" srcId="{5694C466-8532-43BC-A133-007A9C41EE24}" destId="{083AB39D-6093-4809-B824-525DF4BCF769}" srcOrd="3" destOrd="0" parTransId="{0156E8FB-D1EC-4B48-8097-A48B51F96CF2}" sibTransId="{0D170173-DE91-4BE8-969B-7220E798B27D}"/>
    <dgm:cxn modelId="{26530D18-D653-4C8F-A800-ED72CC9062D2}" type="presParOf" srcId="{681B6F79-CB48-4B1A-A4D7-156F5CBAF9C5}" destId="{583DC6E0-9C7E-4810-B158-C6244D86DA75}" srcOrd="0" destOrd="0" presId="urn:microsoft.com/office/officeart/2018/2/layout/IconVerticalSolidList"/>
    <dgm:cxn modelId="{32D28E85-412A-4702-85C6-16CAA789ABAC}" type="presParOf" srcId="{583DC6E0-9C7E-4810-B158-C6244D86DA75}" destId="{F3F34F7B-1B20-4CA7-8DE9-562360B33233}" srcOrd="0" destOrd="0" presId="urn:microsoft.com/office/officeart/2018/2/layout/IconVerticalSolidList"/>
    <dgm:cxn modelId="{CA18397F-3C02-4E4B-84A6-073D4C1E5557}" type="presParOf" srcId="{583DC6E0-9C7E-4810-B158-C6244D86DA75}" destId="{6B5EF588-EE75-4445-BF8F-8C3CA0A033DF}" srcOrd="1" destOrd="0" presId="urn:microsoft.com/office/officeart/2018/2/layout/IconVerticalSolidList"/>
    <dgm:cxn modelId="{A553D24C-B687-403E-8B06-83A529D8762B}" type="presParOf" srcId="{583DC6E0-9C7E-4810-B158-C6244D86DA75}" destId="{91004C51-253B-4109-8A31-F52E1283C9E7}" srcOrd="2" destOrd="0" presId="urn:microsoft.com/office/officeart/2018/2/layout/IconVerticalSolidList"/>
    <dgm:cxn modelId="{C435EE80-D548-48F2-8593-3A6FA5706F6A}" type="presParOf" srcId="{583DC6E0-9C7E-4810-B158-C6244D86DA75}" destId="{A2EFE323-0265-46D1-BB2B-F16D4AACD85B}" srcOrd="3" destOrd="0" presId="urn:microsoft.com/office/officeart/2018/2/layout/IconVerticalSolidList"/>
    <dgm:cxn modelId="{B5C7623D-14D3-484A-809A-768723A9A12F}" type="presParOf" srcId="{681B6F79-CB48-4B1A-A4D7-156F5CBAF9C5}" destId="{EAF0A6CA-BEFE-41A8-A392-B4829EBC97E5}" srcOrd="1" destOrd="0" presId="urn:microsoft.com/office/officeart/2018/2/layout/IconVerticalSolidList"/>
    <dgm:cxn modelId="{AB5E568D-FF24-45FB-AADD-046777B3D2F2}" type="presParOf" srcId="{681B6F79-CB48-4B1A-A4D7-156F5CBAF9C5}" destId="{CBCB4521-EF49-45AF-82AE-C2BBD2333802}" srcOrd="2" destOrd="0" presId="urn:microsoft.com/office/officeart/2018/2/layout/IconVerticalSolidList"/>
    <dgm:cxn modelId="{A6A4E9A3-77EB-4A28-B019-F5E9F7C95066}" type="presParOf" srcId="{CBCB4521-EF49-45AF-82AE-C2BBD2333802}" destId="{A049ED2C-9F0B-4E7F-A157-4067443D234E}" srcOrd="0" destOrd="0" presId="urn:microsoft.com/office/officeart/2018/2/layout/IconVerticalSolidList"/>
    <dgm:cxn modelId="{3A51E55A-A10B-4F2E-8E1D-C7D8619EAAAE}" type="presParOf" srcId="{CBCB4521-EF49-45AF-82AE-C2BBD2333802}" destId="{B05B0C62-032F-469E-A87F-CC539E4FF11B}" srcOrd="1" destOrd="0" presId="urn:microsoft.com/office/officeart/2018/2/layout/IconVerticalSolidList"/>
    <dgm:cxn modelId="{885D076E-8188-4B2F-8318-A44ECF3B3C15}" type="presParOf" srcId="{CBCB4521-EF49-45AF-82AE-C2BBD2333802}" destId="{1305A64B-4821-4580-9A35-EF0BEA6EEA58}" srcOrd="2" destOrd="0" presId="urn:microsoft.com/office/officeart/2018/2/layout/IconVerticalSolidList"/>
    <dgm:cxn modelId="{AC1B160D-9E86-4920-A2AF-9725B57AFC89}" type="presParOf" srcId="{CBCB4521-EF49-45AF-82AE-C2BBD2333802}" destId="{186FFDFC-2508-43D9-B387-A162AAB5CDC2}" srcOrd="3" destOrd="0" presId="urn:microsoft.com/office/officeart/2018/2/layout/IconVerticalSolidList"/>
    <dgm:cxn modelId="{4FD02617-B80D-4E47-8855-BC647C6A1CDD}" type="presParOf" srcId="{681B6F79-CB48-4B1A-A4D7-156F5CBAF9C5}" destId="{AB8FA8E9-56D1-4109-AE5E-F798F9FD83FA}" srcOrd="3" destOrd="0" presId="urn:microsoft.com/office/officeart/2018/2/layout/IconVerticalSolidList"/>
    <dgm:cxn modelId="{BB8615D2-935D-43B1-B35F-D1BB2E834828}" type="presParOf" srcId="{681B6F79-CB48-4B1A-A4D7-156F5CBAF9C5}" destId="{8DC248D4-6335-4A52-9945-86A8FD573310}" srcOrd="4" destOrd="0" presId="urn:microsoft.com/office/officeart/2018/2/layout/IconVerticalSolidList"/>
    <dgm:cxn modelId="{1591B1E9-2904-422D-A8FA-A19FFE17DFCA}" type="presParOf" srcId="{8DC248D4-6335-4A52-9945-86A8FD573310}" destId="{B9F265D4-FC00-4A1F-8688-CAA4A8F44D4A}" srcOrd="0" destOrd="0" presId="urn:microsoft.com/office/officeart/2018/2/layout/IconVerticalSolidList"/>
    <dgm:cxn modelId="{F0468CAA-70CA-43FE-BE2F-24903F6073DC}" type="presParOf" srcId="{8DC248D4-6335-4A52-9945-86A8FD573310}" destId="{8F61218F-2D25-4073-B2AB-EFB519D7AE26}" srcOrd="1" destOrd="0" presId="urn:microsoft.com/office/officeart/2018/2/layout/IconVerticalSolidList"/>
    <dgm:cxn modelId="{FFFBF77B-8193-4D42-8C7E-D828A0478A3F}" type="presParOf" srcId="{8DC248D4-6335-4A52-9945-86A8FD573310}" destId="{6A0F7A79-B794-447A-8FAB-45FD48E22E68}" srcOrd="2" destOrd="0" presId="urn:microsoft.com/office/officeart/2018/2/layout/IconVerticalSolidList"/>
    <dgm:cxn modelId="{E3766573-EFCC-4522-B276-B59336C10925}" type="presParOf" srcId="{8DC248D4-6335-4A52-9945-86A8FD573310}" destId="{DBEFF8A2-927B-44B9-AE4B-11EEFCD149BD}" srcOrd="3" destOrd="0" presId="urn:microsoft.com/office/officeart/2018/2/layout/IconVerticalSolidList"/>
    <dgm:cxn modelId="{1A892BBB-4427-4920-AC13-12F6F31CE46A}" type="presParOf" srcId="{681B6F79-CB48-4B1A-A4D7-156F5CBAF9C5}" destId="{F54E23B6-B9DA-45A8-8A08-0A7913C0AE94}" srcOrd="5" destOrd="0" presId="urn:microsoft.com/office/officeart/2018/2/layout/IconVerticalSolidList"/>
    <dgm:cxn modelId="{0957E4FB-8662-4580-80EF-65297183B771}" type="presParOf" srcId="{681B6F79-CB48-4B1A-A4D7-156F5CBAF9C5}" destId="{B9D31190-20AD-4D3B-9C10-4B14BFB3EFEB}" srcOrd="6" destOrd="0" presId="urn:microsoft.com/office/officeart/2018/2/layout/IconVerticalSolidList"/>
    <dgm:cxn modelId="{8052B42D-A157-4347-80CC-4C347A4291FF}" type="presParOf" srcId="{B9D31190-20AD-4D3B-9C10-4B14BFB3EFEB}" destId="{6609EE5C-CA43-4484-A95A-B148B051BF0B}" srcOrd="0" destOrd="0" presId="urn:microsoft.com/office/officeart/2018/2/layout/IconVerticalSolidList"/>
    <dgm:cxn modelId="{7CE3E575-05BF-463E-8A12-38720575F2F9}" type="presParOf" srcId="{B9D31190-20AD-4D3B-9C10-4B14BFB3EFEB}" destId="{B54D1731-8FC5-4E25-AB5F-65ECF9BD31DD}" srcOrd="1" destOrd="0" presId="urn:microsoft.com/office/officeart/2018/2/layout/IconVerticalSolidList"/>
    <dgm:cxn modelId="{5669F94D-35EC-4A1B-8301-F4710C85DA6E}" type="presParOf" srcId="{B9D31190-20AD-4D3B-9C10-4B14BFB3EFEB}" destId="{2059DBDB-5765-496D-80E0-83AB6DA3E47F}" srcOrd="2" destOrd="0" presId="urn:microsoft.com/office/officeart/2018/2/layout/IconVerticalSolidList"/>
    <dgm:cxn modelId="{9D664673-A3A2-49E7-8164-ADEE707FA934}" type="presParOf" srcId="{B9D31190-20AD-4D3B-9C10-4B14BFB3EFEB}" destId="{E43B45C8-347E-4CD9-BABF-09BD70F1470F}" srcOrd="3" destOrd="0" presId="urn:microsoft.com/office/officeart/2018/2/layout/IconVerticalSolidList"/>
    <dgm:cxn modelId="{1CA4418F-CB4F-4A35-9329-8185636FC638}" type="presParOf" srcId="{681B6F79-CB48-4B1A-A4D7-156F5CBAF9C5}" destId="{10BABFDB-118E-468F-9253-F659B9B3E89A}" srcOrd="7" destOrd="0" presId="urn:microsoft.com/office/officeart/2018/2/layout/IconVerticalSolidList"/>
    <dgm:cxn modelId="{1024D5EC-9802-4A54-8586-EB79C3D34CFB}" type="presParOf" srcId="{681B6F79-CB48-4B1A-A4D7-156F5CBAF9C5}" destId="{FD2F822D-8EDB-47DE-8315-8DB6C85F9F04}" srcOrd="8" destOrd="0" presId="urn:microsoft.com/office/officeart/2018/2/layout/IconVerticalSolidList"/>
    <dgm:cxn modelId="{C6CB3BAD-1C03-4859-A5B8-B5C9691EFBA6}" type="presParOf" srcId="{FD2F822D-8EDB-47DE-8315-8DB6C85F9F04}" destId="{7C30F0F0-05C4-4AAA-B0C6-2649A1FEDB2B}" srcOrd="0" destOrd="0" presId="urn:microsoft.com/office/officeart/2018/2/layout/IconVerticalSolidList"/>
    <dgm:cxn modelId="{412DCD5B-7FC5-43CB-92B6-9BC1AD6F2A83}" type="presParOf" srcId="{FD2F822D-8EDB-47DE-8315-8DB6C85F9F04}" destId="{851BA0CD-394E-4A56-8324-4DAEE2504C9B}" srcOrd="1" destOrd="0" presId="urn:microsoft.com/office/officeart/2018/2/layout/IconVerticalSolidList"/>
    <dgm:cxn modelId="{0C928B47-93EF-48B5-8C09-EB6455951F72}" type="presParOf" srcId="{FD2F822D-8EDB-47DE-8315-8DB6C85F9F04}" destId="{C79664D2-A88E-4995-95D0-F136A55E9AE0}" srcOrd="2" destOrd="0" presId="urn:microsoft.com/office/officeart/2018/2/layout/IconVerticalSolidList"/>
    <dgm:cxn modelId="{7F989F46-E920-49D0-B247-D500EA10E329}" type="presParOf" srcId="{FD2F822D-8EDB-47DE-8315-8DB6C85F9F04}" destId="{2BC6F7D2-7F3E-4D40-8ED4-1D30FFF8B031}" srcOrd="3" destOrd="0" presId="urn:microsoft.com/office/officeart/2018/2/layout/IconVerticalSolidList"/>
    <dgm:cxn modelId="{412AC3B4-CC1E-43BF-84B7-D67B83AF5B8A}" type="presParOf" srcId="{681B6F79-CB48-4B1A-A4D7-156F5CBAF9C5}" destId="{A2F2A7A5-A190-4D0E-BCD1-255525ABDF33}" srcOrd="9" destOrd="0" presId="urn:microsoft.com/office/officeart/2018/2/layout/IconVerticalSolidList"/>
    <dgm:cxn modelId="{9AC5DA1F-B5B4-47EC-9D2E-98219B8BE796}" type="presParOf" srcId="{681B6F79-CB48-4B1A-A4D7-156F5CBAF9C5}" destId="{A86B391E-747A-417D-BFA5-977A85E8BAAE}" srcOrd="10" destOrd="0" presId="urn:microsoft.com/office/officeart/2018/2/layout/IconVerticalSolidList"/>
    <dgm:cxn modelId="{04681875-6E51-425B-8BBC-F10FDBEC1F4A}" type="presParOf" srcId="{A86B391E-747A-417D-BFA5-977A85E8BAAE}" destId="{2C6BDD58-127D-4A9D-8215-25C17E9B6AFC}" srcOrd="0" destOrd="0" presId="urn:microsoft.com/office/officeart/2018/2/layout/IconVerticalSolidList"/>
    <dgm:cxn modelId="{46A4AC97-C0E8-4329-8457-C98E098CA6CF}" type="presParOf" srcId="{A86B391E-747A-417D-BFA5-977A85E8BAAE}" destId="{3E1588B4-9489-4BE1-88F6-108F44DA8D43}" srcOrd="1" destOrd="0" presId="urn:microsoft.com/office/officeart/2018/2/layout/IconVerticalSolidList"/>
    <dgm:cxn modelId="{FC3F701B-8602-4020-8A0E-BD43A4D104B1}" type="presParOf" srcId="{A86B391E-747A-417D-BFA5-977A85E8BAAE}" destId="{08F4B3BD-C822-4680-AC0F-D9AB68D3F4C0}" srcOrd="2" destOrd="0" presId="urn:microsoft.com/office/officeart/2018/2/layout/IconVerticalSolidList"/>
    <dgm:cxn modelId="{2C8C291F-ABCB-41DF-80B9-FDF6D9C66436}" type="presParOf" srcId="{A86B391E-747A-417D-BFA5-977A85E8BAAE}" destId="{BF25852D-DD2B-430B-B7F0-871A82B497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AAF0D-A102-434E-B614-0BB6D55A954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8B4ADD-A827-4F7F-830F-EECCF4B01DF5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Leading Indicators </a:t>
          </a:r>
        </a:p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领先指标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B2D0549E-94D6-46A1-AA5D-0DAD94856421}" type="parTrans" cxnId="{A6C16EB2-DB9E-4637-98B3-F3BBB9F507A6}">
      <dgm:prSet/>
      <dgm:spPr/>
      <dgm:t>
        <a:bodyPr/>
        <a:lstStyle/>
        <a:p>
          <a:endParaRPr lang="en-US"/>
        </a:p>
      </dgm:t>
    </dgm:pt>
    <dgm:pt modelId="{9E541CD5-DA9D-4485-8995-3EEC43DE2767}" type="sibTrans" cxnId="{A6C16EB2-DB9E-4637-98B3-F3BBB9F507A6}">
      <dgm:prSet/>
      <dgm:spPr/>
      <dgm:t>
        <a:bodyPr/>
        <a:lstStyle/>
        <a:p>
          <a:endParaRPr lang="en-US"/>
        </a:p>
      </dgm:t>
    </dgm:pt>
    <dgm:pt modelId="{565D2103-24CC-4D0F-AA21-FB7210C528EF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Stock returns 股市回报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DBA7D4C4-79B3-4B18-8E01-0830DA67E340}" type="parTrans" cxnId="{14759BB9-9D5B-499B-AA0D-39B314C7031A}">
      <dgm:prSet/>
      <dgm:spPr/>
      <dgm:t>
        <a:bodyPr/>
        <a:lstStyle/>
        <a:p>
          <a:endParaRPr lang="en-US"/>
        </a:p>
      </dgm:t>
    </dgm:pt>
    <dgm:pt modelId="{0088E9C0-FCFF-44D8-8F45-1238699B77BD}" type="sibTrans" cxnId="{14759BB9-9D5B-499B-AA0D-39B314C7031A}">
      <dgm:prSet/>
      <dgm:spPr/>
      <dgm:t>
        <a:bodyPr/>
        <a:lstStyle/>
        <a:p>
          <a:endParaRPr lang="en-US"/>
        </a:p>
      </dgm:t>
    </dgm:pt>
    <dgm:pt modelId="{33ED9268-5474-4BFE-88E9-6C9546DEDE4F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Consumer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confidence index 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消费者信心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3E7F1DB3-DA19-4394-82E9-E6C692EB8400}" type="parTrans" cxnId="{47BC58A7-7696-4C09-9306-DAFEE6A4D993}">
      <dgm:prSet/>
      <dgm:spPr/>
      <dgm:t>
        <a:bodyPr/>
        <a:lstStyle/>
        <a:p>
          <a:endParaRPr lang="en-US"/>
        </a:p>
      </dgm:t>
    </dgm:pt>
    <dgm:pt modelId="{5E516CEB-87E5-473A-8893-8D16D47F321D}" type="sibTrans" cxnId="{47BC58A7-7696-4C09-9306-DAFEE6A4D993}">
      <dgm:prSet/>
      <dgm:spPr/>
      <dgm:t>
        <a:bodyPr/>
        <a:lstStyle/>
        <a:p>
          <a:endParaRPr lang="en-US"/>
        </a:p>
      </dgm:t>
    </dgm:pt>
    <dgm:pt modelId="{8A08262F-FAA8-42FA-B7DA-DCBF31D543AA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Manufacturing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CA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activity (PMI) 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制造业活动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A5A4BB81-F5D3-411E-AE1C-DCD1E9B4D012}" type="parTrans" cxnId="{BAFBC16D-5470-4A8D-B5B9-2DB935AAED1C}">
      <dgm:prSet/>
      <dgm:spPr/>
      <dgm:t>
        <a:bodyPr/>
        <a:lstStyle/>
        <a:p>
          <a:endParaRPr lang="en-US"/>
        </a:p>
      </dgm:t>
    </dgm:pt>
    <dgm:pt modelId="{B6B7CBF6-49FD-4BAF-B79C-7EBE2C0B51FF}" type="sibTrans" cxnId="{BAFBC16D-5470-4A8D-B5B9-2DB935AAED1C}">
      <dgm:prSet/>
      <dgm:spPr/>
      <dgm:t>
        <a:bodyPr/>
        <a:lstStyle/>
        <a:p>
          <a:endParaRPr lang="en-US"/>
        </a:p>
      </dgm:t>
    </dgm:pt>
    <dgm:pt modelId="{ACDC53A7-718B-48FB-8F29-DCD3CE39A6E2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Lagging Indicators</a:t>
          </a:r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endParaRPr lang="en-CA" altLang="zh-CN" baseline="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滞后指标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8CF5FF47-E35B-412F-8832-4BF996C64428}" type="parTrans" cxnId="{5AABAA89-EECD-46A9-ACF2-744ADEC0F09D}">
      <dgm:prSet/>
      <dgm:spPr/>
      <dgm:t>
        <a:bodyPr/>
        <a:lstStyle/>
        <a:p>
          <a:endParaRPr lang="en-US"/>
        </a:p>
      </dgm:t>
    </dgm:pt>
    <dgm:pt modelId="{FC14BD46-8A05-43C5-A5E7-B446FC5F2084}" type="sibTrans" cxnId="{5AABAA89-EECD-46A9-ACF2-744ADEC0F09D}">
      <dgm:prSet/>
      <dgm:spPr/>
      <dgm:t>
        <a:bodyPr/>
        <a:lstStyle/>
        <a:p>
          <a:endParaRPr lang="en-US"/>
        </a:p>
      </dgm:t>
    </dgm:pt>
    <dgm:pt modelId="{76804C2C-2137-4A18-849A-D8E06367B886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GDP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生产总值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85FF7940-3ED6-41B3-93E6-77CE45529626}" type="parTrans" cxnId="{01503179-DFF1-4F5F-80F9-B110E7475B45}">
      <dgm:prSet/>
      <dgm:spPr/>
      <dgm:t>
        <a:bodyPr/>
        <a:lstStyle/>
        <a:p>
          <a:endParaRPr lang="en-US"/>
        </a:p>
      </dgm:t>
    </dgm:pt>
    <dgm:pt modelId="{8E49DF54-D3DE-4F38-BE3C-E3F3423AFB04}" type="sibTrans" cxnId="{01503179-DFF1-4F5F-80F9-B110E7475B45}">
      <dgm:prSet/>
      <dgm:spPr/>
      <dgm:t>
        <a:bodyPr/>
        <a:lstStyle/>
        <a:p>
          <a:endParaRPr lang="en-US"/>
        </a:p>
      </dgm:t>
    </dgm:pt>
    <dgm:pt modelId="{51C34681-49CF-4A54-A473-5561A9964DE0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Consumer price index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zh-CN" alt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消费品指数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BCDBE644-F3F9-4D23-9F1A-CB1DB9BA2787}" type="parTrans" cxnId="{49BA6BE6-9A66-4DA2-9046-9BA2A904278D}">
      <dgm:prSet/>
      <dgm:spPr/>
      <dgm:t>
        <a:bodyPr/>
        <a:lstStyle/>
        <a:p>
          <a:endParaRPr lang="en-US"/>
        </a:p>
      </dgm:t>
    </dgm:pt>
    <dgm:pt modelId="{CD34F52F-EB64-4CB2-9CCA-A8B0327FEE0C}" type="sibTrans" cxnId="{49BA6BE6-9A66-4DA2-9046-9BA2A904278D}">
      <dgm:prSet/>
      <dgm:spPr/>
      <dgm:t>
        <a:bodyPr/>
        <a:lstStyle/>
        <a:p>
          <a:endParaRPr lang="en-US"/>
        </a:p>
      </dgm:t>
    </dgm:pt>
    <dgm:pt modelId="{809C241F-EECC-4CCF-8793-C2E461679CB9}">
      <dgm:prSet/>
      <dgm:spPr/>
      <dgm:t>
        <a:bodyPr/>
        <a:lstStyle/>
        <a:p>
          <a:r>
            <a:rPr lang="en-US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Coincident </a:t>
          </a:r>
          <a:r>
            <a:rPr lang="en-CA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Indicators </a:t>
          </a:r>
        </a:p>
        <a:p>
          <a:r>
            <a:rPr lang="zh-CN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同时指标</a:t>
          </a:r>
          <a:endParaRPr lang="en-US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3A5FD141-DE7D-42F8-A9A9-709785F100C3}" type="parTrans" cxnId="{F478ACBD-8DDE-418C-9650-02567A9C2301}">
      <dgm:prSet/>
      <dgm:spPr/>
      <dgm:t>
        <a:bodyPr/>
        <a:lstStyle/>
        <a:p>
          <a:endParaRPr lang="en-US"/>
        </a:p>
      </dgm:t>
    </dgm:pt>
    <dgm:pt modelId="{C9427233-9ED9-4E43-9E5B-438C671196D9}" type="sibTrans" cxnId="{F478ACBD-8DDE-418C-9650-02567A9C2301}">
      <dgm:prSet/>
      <dgm:spPr/>
      <dgm:t>
        <a:bodyPr/>
        <a:lstStyle/>
        <a:p>
          <a:endParaRPr lang="en-US"/>
        </a:p>
      </dgm:t>
    </dgm:pt>
    <dgm:pt modelId="{8BDFF0CB-96CD-4D72-9C36-F0794A9AE795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Retail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sales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零售销售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355AE5C0-86B7-4DDD-8656-4A1E207ECB81}" type="parTrans" cxnId="{70173E6F-DE5D-4521-81FA-96626F9F74E0}">
      <dgm:prSet/>
      <dgm:spPr/>
      <dgm:t>
        <a:bodyPr/>
        <a:lstStyle/>
        <a:p>
          <a:endParaRPr lang="en-US"/>
        </a:p>
      </dgm:t>
    </dgm:pt>
    <dgm:pt modelId="{0F2D0E24-5D48-4704-8CE6-642FE7D8EE86}" type="sibTrans" cxnId="{70173E6F-DE5D-4521-81FA-96626F9F74E0}">
      <dgm:prSet/>
      <dgm:spPr/>
      <dgm:t>
        <a:bodyPr/>
        <a:lstStyle/>
        <a:p>
          <a:endParaRPr lang="en-US"/>
        </a:p>
      </dgm:t>
    </dgm:pt>
    <dgm:pt modelId="{0F7E637E-01E2-7D4B-9D94-1C2C9C49BDC7}">
      <dgm:prSet/>
      <dgm:spPr/>
      <dgm:t>
        <a:bodyPr/>
        <a:lstStyle/>
        <a:p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Unemployment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rate </a:t>
          </a:r>
          <a:r>
            <a:rPr lang="zh-CN" alt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   </a:t>
          </a:r>
          <a:r>
            <a:rPr lang="zh-CN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失业率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BDF3FF58-2874-2B4F-9AE6-028229A67D26}" type="parTrans" cxnId="{E40F03C6-1BCC-554B-8E84-556A3FB07AC8}">
      <dgm:prSet/>
      <dgm:spPr/>
      <dgm:t>
        <a:bodyPr/>
        <a:lstStyle/>
        <a:p>
          <a:endParaRPr lang="en-US"/>
        </a:p>
      </dgm:t>
    </dgm:pt>
    <dgm:pt modelId="{6A917F80-E4FB-7142-A26B-3B84AAEECD1E}" type="sibTrans" cxnId="{E40F03C6-1BCC-554B-8E84-556A3FB07AC8}">
      <dgm:prSet/>
      <dgm:spPr/>
      <dgm:t>
        <a:bodyPr/>
        <a:lstStyle/>
        <a:p>
          <a:endParaRPr lang="en-US"/>
        </a:p>
      </dgm:t>
    </dgm:pt>
    <dgm:pt modelId="{498969C7-875C-AE4A-8351-611DDDE28874}">
      <dgm:prSet/>
      <dgm:spPr/>
      <dgm:t>
        <a:bodyPr/>
        <a:lstStyle/>
        <a:p>
          <a:r>
            <a:rPr lang="en-CA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Personal income </a:t>
          </a:r>
          <a:r>
            <a:rPr lang="zh-CN" altLang="en-US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         </a:t>
          </a:r>
          <a:r>
            <a:rPr lang="en-CA" i="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个人收入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gm:t>
    </dgm:pt>
    <dgm:pt modelId="{52D79DC4-00E2-D74C-A8A9-8F4634527CE7}" type="parTrans" cxnId="{84214F7E-463D-8147-8C61-9F8C0921AA4E}">
      <dgm:prSet/>
      <dgm:spPr/>
      <dgm:t>
        <a:bodyPr/>
        <a:lstStyle/>
        <a:p>
          <a:endParaRPr lang="en-US"/>
        </a:p>
      </dgm:t>
    </dgm:pt>
    <dgm:pt modelId="{4350E85F-54DA-814D-9998-659A33BA4EC1}" type="sibTrans" cxnId="{84214F7E-463D-8147-8C61-9F8C0921AA4E}">
      <dgm:prSet/>
      <dgm:spPr/>
      <dgm:t>
        <a:bodyPr/>
        <a:lstStyle/>
        <a:p>
          <a:endParaRPr lang="en-US"/>
        </a:p>
      </dgm:t>
    </dgm:pt>
    <dgm:pt modelId="{3AF2D433-6CAA-2E40-AC44-FEBFA32DEC15}" type="pres">
      <dgm:prSet presAssocID="{CACAAF0D-A102-434E-B614-0BB6D55A9544}" presName="Name0" presStyleCnt="0">
        <dgm:presLayoutVars>
          <dgm:dir/>
          <dgm:animLvl val="lvl"/>
          <dgm:resizeHandles val="exact"/>
        </dgm:presLayoutVars>
      </dgm:prSet>
      <dgm:spPr/>
    </dgm:pt>
    <dgm:pt modelId="{491226BF-69CB-7B49-9FCD-F4C57E35DCFE}" type="pres">
      <dgm:prSet presAssocID="{E98B4ADD-A827-4F7F-830F-EECCF4B01DF5}" presName="composite" presStyleCnt="0"/>
      <dgm:spPr/>
    </dgm:pt>
    <dgm:pt modelId="{C8D0EDD2-B04E-2848-A10C-979FD6A19EDC}" type="pres">
      <dgm:prSet presAssocID="{E98B4ADD-A827-4F7F-830F-EECCF4B01D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DAD4A1B-C2B7-0B49-B9F5-6CCCDBA1FBD5}" type="pres">
      <dgm:prSet presAssocID="{E98B4ADD-A827-4F7F-830F-EECCF4B01DF5}" presName="desTx" presStyleLbl="alignAccFollowNode1" presStyleIdx="0" presStyleCnt="3">
        <dgm:presLayoutVars>
          <dgm:bulletEnabled val="1"/>
        </dgm:presLayoutVars>
      </dgm:prSet>
      <dgm:spPr/>
    </dgm:pt>
    <dgm:pt modelId="{16AF2ABF-3604-9D4C-AAD0-798A84821866}" type="pres">
      <dgm:prSet presAssocID="{9E541CD5-DA9D-4485-8995-3EEC43DE2767}" presName="space" presStyleCnt="0"/>
      <dgm:spPr/>
    </dgm:pt>
    <dgm:pt modelId="{662102D9-8B5F-274D-A09A-7EA260FE47B7}" type="pres">
      <dgm:prSet presAssocID="{ACDC53A7-718B-48FB-8F29-DCD3CE39A6E2}" presName="composite" presStyleCnt="0"/>
      <dgm:spPr/>
    </dgm:pt>
    <dgm:pt modelId="{B93A2660-672A-544E-9315-8816B13F612A}" type="pres">
      <dgm:prSet presAssocID="{ACDC53A7-718B-48FB-8F29-DCD3CE39A6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AC2065E-AA50-584E-B0DA-73CFBDBF262F}" type="pres">
      <dgm:prSet presAssocID="{ACDC53A7-718B-48FB-8F29-DCD3CE39A6E2}" presName="desTx" presStyleLbl="alignAccFollowNode1" presStyleIdx="1" presStyleCnt="3">
        <dgm:presLayoutVars>
          <dgm:bulletEnabled val="1"/>
        </dgm:presLayoutVars>
      </dgm:prSet>
      <dgm:spPr/>
    </dgm:pt>
    <dgm:pt modelId="{59A20839-6627-564A-9A09-8A5FA043964E}" type="pres">
      <dgm:prSet presAssocID="{FC14BD46-8A05-43C5-A5E7-B446FC5F2084}" presName="space" presStyleCnt="0"/>
      <dgm:spPr/>
    </dgm:pt>
    <dgm:pt modelId="{DDB2FAFA-8CB2-9E45-9DF9-75B56663AA3A}" type="pres">
      <dgm:prSet presAssocID="{809C241F-EECC-4CCF-8793-C2E461679CB9}" presName="composite" presStyleCnt="0"/>
      <dgm:spPr/>
    </dgm:pt>
    <dgm:pt modelId="{1132904B-5D9C-F847-ADE1-746610515128}" type="pres">
      <dgm:prSet presAssocID="{809C241F-EECC-4CCF-8793-C2E461679CB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FE3BE6F-6330-3F4F-9403-45CAF7722428}" type="pres">
      <dgm:prSet presAssocID="{809C241F-EECC-4CCF-8793-C2E461679CB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7C0CC0B-42EA-A64C-8704-474260BEAA31}" type="presOf" srcId="{8A08262F-FAA8-42FA-B7DA-DCBF31D543AA}" destId="{ADAD4A1B-C2B7-0B49-B9F5-6CCCDBA1FBD5}" srcOrd="0" destOrd="2" presId="urn:microsoft.com/office/officeart/2005/8/layout/hList1"/>
    <dgm:cxn modelId="{1DEDBF17-230E-D145-9E55-69F1A2DFF896}" type="presOf" srcId="{0F7E637E-01E2-7D4B-9D94-1C2C9C49BDC7}" destId="{7AC2065E-AA50-584E-B0DA-73CFBDBF262F}" srcOrd="0" destOrd="1" presId="urn:microsoft.com/office/officeart/2005/8/layout/hList1"/>
    <dgm:cxn modelId="{A5FED81E-E5DB-8540-8FAF-7E47021B3E5A}" type="presOf" srcId="{CACAAF0D-A102-434E-B614-0BB6D55A9544}" destId="{3AF2D433-6CAA-2E40-AC44-FEBFA32DEC15}" srcOrd="0" destOrd="0" presId="urn:microsoft.com/office/officeart/2005/8/layout/hList1"/>
    <dgm:cxn modelId="{6ED16D32-2795-6541-A86D-4DBF4DA30563}" type="presOf" srcId="{51C34681-49CF-4A54-A473-5561A9964DE0}" destId="{7AC2065E-AA50-584E-B0DA-73CFBDBF262F}" srcOrd="0" destOrd="2" presId="urn:microsoft.com/office/officeart/2005/8/layout/hList1"/>
    <dgm:cxn modelId="{19492F4E-80F6-EB42-908C-1256298E277A}" type="presOf" srcId="{76804C2C-2137-4A18-849A-D8E06367B886}" destId="{7AC2065E-AA50-584E-B0DA-73CFBDBF262F}" srcOrd="0" destOrd="0" presId="urn:microsoft.com/office/officeart/2005/8/layout/hList1"/>
    <dgm:cxn modelId="{73FB3150-F61C-7546-8FD4-80AB91DDEBFD}" type="presOf" srcId="{8BDFF0CB-96CD-4D72-9C36-F0794A9AE795}" destId="{2FE3BE6F-6330-3F4F-9403-45CAF7722428}" srcOrd="0" destOrd="0" presId="urn:microsoft.com/office/officeart/2005/8/layout/hList1"/>
    <dgm:cxn modelId="{C7884851-96AE-7848-A575-1F1B97986F4F}" type="presOf" srcId="{565D2103-24CC-4D0F-AA21-FB7210C528EF}" destId="{ADAD4A1B-C2B7-0B49-B9F5-6CCCDBA1FBD5}" srcOrd="0" destOrd="0" presId="urn:microsoft.com/office/officeart/2005/8/layout/hList1"/>
    <dgm:cxn modelId="{BAFBC16D-5470-4A8D-B5B9-2DB935AAED1C}" srcId="{E98B4ADD-A827-4F7F-830F-EECCF4B01DF5}" destId="{8A08262F-FAA8-42FA-B7DA-DCBF31D543AA}" srcOrd="2" destOrd="0" parTransId="{A5A4BB81-F5D3-411E-AE1C-DCD1E9B4D012}" sibTransId="{B6B7CBF6-49FD-4BAF-B79C-7EBE2C0B51FF}"/>
    <dgm:cxn modelId="{70173E6F-DE5D-4521-81FA-96626F9F74E0}" srcId="{809C241F-EECC-4CCF-8793-C2E461679CB9}" destId="{8BDFF0CB-96CD-4D72-9C36-F0794A9AE795}" srcOrd="0" destOrd="0" parTransId="{355AE5C0-86B7-4DDD-8656-4A1E207ECB81}" sibTransId="{0F2D0E24-5D48-4704-8CE6-642FE7D8EE86}"/>
    <dgm:cxn modelId="{01503179-DFF1-4F5F-80F9-B110E7475B45}" srcId="{ACDC53A7-718B-48FB-8F29-DCD3CE39A6E2}" destId="{76804C2C-2137-4A18-849A-D8E06367B886}" srcOrd="0" destOrd="0" parTransId="{85FF7940-3ED6-41B3-93E6-77CE45529626}" sibTransId="{8E49DF54-D3DE-4F38-BE3C-E3F3423AFB04}"/>
    <dgm:cxn modelId="{84214F7E-463D-8147-8C61-9F8C0921AA4E}" srcId="{809C241F-EECC-4CCF-8793-C2E461679CB9}" destId="{498969C7-875C-AE4A-8351-611DDDE28874}" srcOrd="1" destOrd="0" parTransId="{52D79DC4-00E2-D74C-A8A9-8F4634527CE7}" sibTransId="{4350E85F-54DA-814D-9998-659A33BA4EC1}"/>
    <dgm:cxn modelId="{0634E581-E37F-EE4C-9177-7B3099B51178}" type="presOf" srcId="{809C241F-EECC-4CCF-8793-C2E461679CB9}" destId="{1132904B-5D9C-F847-ADE1-746610515128}" srcOrd="0" destOrd="0" presId="urn:microsoft.com/office/officeart/2005/8/layout/hList1"/>
    <dgm:cxn modelId="{5AABAA89-EECD-46A9-ACF2-744ADEC0F09D}" srcId="{CACAAF0D-A102-434E-B614-0BB6D55A9544}" destId="{ACDC53A7-718B-48FB-8F29-DCD3CE39A6E2}" srcOrd="1" destOrd="0" parTransId="{8CF5FF47-E35B-412F-8832-4BF996C64428}" sibTransId="{FC14BD46-8A05-43C5-A5E7-B446FC5F2084}"/>
    <dgm:cxn modelId="{B78B46A3-1D21-A540-80A7-161AAA98EE53}" type="presOf" srcId="{33ED9268-5474-4BFE-88E9-6C9546DEDE4F}" destId="{ADAD4A1B-C2B7-0B49-B9F5-6CCCDBA1FBD5}" srcOrd="0" destOrd="1" presId="urn:microsoft.com/office/officeart/2005/8/layout/hList1"/>
    <dgm:cxn modelId="{47BC58A7-7696-4C09-9306-DAFEE6A4D993}" srcId="{E98B4ADD-A827-4F7F-830F-EECCF4B01DF5}" destId="{33ED9268-5474-4BFE-88E9-6C9546DEDE4F}" srcOrd="1" destOrd="0" parTransId="{3E7F1DB3-DA19-4394-82E9-E6C692EB8400}" sibTransId="{5E516CEB-87E5-473A-8893-8D16D47F321D}"/>
    <dgm:cxn modelId="{A6C16EB2-DB9E-4637-98B3-F3BBB9F507A6}" srcId="{CACAAF0D-A102-434E-B614-0BB6D55A9544}" destId="{E98B4ADD-A827-4F7F-830F-EECCF4B01DF5}" srcOrd="0" destOrd="0" parTransId="{B2D0549E-94D6-46A1-AA5D-0DAD94856421}" sibTransId="{9E541CD5-DA9D-4485-8995-3EEC43DE2767}"/>
    <dgm:cxn modelId="{14759BB9-9D5B-499B-AA0D-39B314C7031A}" srcId="{E98B4ADD-A827-4F7F-830F-EECCF4B01DF5}" destId="{565D2103-24CC-4D0F-AA21-FB7210C528EF}" srcOrd="0" destOrd="0" parTransId="{DBA7D4C4-79B3-4B18-8E01-0830DA67E340}" sibTransId="{0088E9C0-FCFF-44D8-8F45-1238699B77BD}"/>
    <dgm:cxn modelId="{F478ACBD-8DDE-418C-9650-02567A9C2301}" srcId="{CACAAF0D-A102-434E-B614-0BB6D55A9544}" destId="{809C241F-EECC-4CCF-8793-C2E461679CB9}" srcOrd="2" destOrd="0" parTransId="{3A5FD141-DE7D-42F8-A9A9-709785F100C3}" sibTransId="{C9427233-9ED9-4E43-9E5B-438C671196D9}"/>
    <dgm:cxn modelId="{763E4CBE-EB61-AD48-BD6C-FE0297EAAEBC}" type="presOf" srcId="{ACDC53A7-718B-48FB-8F29-DCD3CE39A6E2}" destId="{B93A2660-672A-544E-9315-8816B13F612A}" srcOrd="0" destOrd="0" presId="urn:microsoft.com/office/officeart/2005/8/layout/hList1"/>
    <dgm:cxn modelId="{E40F03C6-1BCC-554B-8E84-556A3FB07AC8}" srcId="{ACDC53A7-718B-48FB-8F29-DCD3CE39A6E2}" destId="{0F7E637E-01E2-7D4B-9D94-1C2C9C49BDC7}" srcOrd="1" destOrd="0" parTransId="{BDF3FF58-2874-2B4F-9AE6-028229A67D26}" sibTransId="{6A917F80-E4FB-7142-A26B-3B84AAEECD1E}"/>
    <dgm:cxn modelId="{C0EBDECF-6702-B449-9771-6DF3CB223B3F}" type="presOf" srcId="{498969C7-875C-AE4A-8351-611DDDE28874}" destId="{2FE3BE6F-6330-3F4F-9403-45CAF7722428}" srcOrd="0" destOrd="1" presId="urn:microsoft.com/office/officeart/2005/8/layout/hList1"/>
    <dgm:cxn modelId="{896439D4-1E31-8E43-AAB2-F7E7151B3A92}" type="presOf" srcId="{E98B4ADD-A827-4F7F-830F-EECCF4B01DF5}" destId="{C8D0EDD2-B04E-2848-A10C-979FD6A19EDC}" srcOrd="0" destOrd="0" presId="urn:microsoft.com/office/officeart/2005/8/layout/hList1"/>
    <dgm:cxn modelId="{49BA6BE6-9A66-4DA2-9046-9BA2A904278D}" srcId="{ACDC53A7-718B-48FB-8F29-DCD3CE39A6E2}" destId="{51C34681-49CF-4A54-A473-5561A9964DE0}" srcOrd="2" destOrd="0" parTransId="{BCDBE644-F3F9-4D23-9F1A-CB1DB9BA2787}" sibTransId="{CD34F52F-EB64-4CB2-9CCA-A8B0327FEE0C}"/>
    <dgm:cxn modelId="{7AFD4F17-C8CD-F149-8582-DE9D9DE9432A}" type="presParOf" srcId="{3AF2D433-6CAA-2E40-AC44-FEBFA32DEC15}" destId="{491226BF-69CB-7B49-9FCD-F4C57E35DCFE}" srcOrd="0" destOrd="0" presId="urn:microsoft.com/office/officeart/2005/8/layout/hList1"/>
    <dgm:cxn modelId="{27D973D8-153B-D54C-948C-5FDBB3B4CE94}" type="presParOf" srcId="{491226BF-69CB-7B49-9FCD-F4C57E35DCFE}" destId="{C8D0EDD2-B04E-2848-A10C-979FD6A19EDC}" srcOrd="0" destOrd="0" presId="urn:microsoft.com/office/officeart/2005/8/layout/hList1"/>
    <dgm:cxn modelId="{E969B5F4-C12B-564D-AB5E-6F47B00C6D5E}" type="presParOf" srcId="{491226BF-69CB-7B49-9FCD-F4C57E35DCFE}" destId="{ADAD4A1B-C2B7-0B49-B9F5-6CCCDBA1FBD5}" srcOrd="1" destOrd="0" presId="urn:microsoft.com/office/officeart/2005/8/layout/hList1"/>
    <dgm:cxn modelId="{260A2F78-CFB4-9C4E-92E8-CA6CD519EF95}" type="presParOf" srcId="{3AF2D433-6CAA-2E40-AC44-FEBFA32DEC15}" destId="{16AF2ABF-3604-9D4C-AAD0-798A84821866}" srcOrd="1" destOrd="0" presId="urn:microsoft.com/office/officeart/2005/8/layout/hList1"/>
    <dgm:cxn modelId="{276DCCB6-37E6-E34D-9E56-96E66CD869D4}" type="presParOf" srcId="{3AF2D433-6CAA-2E40-AC44-FEBFA32DEC15}" destId="{662102D9-8B5F-274D-A09A-7EA260FE47B7}" srcOrd="2" destOrd="0" presId="urn:microsoft.com/office/officeart/2005/8/layout/hList1"/>
    <dgm:cxn modelId="{63D89975-6B16-CB46-B917-EE3E949E9724}" type="presParOf" srcId="{662102D9-8B5F-274D-A09A-7EA260FE47B7}" destId="{B93A2660-672A-544E-9315-8816B13F612A}" srcOrd="0" destOrd="0" presId="urn:microsoft.com/office/officeart/2005/8/layout/hList1"/>
    <dgm:cxn modelId="{BBA9723F-2543-4B42-9C2A-082EB26307ED}" type="presParOf" srcId="{662102D9-8B5F-274D-A09A-7EA260FE47B7}" destId="{7AC2065E-AA50-584E-B0DA-73CFBDBF262F}" srcOrd="1" destOrd="0" presId="urn:microsoft.com/office/officeart/2005/8/layout/hList1"/>
    <dgm:cxn modelId="{54857DD0-8EC5-3F42-B3FA-C9F60D2B2F2F}" type="presParOf" srcId="{3AF2D433-6CAA-2E40-AC44-FEBFA32DEC15}" destId="{59A20839-6627-564A-9A09-8A5FA043964E}" srcOrd="3" destOrd="0" presId="urn:microsoft.com/office/officeart/2005/8/layout/hList1"/>
    <dgm:cxn modelId="{DE39CDF8-2E72-694A-B46A-D3049AF6F2B2}" type="presParOf" srcId="{3AF2D433-6CAA-2E40-AC44-FEBFA32DEC15}" destId="{DDB2FAFA-8CB2-9E45-9DF9-75B56663AA3A}" srcOrd="4" destOrd="0" presId="urn:microsoft.com/office/officeart/2005/8/layout/hList1"/>
    <dgm:cxn modelId="{86167893-8A50-E142-AE8D-51426C2BFFA1}" type="presParOf" srcId="{DDB2FAFA-8CB2-9E45-9DF9-75B56663AA3A}" destId="{1132904B-5D9C-F847-ADE1-746610515128}" srcOrd="0" destOrd="0" presId="urn:microsoft.com/office/officeart/2005/8/layout/hList1"/>
    <dgm:cxn modelId="{B6F5A25D-8ABA-7841-9ECF-1EFC864E4DDD}" type="presParOf" srcId="{DDB2FAFA-8CB2-9E45-9DF9-75B56663AA3A}" destId="{2FE3BE6F-6330-3F4F-9403-45CAF77224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4F7B-1B20-4CA7-8DE9-562360B33233}">
      <dsp:nvSpPr>
        <dsp:cNvPr id="0" name=""/>
        <dsp:cNvSpPr/>
      </dsp:nvSpPr>
      <dsp:spPr>
        <a:xfrm>
          <a:off x="0" y="1804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F588-EE75-4445-BF8F-8C3CA0A033DF}">
      <dsp:nvSpPr>
        <dsp:cNvPr id="0" name=""/>
        <dsp:cNvSpPr/>
      </dsp:nvSpPr>
      <dsp:spPr>
        <a:xfrm>
          <a:off x="232579" y="174797"/>
          <a:ext cx="422872" cy="422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FE323-0265-46D1-BB2B-F16D4AACD85B}">
      <dsp:nvSpPr>
        <dsp:cNvPr id="0" name=""/>
        <dsp:cNvSpPr/>
      </dsp:nvSpPr>
      <dsp:spPr>
        <a:xfrm>
          <a:off x="888032" y="1035"/>
          <a:ext cx="5618271" cy="77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Economic Indicators 经济数据</a:t>
          </a:r>
        </a:p>
      </dsp:txBody>
      <dsp:txXfrm>
        <a:off x="888032" y="1035"/>
        <a:ext cx="5618271" cy="770397"/>
      </dsp:txXfrm>
    </dsp:sp>
    <dsp:sp modelId="{A049ED2C-9F0B-4E7F-A157-4067443D234E}">
      <dsp:nvSpPr>
        <dsp:cNvPr id="0" name=""/>
        <dsp:cNvSpPr/>
      </dsp:nvSpPr>
      <dsp:spPr>
        <a:xfrm>
          <a:off x="0" y="963647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B0C62-032F-469E-A87F-CC539E4FF11B}">
      <dsp:nvSpPr>
        <dsp:cNvPr id="0" name=""/>
        <dsp:cNvSpPr/>
      </dsp:nvSpPr>
      <dsp:spPr>
        <a:xfrm>
          <a:off x="232579" y="1136640"/>
          <a:ext cx="422872" cy="422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FFDFC-2508-43D9-B387-A162AAB5CDC2}">
      <dsp:nvSpPr>
        <dsp:cNvPr id="0" name=""/>
        <dsp:cNvSpPr/>
      </dsp:nvSpPr>
      <dsp:spPr>
        <a:xfrm>
          <a:off x="888032" y="963647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Monetary Policy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货币政策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963647"/>
        <a:ext cx="5618271" cy="768859"/>
      </dsp:txXfrm>
    </dsp:sp>
    <dsp:sp modelId="{B9F265D4-FC00-4A1F-8688-CAA4A8F44D4A}">
      <dsp:nvSpPr>
        <dsp:cNvPr id="0" name=""/>
        <dsp:cNvSpPr/>
      </dsp:nvSpPr>
      <dsp:spPr>
        <a:xfrm>
          <a:off x="0" y="1924721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1218F-2D25-4073-B2AB-EFB519D7AE26}">
      <dsp:nvSpPr>
        <dsp:cNvPr id="0" name=""/>
        <dsp:cNvSpPr/>
      </dsp:nvSpPr>
      <dsp:spPr>
        <a:xfrm>
          <a:off x="232579" y="2097715"/>
          <a:ext cx="422872" cy="422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FF8A2-927B-44B9-AE4B-11EEFCD149BD}">
      <dsp:nvSpPr>
        <dsp:cNvPr id="0" name=""/>
        <dsp:cNvSpPr/>
      </dsp:nvSpPr>
      <dsp:spPr>
        <a:xfrm>
          <a:off x="888032" y="1924721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Political Events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政治事件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1924721"/>
        <a:ext cx="5618271" cy="768859"/>
      </dsp:txXfrm>
    </dsp:sp>
    <dsp:sp modelId="{6609EE5C-CA43-4484-A95A-B148B051BF0B}">
      <dsp:nvSpPr>
        <dsp:cNvPr id="0" name=""/>
        <dsp:cNvSpPr/>
      </dsp:nvSpPr>
      <dsp:spPr>
        <a:xfrm>
          <a:off x="0" y="2885796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D1731-8FC5-4E25-AB5F-65ECF9BD31DD}">
      <dsp:nvSpPr>
        <dsp:cNvPr id="0" name=""/>
        <dsp:cNvSpPr/>
      </dsp:nvSpPr>
      <dsp:spPr>
        <a:xfrm>
          <a:off x="232579" y="3058789"/>
          <a:ext cx="422872" cy="422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B45C8-347E-4CD9-BABF-09BD70F1470F}">
      <dsp:nvSpPr>
        <dsp:cNvPr id="0" name=""/>
        <dsp:cNvSpPr/>
      </dsp:nvSpPr>
      <dsp:spPr>
        <a:xfrm>
          <a:off x="888032" y="2885796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Technological Changes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科技发展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2885796"/>
        <a:ext cx="5618271" cy="768859"/>
      </dsp:txXfrm>
    </dsp:sp>
    <dsp:sp modelId="{7C30F0F0-05C4-4AAA-B0C6-2649A1FEDB2B}">
      <dsp:nvSpPr>
        <dsp:cNvPr id="0" name=""/>
        <dsp:cNvSpPr/>
      </dsp:nvSpPr>
      <dsp:spPr>
        <a:xfrm>
          <a:off x="0" y="3846870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BA0CD-394E-4A56-8324-4DAEE2504C9B}">
      <dsp:nvSpPr>
        <dsp:cNvPr id="0" name=""/>
        <dsp:cNvSpPr/>
      </dsp:nvSpPr>
      <dsp:spPr>
        <a:xfrm>
          <a:off x="232579" y="4019864"/>
          <a:ext cx="422872" cy="422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F7D2-7F3E-4D40-8ED4-1D30FFF8B031}">
      <dsp:nvSpPr>
        <dsp:cNvPr id="0" name=""/>
        <dsp:cNvSpPr/>
      </dsp:nvSpPr>
      <dsp:spPr>
        <a:xfrm>
          <a:off x="888032" y="3846870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Market Sentiment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市场情绪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3846870"/>
        <a:ext cx="5618271" cy="768859"/>
      </dsp:txXfrm>
    </dsp:sp>
    <dsp:sp modelId="{2C6BDD58-127D-4A9D-8215-25C17E9B6AFC}">
      <dsp:nvSpPr>
        <dsp:cNvPr id="0" name=""/>
        <dsp:cNvSpPr/>
      </dsp:nvSpPr>
      <dsp:spPr>
        <a:xfrm>
          <a:off x="0" y="4807945"/>
          <a:ext cx="6506304" cy="768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588B4-9489-4BE1-88F6-108F44DA8D43}">
      <dsp:nvSpPr>
        <dsp:cNvPr id="0" name=""/>
        <dsp:cNvSpPr/>
      </dsp:nvSpPr>
      <dsp:spPr>
        <a:xfrm>
          <a:off x="232579" y="4980938"/>
          <a:ext cx="422872" cy="4228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852D-DD2B-430B-B7F0-871A82B49752}">
      <dsp:nvSpPr>
        <dsp:cNvPr id="0" name=""/>
        <dsp:cNvSpPr/>
      </dsp:nvSpPr>
      <dsp:spPr>
        <a:xfrm>
          <a:off x="888032" y="4807945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spc="300" dirty="0">
              <a:latin typeface="Smiley Sans Oblique" pitchFamily="2" charset="-122"/>
              <a:ea typeface="Smiley Sans Oblique" pitchFamily="2" charset="-122"/>
            </a:rPr>
            <a:t>Demand and Supply Dynamics</a:t>
          </a:r>
          <a:r>
            <a:rPr lang="zh-CN" sz="1900" kern="1200" spc="300" dirty="0">
              <a:latin typeface="Smiley Sans Oblique" pitchFamily="2" charset="-122"/>
              <a:ea typeface="Smiley Sans Oblique" pitchFamily="2" charset="-122"/>
            </a:rPr>
            <a:t> 供需平衡</a:t>
          </a:r>
          <a:endParaRPr lang="en-US" sz="1900" kern="1200" spc="300" dirty="0">
            <a:latin typeface="Smiley Sans Oblique" pitchFamily="2" charset="-122"/>
            <a:ea typeface="Smiley Sans Oblique" pitchFamily="2" charset="-122"/>
          </a:endParaRPr>
        </a:p>
      </dsp:txBody>
      <dsp:txXfrm>
        <a:off x="888032" y="4807945"/>
        <a:ext cx="5618271" cy="768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0EDD2-B04E-2848-A10C-979FD6A19EDC}">
      <dsp:nvSpPr>
        <dsp:cNvPr id="0" name=""/>
        <dsp:cNvSpPr/>
      </dsp:nvSpPr>
      <dsp:spPr>
        <a:xfrm>
          <a:off x="3000" y="14593"/>
          <a:ext cx="2925365" cy="11366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Leading Indicators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领先指标</a:t>
          </a:r>
          <a:endParaRPr lang="en-US" sz="22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3000" y="14593"/>
        <a:ext cx="2925365" cy="1136612"/>
      </dsp:txXfrm>
    </dsp:sp>
    <dsp:sp modelId="{ADAD4A1B-C2B7-0B49-B9F5-6CCCDBA1FBD5}">
      <dsp:nvSpPr>
        <dsp:cNvPr id="0" name=""/>
        <dsp:cNvSpPr/>
      </dsp:nvSpPr>
      <dsp:spPr>
        <a:xfrm>
          <a:off x="3000" y="1151206"/>
          <a:ext cx="2925365" cy="2415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Stock returns 股市回报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Consumer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confidence index 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消费者信心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Manufacturing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CA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activity (PMI) 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制造业活动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3000" y="1151206"/>
        <a:ext cx="2925365" cy="2415599"/>
      </dsp:txXfrm>
    </dsp:sp>
    <dsp:sp modelId="{B93A2660-672A-544E-9315-8816B13F612A}">
      <dsp:nvSpPr>
        <dsp:cNvPr id="0" name=""/>
        <dsp:cNvSpPr/>
      </dsp:nvSpPr>
      <dsp:spPr>
        <a:xfrm>
          <a:off x="3337917" y="14593"/>
          <a:ext cx="2925365" cy="11366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Lagging Indicators</a:t>
          </a:r>
          <a:r>
            <a:rPr lang="zh-CN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endParaRPr lang="en-CA" altLang="zh-CN" sz="2200" kern="1200" baseline="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滞后指标</a:t>
          </a:r>
          <a:endParaRPr lang="en-US" sz="22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3337917" y="14593"/>
        <a:ext cx="2925365" cy="1136612"/>
      </dsp:txXfrm>
    </dsp:sp>
    <dsp:sp modelId="{7AC2065E-AA50-584E-B0DA-73CFBDBF262F}">
      <dsp:nvSpPr>
        <dsp:cNvPr id="0" name=""/>
        <dsp:cNvSpPr/>
      </dsp:nvSpPr>
      <dsp:spPr>
        <a:xfrm>
          <a:off x="3337917" y="1151206"/>
          <a:ext cx="2925365" cy="2415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GDP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生产总值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Unemployment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rate </a:t>
          </a:r>
          <a:r>
            <a:rPr lang="zh-CN" alt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   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失业率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Consumer price index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zh-CN" alt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消费品指数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3337917" y="1151206"/>
        <a:ext cx="2925365" cy="2415599"/>
      </dsp:txXfrm>
    </dsp:sp>
    <dsp:sp modelId="{1132904B-5D9C-F847-ADE1-746610515128}">
      <dsp:nvSpPr>
        <dsp:cNvPr id="0" name=""/>
        <dsp:cNvSpPr/>
      </dsp:nvSpPr>
      <dsp:spPr>
        <a:xfrm>
          <a:off x="6672833" y="14593"/>
          <a:ext cx="2925365" cy="11366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Coincident </a:t>
          </a:r>
          <a:r>
            <a:rPr lang="en-CA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Indicators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baseline="0" dirty="0">
              <a:solidFill>
                <a:schemeClr val="bg1">
                  <a:lumMod val="95000"/>
                </a:schemeClr>
              </a:solidFill>
              <a:latin typeface="Smiley Sans Oblique" pitchFamily="2" charset="-122"/>
              <a:ea typeface="Smiley Sans Oblique" pitchFamily="2" charset="-122"/>
            </a:rPr>
            <a:t>同时指标</a:t>
          </a:r>
          <a:endParaRPr lang="en-US" sz="2200" kern="1200" dirty="0">
            <a:solidFill>
              <a:schemeClr val="bg1">
                <a:lumMod val="9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6672833" y="14593"/>
        <a:ext cx="2925365" cy="1136612"/>
      </dsp:txXfrm>
    </dsp:sp>
    <dsp:sp modelId="{2FE3BE6F-6330-3F4F-9403-45CAF7722428}">
      <dsp:nvSpPr>
        <dsp:cNvPr id="0" name=""/>
        <dsp:cNvSpPr/>
      </dsp:nvSpPr>
      <dsp:spPr>
        <a:xfrm>
          <a:off x="6672833" y="1151206"/>
          <a:ext cx="2925365" cy="2415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Retail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</a:t>
          </a:r>
          <a:r>
            <a:rPr 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sales</a:t>
          </a:r>
          <a:r>
            <a:rPr lang="zh-CN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零售销售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Personal income </a:t>
          </a:r>
          <a:r>
            <a:rPr lang="zh-CN" altLang="en-US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          </a:t>
          </a:r>
          <a:r>
            <a:rPr lang="en-CA" sz="2200" i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Smiley Sans Oblique" pitchFamily="2" charset="-122"/>
              <a:ea typeface="Smiley Sans Oblique" pitchFamily="2" charset="-122"/>
            </a:rPr>
            <a:t>个人收入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Smiley Sans Oblique" pitchFamily="2" charset="-122"/>
            <a:ea typeface="Smiley Sans Oblique" pitchFamily="2" charset="-122"/>
          </a:endParaRPr>
        </a:p>
      </dsp:txBody>
      <dsp:txXfrm>
        <a:off x="6672833" y="1151206"/>
        <a:ext cx="2925365" cy="241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89CB-A6B6-7344-A385-F17046100C2C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DCACF-11B9-644E-A3CD-524075D0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F4D34-7C8F-1547-AC59-F2078F1B169D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81D6-72ED-294A-AA8D-DC8106617E3A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5AD5-94A8-B84D-B03D-CEDA7CB8DE87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AFA2-60D3-1541-9F8F-E6578B4D1E81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0F9E3-A125-304C-9EB9-24B15BF44460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2E49-DF91-D54E-847C-10FB19C5515E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E126-D282-934A-AB5F-E0309B4E46BE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DC3-9A0D-E14B-8F74-64B62ECAFC89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1309-3156-8A4F-98FE-11EB4A7E4C4D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E8D80-B1DF-984B-96CF-4997B59612F2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C8A48-1DB1-1F46-A712-68A2968C070E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26BF3C-FA1B-8840-9D04-6D931E1AF381}" type="datetime1">
              <a:rPr lang="en-CA" smtClean="0"/>
              <a:t>2024-05-05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©️Chartist RaphaelZ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B8AD-A762-CEE2-2504-6B04645F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B767-B140-B5EC-2513-60C4A8965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437-B751-9B50-C5F7-AB9308B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90269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3200" spc="300" dirty="0">
                <a:latin typeface="Smiley Sans Oblique" pitchFamily="2" charset="-122"/>
                <a:ea typeface="Smiley Sans Oblique" pitchFamily="2" charset="-122"/>
              </a:rPr>
              <a:t>MARKET</a:t>
            </a:r>
            <a:br>
              <a:rPr lang="en-US" sz="3200" spc="300" dirty="0">
                <a:latin typeface="Smiley Sans Oblique" pitchFamily="2" charset="-122"/>
                <a:ea typeface="Smiley Sans Oblique" pitchFamily="2" charset="-122"/>
              </a:rPr>
            </a:br>
            <a:br>
              <a:rPr lang="en-US" sz="3200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200" spc="300" dirty="0">
                <a:latin typeface="Smiley Sans Oblique" pitchFamily="2" charset="-122"/>
                <a:ea typeface="Smiley Sans Oblique" pitchFamily="2" charset="-122"/>
              </a:rPr>
              <a:t>MOTIVATION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30932A-2095-CD98-270E-7AB350F1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02366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48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Economic Indicators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  <a:endParaRPr lang="en-US" spc="300">
              <a:latin typeface="Smiley Sans Oblique" pitchFamily="2" charset="-122"/>
              <a:ea typeface="Smiley Sans Oblique" pitchFamily="2" charset="-122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ADC5FA-4C39-FDFE-DF9F-698AA0F12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57035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5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Monetary Policy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rates</a:t>
            </a:r>
          </a:p>
          <a:p>
            <a:r>
              <a:rPr lang="en-US" dirty="0"/>
              <a:t>Open market operations</a:t>
            </a:r>
          </a:p>
          <a:p>
            <a:r>
              <a:rPr lang="en-US" dirty="0"/>
              <a:t>Reserve requirements</a:t>
            </a:r>
          </a:p>
          <a:p>
            <a:r>
              <a:rPr lang="en-US" dirty="0"/>
              <a:t>Quantitative easing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20521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Political Events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418693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Technological Changes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468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 dirty="0">
                <a:latin typeface="Smiley Sans Oblique" pitchFamily="2" charset="-122"/>
                <a:ea typeface="Smiley Sans Oblique" pitchFamily="2" charset="-122"/>
              </a:rPr>
              <a:t>Market Sentiment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336058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D8-B96F-C49E-5E9C-BCE930D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MARKET MOTIVATION:</a:t>
            </a:r>
            <a:br>
              <a:rPr lang="en-US" spc="300">
                <a:latin typeface="Smiley Sans Oblique" pitchFamily="2" charset="-122"/>
                <a:ea typeface="Smiley Sans Oblique" pitchFamily="2" charset="-122"/>
              </a:rPr>
            </a:br>
            <a:r>
              <a:rPr lang="en-US" sz="3600" spc="300">
                <a:latin typeface="Smiley Sans Oblique" pitchFamily="2" charset="-122"/>
                <a:ea typeface="Smiley Sans Oblique" pitchFamily="2" charset="-122"/>
              </a:rPr>
              <a:t>Demand and Supply Dynamics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43C3-2F63-6D94-99FA-3716776B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BF81-C11F-8BA4-F9E2-F15E0873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53386"/>
            <a:ext cx="6280830" cy="404614"/>
          </a:xfrm>
        </p:spPr>
        <p:txBody>
          <a:bodyPr/>
          <a:lstStyle/>
          <a:p>
            <a:pPr algn="ctr"/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©️Chartist RaphaelZ</a:t>
            </a:r>
          </a:p>
        </p:txBody>
      </p:sp>
    </p:spTree>
    <p:extLst>
      <p:ext uri="{BB962C8B-B14F-4D97-AF65-F5344CB8AC3E}">
        <p14:creationId xmlns:p14="http://schemas.microsoft.com/office/powerpoint/2010/main" val="12013928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158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Smiley Sans Oblique</vt:lpstr>
      <vt:lpstr>Aptos</vt:lpstr>
      <vt:lpstr>Franklin Gothic Book</vt:lpstr>
      <vt:lpstr>Crop</vt:lpstr>
      <vt:lpstr>Market Basics</vt:lpstr>
      <vt:lpstr>MARKET  MOTIVATION</vt:lpstr>
      <vt:lpstr>MARKET MOTIVATION: Economic Indicators</vt:lpstr>
      <vt:lpstr>MARKET MOTIVATION: Monetary Policy</vt:lpstr>
      <vt:lpstr>MARKET MOTIVATION: Political Events</vt:lpstr>
      <vt:lpstr>MARKET MOTIVATION: Technological Changes</vt:lpstr>
      <vt:lpstr>MARKET MOTIVATION: Market Sentiment</vt:lpstr>
      <vt:lpstr>MARKET MOTIVATION: Demand and Supply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Basics</dc:title>
  <dc:creator>Zhipeng Zhu</dc:creator>
  <cp:lastModifiedBy>Zhipeng Zhu</cp:lastModifiedBy>
  <cp:revision>26</cp:revision>
  <dcterms:created xsi:type="dcterms:W3CDTF">2024-04-25T21:56:38Z</dcterms:created>
  <dcterms:modified xsi:type="dcterms:W3CDTF">2024-05-08T22:02:34Z</dcterms:modified>
</cp:coreProperties>
</file>