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1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8440-7A1C-1860-78BE-3F2BD7B8B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Key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82CE0-48DE-3F1B-EC2D-4A63E55D9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Order Block</a:t>
            </a:r>
          </a:p>
        </p:txBody>
      </p:sp>
    </p:spTree>
    <p:extLst>
      <p:ext uri="{BB962C8B-B14F-4D97-AF65-F5344CB8AC3E}">
        <p14:creationId xmlns:p14="http://schemas.microsoft.com/office/powerpoint/2010/main" val="344492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09AD-8024-CBD9-3C1B-50E1633C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is Order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9402-E3A5-5F8F-46A4-E85575DF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2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1660-7AEC-41F2-7214-325F89F7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is Order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30B1-4F4A-B2E0-144A-1D567175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D2F9-D6A1-67C6-994F-0D8D85F9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0C93-21C4-7999-4214-B996DBEF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35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997</TotalTime>
  <Words>12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Smiley Sans Oblique</vt:lpstr>
      <vt:lpstr>Franklin Gothic Book</vt:lpstr>
      <vt:lpstr>Crop</vt:lpstr>
      <vt:lpstr>Key Levels</vt:lpstr>
      <vt:lpstr>What is Order Block</vt:lpstr>
      <vt:lpstr>What is Order Block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Levels</dc:title>
  <dc:creator>Zhipeng Zhu</dc:creator>
  <cp:lastModifiedBy>Zhipeng Zhu</cp:lastModifiedBy>
  <cp:revision>3</cp:revision>
  <dcterms:created xsi:type="dcterms:W3CDTF">2024-04-20T06:37:23Z</dcterms:created>
  <dcterms:modified xsi:type="dcterms:W3CDTF">2024-04-20T23:14:56Z</dcterms:modified>
</cp:coreProperties>
</file>