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6"/>
    <p:restoredTop sz="94666"/>
  </p:normalViewPr>
  <p:slideViewPr>
    <p:cSldViewPr snapToGrid="0">
      <p:cViewPr varScale="1">
        <p:scale>
          <a:sx n="115" d="100"/>
          <a:sy n="115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4C466-8532-43BC-A133-007A9C41EE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773CDEE-0C09-454D-BF40-22B23FF97F58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Economic Indicators 经济数据</a:t>
          </a:r>
        </a:p>
      </dgm:t>
    </dgm:pt>
    <dgm:pt modelId="{D63A7CDD-EA1A-4400-A045-79C1188BD88D}" type="parTrans" cxnId="{7FAF7AD4-5367-4785-8798-7484D634EC3C}">
      <dgm:prSet/>
      <dgm:spPr/>
      <dgm:t>
        <a:bodyPr/>
        <a:lstStyle/>
        <a:p>
          <a:endParaRPr lang="en-US"/>
        </a:p>
      </dgm:t>
    </dgm:pt>
    <dgm:pt modelId="{EADBBE2C-0D84-427E-988B-AADA2ED8459F}" type="sibTrans" cxnId="{7FAF7AD4-5367-4785-8798-7484D634EC3C}">
      <dgm:prSet/>
      <dgm:spPr/>
      <dgm:t>
        <a:bodyPr/>
        <a:lstStyle/>
        <a:p>
          <a:endParaRPr lang="en-US"/>
        </a:p>
      </dgm:t>
    </dgm:pt>
    <dgm:pt modelId="{0CAD1A12-9D0D-49B4-9CF0-1810D1A7E12D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Monetary Policy</a:t>
          </a:r>
          <a:r>
            <a:rPr lang="zh-CN" spc="300" dirty="0">
              <a:latin typeface="Smiley Sans Oblique" pitchFamily="2" charset="-122"/>
              <a:ea typeface="Smiley Sans Oblique" pitchFamily="2" charset="-122"/>
            </a:rPr>
            <a:t> 货币政策</a:t>
          </a:r>
          <a:endParaRPr lang="en-US" spc="300" dirty="0">
            <a:latin typeface="Smiley Sans Oblique" pitchFamily="2" charset="-122"/>
            <a:ea typeface="Smiley Sans Oblique" pitchFamily="2" charset="-122"/>
          </a:endParaRPr>
        </a:p>
      </dgm:t>
    </dgm:pt>
    <dgm:pt modelId="{0E561B97-442E-4FD5-ACA8-3BFEC3FA86E7}" type="parTrans" cxnId="{76AD3B5E-5EDB-4211-B615-CADFA7634403}">
      <dgm:prSet/>
      <dgm:spPr/>
      <dgm:t>
        <a:bodyPr/>
        <a:lstStyle/>
        <a:p>
          <a:endParaRPr lang="en-US"/>
        </a:p>
      </dgm:t>
    </dgm:pt>
    <dgm:pt modelId="{3A717E53-7744-473F-A12A-23EAD3F86762}" type="sibTrans" cxnId="{76AD3B5E-5EDB-4211-B615-CADFA7634403}">
      <dgm:prSet/>
      <dgm:spPr/>
      <dgm:t>
        <a:bodyPr/>
        <a:lstStyle/>
        <a:p>
          <a:endParaRPr lang="en-US"/>
        </a:p>
      </dgm:t>
    </dgm:pt>
    <dgm:pt modelId="{B1DA1C98-BFA3-41FE-B0DE-0CE8B37AD392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Political Events</a:t>
          </a:r>
          <a:r>
            <a:rPr lang="zh-CN" spc="300" dirty="0">
              <a:latin typeface="Smiley Sans Oblique" pitchFamily="2" charset="-122"/>
              <a:ea typeface="Smiley Sans Oblique" pitchFamily="2" charset="-122"/>
            </a:rPr>
            <a:t> 政治事件</a:t>
          </a:r>
          <a:endParaRPr lang="en-US" spc="300" dirty="0">
            <a:latin typeface="Smiley Sans Oblique" pitchFamily="2" charset="-122"/>
            <a:ea typeface="Smiley Sans Oblique" pitchFamily="2" charset="-122"/>
          </a:endParaRPr>
        </a:p>
      </dgm:t>
    </dgm:pt>
    <dgm:pt modelId="{0B86B3AB-6582-4A6D-B8AB-5C2903C1779B}" type="parTrans" cxnId="{76EF57ED-A0FF-4BCE-9E0F-DB5C72658A30}">
      <dgm:prSet/>
      <dgm:spPr/>
      <dgm:t>
        <a:bodyPr/>
        <a:lstStyle/>
        <a:p>
          <a:endParaRPr lang="en-US"/>
        </a:p>
      </dgm:t>
    </dgm:pt>
    <dgm:pt modelId="{C296F4BD-C04D-4F42-B2A7-D1CC921D17E7}" type="sibTrans" cxnId="{76EF57ED-A0FF-4BCE-9E0F-DB5C72658A30}">
      <dgm:prSet/>
      <dgm:spPr/>
      <dgm:t>
        <a:bodyPr/>
        <a:lstStyle/>
        <a:p>
          <a:endParaRPr lang="en-US"/>
        </a:p>
      </dgm:t>
    </dgm:pt>
    <dgm:pt modelId="{083AB39D-6093-4809-B824-525DF4BCF769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Technological Changes</a:t>
          </a:r>
          <a:r>
            <a:rPr lang="zh-CN" spc="300" dirty="0">
              <a:latin typeface="Smiley Sans Oblique" pitchFamily="2" charset="-122"/>
              <a:ea typeface="Smiley Sans Oblique" pitchFamily="2" charset="-122"/>
            </a:rPr>
            <a:t> 科技发展</a:t>
          </a:r>
          <a:endParaRPr lang="en-US" spc="300" dirty="0">
            <a:latin typeface="Smiley Sans Oblique" pitchFamily="2" charset="-122"/>
            <a:ea typeface="Smiley Sans Oblique" pitchFamily="2" charset="-122"/>
          </a:endParaRPr>
        </a:p>
      </dgm:t>
    </dgm:pt>
    <dgm:pt modelId="{0156E8FB-D1EC-4B48-8097-A48B51F96CF2}" type="parTrans" cxnId="{7BD62DF1-665A-4249-9B8B-155183019C26}">
      <dgm:prSet/>
      <dgm:spPr/>
      <dgm:t>
        <a:bodyPr/>
        <a:lstStyle/>
        <a:p>
          <a:endParaRPr lang="en-US"/>
        </a:p>
      </dgm:t>
    </dgm:pt>
    <dgm:pt modelId="{0D170173-DE91-4BE8-969B-7220E798B27D}" type="sibTrans" cxnId="{7BD62DF1-665A-4249-9B8B-155183019C26}">
      <dgm:prSet/>
      <dgm:spPr/>
      <dgm:t>
        <a:bodyPr/>
        <a:lstStyle/>
        <a:p>
          <a:endParaRPr lang="en-US"/>
        </a:p>
      </dgm:t>
    </dgm:pt>
    <dgm:pt modelId="{C0296EE8-5E71-479B-9EBC-CFF183A04B0D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Market Sentiment</a:t>
          </a:r>
          <a:r>
            <a:rPr lang="zh-CN" spc="300" dirty="0">
              <a:latin typeface="Smiley Sans Oblique" pitchFamily="2" charset="-122"/>
              <a:ea typeface="Smiley Sans Oblique" pitchFamily="2" charset="-122"/>
            </a:rPr>
            <a:t> 市场情绪</a:t>
          </a:r>
          <a:endParaRPr lang="en-US" spc="300" dirty="0">
            <a:latin typeface="Smiley Sans Oblique" pitchFamily="2" charset="-122"/>
            <a:ea typeface="Smiley Sans Oblique" pitchFamily="2" charset="-122"/>
          </a:endParaRPr>
        </a:p>
      </dgm:t>
    </dgm:pt>
    <dgm:pt modelId="{00CB0BD9-35F3-4C96-BBF1-78985467D6D8}" type="parTrans" cxnId="{C4777841-D7EE-40B7-BB75-EF7AFD3F91CB}">
      <dgm:prSet/>
      <dgm:spPr/>
      <dgm:t>
        <a:bodyPr/>
        <a:lstStyle/>
        <a:p>
          <a:endParaRPr lang="en-US"/>
        </a:p>
      </dgm:t>
    </dgm:pt>
    <dgm:pt modelId="{6E1E3B48-AC72-492F-A32A-40CD8084CA06}" type="sibTrans" cxnId="{C4777841-D7EE-40B7-BB75-EF7AFD3F91CB}">
      <dgm:prSet/>
      <dgm:spPr/>
      <dgm:t>
        <a:bodyPr/>
        <a:lstStyle/>
        <a:p>
          <a:endParaRPr lang="en-US"/>
        </a:p>
      </dgm:t>
    </dgm:pt>
    <dgm:pt modelId="{0E6BE2E7-7B28-45C3-B0E3-9A2678239D5B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Demand and Supply Dynamics</a:t>
          </a:r>
          <a:r>
            <a:rPr lang="zh-CN" spc="300" dirty="0">
              <a:latin typeface="Smiley Sans Oblique" pitchFamily="2" charset="-122"/>
              <a:ea typeface="Smiley Sans Oblique" pitchFamily="2" charset="-122"/>
            </a:rPr>
            <a:t> 供需平衡</a:t>
          </a:r>
          <a:endParaRPr lang="en-US" spc="300" dirty="0">
            <a:latin typeface="Smiley Sans Oblique" pitchFamily="2" charset="-122"/>
            <a:ea typeface="Smiley Sans Oblique" pitchFamily="2" charset="-122"/>
          </a:endParaRPr>
        </a:p>
      </dgm:t>
    </dgm:pt>
    <dgm:pt modelId="{C0C79A02-3121-497F-9656-F9D77A3557FD}" type="parTrans" cxnId="{329E1BC6-A42B-4482-BE03-17FBDB0DE066}">
      <dgm:prSet/>
      <dgm:spPr/>
      <dgm:t>
        <a:bodyPr/>
        <a:lstStyle/>
        <a:p>
          <a:endParaRPr lang="en-US"/>
        </a:p>
      </dgm:t>
    </dgm:pt>
    <dgm:pt modelId="{AD3E253A-737E-49AC-83FB-16798D2D9578}" type="sibTrans" cxnId="{329E1BC6-A42B-4482-BE03-17FBDB0DE066}">
      <dgm:prSet/>
      <dgm:spPr/>
      <dgm:t>
        <a:bodyPr/>
        <a:lstStyle/>
        <a:p>
          <a:endParaRPr lang="en-US"/>
        </a:p>
      </dgm:t>
    </dgm:pt>
    <dgm:pt modelId="{681B6F79-CB48-4B1A-A4D7-156F5CBAF9C5}" type="pres">
      <dgm:prSet presAssocID="{5694C466-8532-43BC-A133-007A9C41EE24}" presName="root" presStyleCnt="0">
        <dgm:presLayoutVars>
          <dgm:dir/>
          <dgm:resizeHandles val="exact"/>
        </dgm:presLayoutVars>
      </dgm:prSet>
      <dgm:spPr/>
    </dgm:pt>
    <dgm:pt modelId="{583DC6E0-9C7E-4810-B158-C6244D86DA75}" type="pres">
      <dgm:prSet presAssocID="{B773CDEE-0C09-454D-BF40-22B23FF97F58}" presName="compNode" presStyleCnt="0"/>
      <dgm:spPr/>
    </dgm:pt>
    <dgm:pt modelId="{F3F34F7B-1B20-4CA7-8DE9-562360B33233}" type="pres">
      <dgm:prSet presAssocID="{B773CDEE-0C09-454D-BF40-22B23FF97F58}" presName="bgRect" presStyleLbl="bgShp" presStyleIdx="0" presStyleCnt="6"/>
      <dgm:spPr/>
    </dgm:pt>
    <dgm:pt modelId="{6B5EF588-EE75-4445-BF8F-8C3CA0A033DF}" type="pres">
      <dgm:prSet presAssocID="{B773CDEE-0C09-454D-BF40-22B23FF97F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1004C51-253B-4109-8A31-F52E1283C9E7}" type="pres">
      <dgm:prSet presAssocID="{B773CDEE-0C09-454D-BF40-22B23FF97F58}" presName="spaceRect" presStyleCnt="0"/>
      <dgm:spPr/>
    </dgm:pt>
    <dgm:pt modelId="{A2EFE323-0265-46D1-BB2B-F16D4AACD85B}" type="pres">
      <dgm:prSet presAssocID="{B773CDEE-0C09-454D-BF40-22B23FF97F58}" presName="parTx" presStyleLbl="revTx" presStyleIdx="0" presStyleCnt="6" custScaleY="100200">
        <dgm:presLayoutVars>
          <dgm:chMax val="0"/>
          <dgm:chPref val="0"/>
        </dgm:presLayoutVars>
      </dgm:prSet>
      <dgm:spPr/>
    </dgm:pt>
    <dgm:pt modelId="{EAF0A6CA-BEFE-41A8-A392-B4829EBC97E5}" type="pres">
      <dgm:prSet presAssocID="{EADBBE2C-0D84-427E-988B-AADA2ED8459F}" presName="sibTrans" presStyleCnt="0"/>
      <dgm:spPr/>
    </dgm:pt>
    <dgm:pt modelId="{CBCB4521-EF49-45AF-82AE-C2BBD2333802}" type="pres">
      <dgm:prSet presAssocID="{0CAD1A12-9D0D-49B4-9CF0-1810D1A7E12D}" presName="compNode" presStyleCnt="0"/>
      <dgm:spPr/>
    </dgm:pt>
    <dgm:pt modelId="{A049ED2C-9F0B-4E7F-A157-4067443D234E}" type="pres">
      <dgm:prSet presAssocID="{0CAD1A12-9D0D-49B4-9CF0-1810D1A7E12D}" presName="bgRect" presStyleLbl="bgShp" presStyleIdx="1" presStyleCnt="6"/>
      <dgm:spPr/>
    </dgm:pt>
    <dgm:pt modelId="{B05B0C62-032F-469E-A87F-CC539E4FF11B}" type="pres">
      <dgm:prSet presAssocID="{0CAD1A12-9D0D-49B4-9CF0-1810D1A7E12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305A64B-4821-4580-9A35-EF0BEA6EEA58}" type="pres">
      <dgm:prSet presAssocID="{0CAD1A12-9D0D-49B4-9CF0-1810D1A7E12D}" presName="spaceRect" presStyleCnt="0"/>
      <dgm:spPr/>
    </dgm:pt>
    <dgm:pt modelId="{186FFDFC-2508-43D9-B387-A162AAB5CDC2}" type="pres">
      <dgm:prSet presAssocID="{0CAD1A12-9D0D-49B4-9CF0-1810D1A7E12D}" presName="parTx" presStyleLbl="revTx" presStyleIdx="1" presStyleCnt="6">
        <dgm:presLayoutVars>
          <dgm:chMax val="0"/>
          <dgm:chPref val="0"/>
        </dgm:presLayoutVars>
      </dgm:prSet>
      <dgm:spPr/>
    </dgm:pt>
    <dgm:pt modelId="{AB8FA8E9-56D1-4109-AE5E-F798F9FD83FA}" type="pres">
      <dgm:prSet presAssocID="{3A717E53-7744-473F-A12A-23EAD3F86762}" presName="sibTrans" presStyleCnt="0"/>
      <dgm:spPr/>
    </dgm:pt>
    <dgm:pt modelId="{8DC248D4-6335-4A52-9945-86A8FD573310}" type="pres">
      <dgm:prSet presAssocID="{B1DA1C98-BFA3-41FE-B0DE-0CE8B37AD392}" presName="compNode" presStyleCnt="0"/>
      <dgm:spPr/>
    </dgm:pt>
    <dgm:pt modelId="{B9F265D4-FC00-4A1F-8688-CAA4A8F44D4A}" type="pres">
      <dgm:prSet presAssocID="{B1DA1C98-BFA3-41FE-B0DE-0CE8B37AD392}" presName="bgRect" presStyleLbl="bgShp" presStyleIdx="2" presStyleCnt="6"/>
      <dgm:spPr/>
    </dgm:pt>
    <dgm:pt modelId="{8F61218F-2D25-4073-B2AB-EFB519D7AE26}" type="pres">
      <dgm:prSet presAssocID="{B1DA1C98-BFA3-41FE-B0DE-0CE8B37AD3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6A0F7A79-B794-447A-8FAB-45FD48E22E68}" type="pres">
      <dgm:prSet presAssocID="{B1DA1C98-BFA3-41FE-B0DE-0CE8B37AD392}" presName="spaceRect" presStyleCnt="0"/>
      <dgm:spPr/>
    </dgm:pt>
    <dgm:pt modelId="{DBEFF8A2-927B-44B9-AE4B-11EEFCD149BD}" type="pres">
      <dgm:prSet presAssocID="{B1DA1C98-BFA3-41FE-B0DE-0CE8B37AD392}" presName="parTx" presStyleLbl="revTx" presStyleIdx="2" presStyleCnt="6">
        <dgm:presLayoutVars>
          <dgm:chMax val="0"/>
          <dgm:chPref val="0"/>
        </dgm:presLayoutVars>
      </dgm:prSet>
      <dgm:spPr/>
    </dgm:pt>
    <dgm:pt modelId="{F54E23B6-B9DA-45A8-8A08-0A7913C0AE94}" type="pres">
      <dgm:prSet presAssocID="{C296F4BD-C04D-4F42-B2A7-D1CC921D17E7}" presName="sibTrans" presStyleCnt="0"/>
      <dgm:spPr/>
    </dgm:pt>
    <dgm:pt modelId="{B9D31190-20AD-4D3B-9C10-4B14BFB3EFEB}" type="pres">
      <dgm:prSet presAssocID="{083AB39D-6093-4809-B824-525DF4BCF769}" presName="compNode" presStyleCnt="0"/>
      <dgm:spPr/>
    </dgm:pt>
    <dgm:pt modelId="{6609EE5C-CA43-4484-A95A-B148B051BF0B}" type="pres">
      <dgm:prSet presAssocID="{083AB39D-6093-4809-B824-525DF4BCF769}" presName="bgRect" presStyleLbl="bgShp" presStyleIdx="3" presStyleCnt="6"/>
      <dgm:spPr/>
    </dgm:pt>
    <dgm:pt modelId="{B54D1731-8FC5-4E25-AB5F-65ECF9BD31DD}" type="pres">
      <dgm:prSet presAssocID="{083AB39D-6093-4809-B824-525DF4BCF7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059DBDB-5765-496D-80E0-83AB6DA3E47F}" type="pres">
      <dgm:prSet presAssocID="{083AB39D-6093-4809-B824-525DF4BCF769}" presName="spaceRect" presStyleCnt="0"/>
      <dgm:spPr/>
    </dgm:pt>
    <dgm:pt modelId="{E43B45C8-347E-4CD9-BABF-09BD70F1470F}" type="pres">
      <dgm:prSet presAssocID="{083AB39D-6093-4809-B824-525DF4BCF769}" presName="parTx" presStyleLbl="revTx" presStyleIdx="3" presStyleCnt="6">
        <dgm:presLayoutVars>
          <dgm:chMax val="0"/>
          <dgm:chPref val="0"/>
        </dgm:presLayoutVars>
      </dgm:prSet>
      <dgm:spPr/>
    </dgm:pt>
    <dgm:pt modelId="{10BABFDB-118E-468F-9253-F659B9B3E89A}" type="pres">
      <dgm:prSet presAssocID="{0D170173-DE91-4BE8-969B-7220E798B27D}" presName="sibTrans" presStyleCnt="0"/>
      <dgm:spPr/>
    </dgm:pt>
    <dgm:pt modelId="{FD2F822D-8EDB-47DE-8315-8DB6C85F9F04}" type="pres">
      <dgm:prSet presAssocID="{C0296EE8-5E71-479B-9EBC-CFF183A04B0D}" presName="compNode" presStyleCnt="0"/>
      <dgm:spPr/>
    </dgm:pt>
    <dgm:pt modelId="{7C30F0F0-05C4-4AAA-B0C6-2649A1FEDB2B}" type="pres">
      <dgm:prSet presAssocID="{C0296EE8-5E71-479B-9EBC-CFF183A04B0D}" presName="bgRect" presStyleLbl="bgShp" presStyleIdx="4" presStyleCnt="6"/>
      <dgm:spPr/>
    </dgm:pt>
    <dgm:pt modelId="{851BA0CD-394E-4A56-8324-4DAEE2504C9B}" type="pres">
      <dgm:prSet presAssocID="{C0296EE8-5E71-479B-9EBC-CFF183A04B0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79664D2-A88E-4995-95D0-F136A55E9AE0}" type="pres">
      <dgm:prSet presAssocID="{C0296EE8-5E71-479B-9EBC-CFF183A04B0D}" presName="spaceRect" presStyleCnt="0"/>
      <dgm:spPr/>
    </dgm:pt>
    <dgm:pt modelId="{2BC6F7D2-7F3E-4D40-8ED4-1D30FFF8B031}" type="pres">
      <dgm:prSet presAssocID="{C0296EE8-5E71-479B-9EBC-CFF183A04B0D}" presName="parTx" presStyleLbl="revTx" presStyleIdx="4" presStyleCnt="6">
        <dgm:presLayoutVars>
          <dgm:chMax val="0"/>
          <dgm:chPref val="0"/>
        </dgm:presLayoutVars>
      </dgm:prSet>
      <dgm:spPr/>
    </dgm:pt>
    <dgm:pt modelId="{A2F2A7A5-A190-4D0E-BCD1-255525ABDF33}" type="pres">
      <dgm:prSet presAssocID="{6E1E3B48-AC72-492F-A32A-40CD8084CA06}" presName="sibTrans" presStyleCnt="0"/>
      <dgm:spPr/>
    </dgm:pt>
    <dgm:pt modelId="{A86B391E-747A-417D-BFA5-977A85E8BAAE}" type="pres">
      <dgm:prSet presAssocID="{0E6BE2E7-7B28-45C3-B0E3-9A2678239D5B}" presName="compNode" presStyleCnt="0"/>
      <dgm:spPr/>
    </dgm:pt>
    <dgm:pt modelId="{2C6BDD58-127D-4A9D-8215-25C17E9B6AFC}" type="pres">
      <dgm:prSet presAssocID="{0E6BE2E7-7B28-45C3-B0E3-9A2678239D5B}" presName="bgRect" presStyleLbl="bgShp" presStyleIdx="5" presStyleCnt="6"/>
      <dgm:spPr/>
    </dgm:pt>
    <dgm:pt modelId="{3E1588B4-9489-4BE1-88F6-108F44DA8D43}" type="pres">
      <dgm:prSet presAssocID="{0E6BE2E7-7B28-45C3-B0E3-9A2678239D5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8F4B3BD-C822-4680-AC0F-D9AB68D3F4C0}" type="pres">
      <dgm:prSet presAssocID="{0E6BE2E7-7B28-45C3-B0E3-9A2678239D5B}" presName="spaceRect" presStyleCnt="0"/>
      <dgm:spPr/>
    </dgm:pt>
    <dgm:pt modelId="{BF25852D-DD2B-430B-B7F0-871A82B49752}" type="pres">
      <dgm:prSet presAssocID="{0E6BE2E7-7B28-45C3-B0E3-9A2678239D5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3E4440E-5C3C-42DA-A566-236579454EF5}" type="presOf" srcId="{5694C466-8532-43BC-A133-007A9C41EE24}" destId="{681B6F79-CB48-4B1A-A4D7-156F5CBAF9C5}" srcOrd="0" destOrd="0" presId="urn:microsoft.com/office/officeart/2018/2/layout/IconVerticalSolidList"/>
    <dgm:cxn modelId="{CF9AB139-C583-4CD9-BA1F-3F7F5065B8B6}" type="presOf" srcId="{0E6BE2E7-7B28-45C3-B0E3-9A2678239D5B}" destId="{BF25852D-DD2B-430B-B7F0-871A82B49752}" srcOrd="0" destOrd="0" presId="urn:microsoft.com/office/officeart/2018/2/layout/IconVerticalSolidList"/>
    <dgm:cxn modelId="{C4777841-D7EE-40B7-BB75-EF7AFD3F91CB}" srcId="{5694C466-8532-43BC-A133-007A9C41EE24}" destId="{C0296EE8-5E71-479B-9EBC-CFF183A04B0D}" srcOrd="4" destOrd="0" parTransId="{00CB0BD9-35F3-4C96-BBF1-78985467D6D8}" sibTransId="{6E1E3B48-AC72-492F-A32A-40CD8084CA06}"/>
    <dgm:cxn modelId="{B14FB857-3BDA-44BE-A061-945CDFAAE81B}" type="presOf" srcId="{083AB39D-6093-4809-B824-525DF4BCF769}" destId="{E43B45C8-347E-4CD9-BABF-09BD70F1470F}" srcOrd="0" destOrd="0" presId="urn:microsoft.com/office/officeart/2018/2/layout/IconVerticalSolidList"/>
    <dgm:cxn modelId="{5F7A5858-BF63-4447-9ECD-30E41EA84189}" type="presOf" srcId="{B773CDEE-0C09-454D-BF40-22B23FF97F58}" destId="{A2EFE323-0265-46D1-BB2B-F16D4AACD85B}" srcOrd="0" destOrd="0" presId="urn:microsoft.com/office/officeart/2018/2/layout/IconVerticalSolidList"/>
    <dgm:cxn modelId="{43A74C59-F067-491A-A14B-3C4E6006B79E}" type="presOf" srcId="{0CAD1A12-9D0D-49B4-9CF0-1810D1A7E12D}" destId="{186FFDFC-2508-43D9-B387-A162AAB5CDC2}" srcOrd="0" destOrd="0" presId="urn:microsoft.com/office/officeart/2018/2/layout/IconVerticalSolidList"/>
    <dgm:cxn modelId="{76AD3B5E-5EDB-4211-B615-CADFA7634403}" srcId="{5694C466-8532-43BC-A133-007A9C41EE24}" destId="{0CAD1A12-9D0D-49B4-9CF0-1810D1A7E12D}" srcOrd="1" destOrd="0" parTransId="{0E561B97-442E-4FD5-ACA8-3BFEC3FA86E7}" sibTransId="{3A717E53-7744-473F-A12A-23EAD3F86762}"/>
    <dgm:cxn modelId="{9B343284-CEBE-4487-9B15-2C4E9DFEA9FA}" type="presOf" srcId="{C0296EE8-5E71-479B-9EBC-CFF183A04B0D}" destId="{2BC6F7D2-7F3E-4D40-8ED4-1D30FFF8B031}" srcOrd="0" destOrd="0" presId="urn:microsoft.com/office/officeart/2018/2/layout/IconVerticalSolidList"/>
    <dgm:cxn modelId="{20DD7CAB-B92F-440E-B2FF-C26F9611D5FE}" type="presOf" srcId="{B1DA1C98-BFA3-41FE-B0DE-0CE8B37AD392}" destId="{DBEFF8A2-927B-44B9-AE4B-11EEFCD149BD}" srcOrd="0" destOrd="0" presId="urn:microsoft.com/office/officeart/2018/2/layout/IconVerticalSolidList"/>
    <dgm:cxn modelId="{329E1BC6-A42B-4482-BE03-17FBDB0DE066}" srcId="{5694C466-8532-43BC-A133-007A9C41EE24}" destId="{0E6BE2E7-7B28-45C3-B0E3-9A2678239D5B}" srcOrd="5" destOrd="0" parTransId="{C0C79A02-3121-497F-9656-F9D77A3557FD}" sibTransId="{AD3E253A-737E-49AC-83FB-16798D2D9578}"/>
    <dgm:cxn modelId="{7FAF7AD4-5367-4785-8798-7484D634EC3C}" srcId="{5694C466-8532-43BC-A133-007A9C41EE24}" destId="{B773CDEE-0C09-454D-BF40-22B23FF97F58}" srcOrd="0" destOrd="0" parTransId="{D63A7CDD-EA1A-4400-A045-79C1188BD88D}" sibTransId="{EADBBE2C-0D84-427E-988B-AADA2ED8459F}"/>
    <dgm:cxn modelId="{76EF57ED-A0FF-4BCE-9E0F-DB5C72658A30}" srcId="{5694C466-8532-43BC-A133-007A9C41EE24}" destId="{B1DA1C98-BFA3-41FE-B0DE-0CE8B37AD392}" srcOrd="2" destOrd="0" parTransId="{0B86B3AB-6582-4A6D-B8AB-5C2903C1779B}" sibTransId="{C296F4BD-C04D-4F42-B2A7-D1CC921D17E7}"/>
    <dgm:cxn modelId="{7BD62DF1-665A-4249-9B8B-155183019C26}" srcId="{5694C466-8532-43BC-A133-007A9C41EE24}" destId="{083AB39D-6093-4809-B824-525DF4BCF769}" srcOrd="3" destOrd="0" parTransId="{0156E8FB-D1EC-4B48-8097-A48B51F96CF2}" sibTransId="{0D170173-DE91-4BE8-969B-7220E798B27D}"/>
    <dgm:cxn modelId="{26530D18-D653-4C8F-A800-ED72CC9062D2}" type="presParOf" srcId="{681B6F79-CB48-4B1A-A4D7-156F5CBAF9C5}" destId="{583DC6E0-9C7E-4810-B158-C6244D86DA75}" srcOrd="0" destOrd="0" presId="urn:microsoft.com/office/officeart/2018/2/layout/IconVerticalSolidList"/>
    <dgm:cxn modelId="{32D28E85-412A-4702-85C6-16CAA789ABAC}" type="presParOf" srcId="{583DC6E0-9C7E-4810-B158-C6244D86DA75}" destId="{F3F34F7B-1B20-4CA7-8DE9-562360B33233}" srcOrd="0" destOrd="0" presId="urn:microsoft.com/office/officeart/2018/2/layout/IconVerticalSolidList"/>
    <dgm:cxn modelId="{CA18397F-3C02-4E4B-84A6-073D4C1E5557}" type="presParOf" srcId="{583DC6E0-9C7E-4810-B158-C6244D86DA75}" destId="{6B5EF588-EE75-4445-BF8F-8C3CA0A033DF}" srcOrd="1" destOrd="0" presId="urn:microsoft.com/office/officeart/2018/2/layout/IconVerticalSolidList"/>
    <dgm:cxn modelId="{A553D24C-B687-403E-8B06-83A529D8762B}" type="presParOf" srcId="{583DC6E0-9C7E-4810-B158-C6244D86DA75}" destId="{91004C51-253B-4109-8A31-F52E1283C9E7}" srcOrd="2" destOrd="0" presId="urn:microsoft.com/office/officeart/2018/2/layout/IconVerticalSolidList"/>
    <dgm:cxn modelId="{C435EE80-D548-48F2-8593-3A6FA5706F6A}" type="presParOf" srcId="{583DC6E0-9C7E-4810-B158-C6244D86DA75}" destId="{A2EFE323-0265-46D1-BB2B-F16D4AACD85B}" srcOrd="3" destOrd="0" presId="urn:microsoft.com/office/officeart/2018/2/layout/IconVerticalSolidList"/>
    <dgm:cxn modelId="{B5C7623D-14D3-484A-809A-768723A9A12F}" type="presParOf" srcId="{681B6F79-CB48-4B1A-A4D7-156F5CBAF9C5}" destId="{EAF0A6CA-BEFE-41A8-A392-B4829EBC97E5}" srcOrd="1" destOrd="0" presId="urn:microsoft.com/office/officeart/2018/2/layout/IconVerticalSolidList"/>
    <dgm:cxn modelId="{AB5E568D-FF24-45FB-AADD-046777B3D2F2}" type="presParOf" srcId="{681B6F79-CB48-4B1A-A4D7-156F5CBAF9C5}" destId="{CBCB4521-EF49-45AF-82AE-C2BBD2333802}" srcOrd="2" destOrd="0" presId="urn:microsoft.com/office/officeart/2018/2/layout/IconVerticalSolidList"/>
    <dgm:cxn modelId="{A6A4E9A3-77EB-4A28-B019-F5E9F7C95066}" type="presParOf" srcId="{CBCB4521-EF49-45AF-82AE-C2BBD2333802}" destId="{A049ED2C-9F0B-4E7F-A157-4067443D234E}" srcOrd="0" destOrd="0" presId="urn:microsoft.com/office/officeart/2018/2/layout/IconVerticalSolidList"/>
    <dgm:cxn modelId="{3A51E55A-A10B-4F2E-8E1D-C7D8619EAAAE}" type="presParOf" srcId="{CBCB4521-EF49-45AF-82AE-C2BBD2333802}" destId="{B05B0C62-032F-469E-A87F-CC539E4FF11B}" srcOrd="1" destOrd="0" presId="urn:microsoft.com/office/officeart/2018/2/layout/IconVerticalSolidList"/>
    <dgm:cxn modelId="{885D076E-8188-4B2F-8318-A44ECF3B3C15}" type="presParOf" srcId="{CBCB4521-EF49-45AF-82AE-C2BBD2333802}" destId="{1305A64B-4821-4580-9A35-EF0BEA6EEA58}" srcOrd="2" destOrd="0" presId="urn:microsoft.com/office/officeart/2018/2/layout/IconVerticalSolidList"/>
    <dgm:cxn modelId="{AC1B160D-9E86-4920-A2AF-9725B57AFC89}" type="presParOf" srcId="{CBCB4521-EF49-45AF-82AE-C2BBD2333802}" destId="{186FFDFC-2508-43D9-B387-A162AAB5CDC2}" srcOrd="3" destOrd="0" presId="urn:microsoft.com/office/officeart/2018/2/layout/IconVerticalSolidList"/>
    <dgm:cxn modelId="{4FD02617-B80D-4E47-8855-BC647C6A1CDD}" type="presParOf" srcId="{681B6F79-CB48-4B1A-A4D7-156F5CBAF9C5}" destId="{AB8FA8E9-56D1-4109-AE5E-F798F9FD83FA}" srcOrd="3" destOrd="0" presId="urn:microsoft.com/office/officeart/2018/2/layout/IconVerticalSolidList"/>
    <dgm:cxn modelId="{BB8615D2-935D-43B1-B35F-D1BB2E834828}" type="presParOf" srcId="{681B6F79-CB48-4B1A-A4D7-156F5CBAF9C5}" destId="{8DC248D4-6335-4A52-9945-86A8FD573310}" srcOrd="4" destOrd="0" presId="urn:microsoft.com/office/officeart/2018/2/layout/IconVerticalSolidList"/>
    <dgm:cxn modelId="{1591B1E9-2904-422D-A8FA-A19FFE17DFCA}" type="presParOf" srcId="{8DC248D4-6335-4A52-9945-86A8FD573310}" destId="{B9F265D4-FC00-4A1F-8688-CAA4A8F44D4A}" srcOrd="0" destOrd="0" presId="urn:microsoft.com/office/officeart/2018/2/layout/IconVerticalSolidList"/>
    <dgm:cxn modelId="{F0468CAA-70CA-43FE-BE2F-24903F6073DC}" type="presParOf" srcId="{8DC248D4-6335-4A52-9945-86A8FD573310}" destId="{8F61218F-2D25-4073-B2AB-EFB519D7AE26}" srcOrd="1" destOrd="0" presId="urn:microsoft.com/office/officeart/2018/2/layout/IconVerticalSolidList"/>
    <dgm:cxn modelId="{FFFBF77B-8193-4D42-8C7E-D828A0478A3F}" type="presParOf" srcId="{8DC248D4-6335-4A52-9945-86A8FD573310}" destId="{6A0F7A79-B794-447A-8FAB-45FD48E22E68}" srcOrd="2" destOrd="0" presId="urn:microsoft.com/office/officeart/2018/2/layout/IconVerticalSolidList"/>
    <dgm:cxn modelId="{E3766573-EFCC-4522-B276-B59336C10925}" type="presParOf" srcId="{8DC248D4-6335-4A52-9945-86A8FD573310}" destId="{DBEFF8A2-927B-44B9-AE4B-11EEFCD149BD}" srcOrd="3" destOrd="0" presId="urn:microsoft.com/office/officeart/2018/2/layout/IconVerticalSolidList"/>
    <dgm:cxn modelId="{1A892BBB-4427-4920-AC13-12F6F31CE46A}" type="presParOf" srcId="{681B6F79-CB48-4B1A-A4D7-156F5CBAF9C5}" destId="{F54E23B6-B9DA-45A8-8A08-0A7913C0AE94}" srcOrd="5" destOrd="0" presId="urn:microsoft.com/office/officeart/2018/2/layout/IconVerticalSolidList"/>
    <dgm:cxn modelId="{0957E4FB-8662-4580-80EF-65297183B771}" type="presParOf" srcId="{681B6F79-CB48-4B1A-A4D7-156F5CBAF9C5}" destId="{B9D31190-20AD-4D3B-9C10-4B14BFB3EFEB}" srcOrd="6" destOrd="0" presId="urn:microsoft.com/office/officeart/2018/2/layout/IconVerticalSolidList"/>
    <dgm:cxn modelId="{8052B42D-A157-4347-80CC-4C347A4291FF}" type="presParOf" srcId="{B9D31190-20AD-4D3B-9C10-4B14BFB3EFEB}" destId="{6609EE5C-CA43-4484-A95A-B148B051BF0B}" srcOrd="0" destOrd="0" presId="urn:microsoft.com/office/officeart/2018/2/layout/IconVerticalSolidList"/>
    <dgm:cxn modelId="{7CE3E575-05BF-463E-8A12-38720575F2F9}" type="presParOf" srcId="{B9D31190-20AD-4D3B-9C10-4B14BFB3EFEB}" destId="{B54D1731-8FC5-4E25-AB5F-65ECF9BD31DD}" srcOrd="1" destOrd="0" presId="urn:microsoft.com/office/officeart/2018/2/layout/IconVerticalSolidList"/>
    <dgm:cxn modelId="{5669F94D-35EC-4A1B-8301-F4710C85DA6E}" type="presParOf" srcId="{B9D31190-20AD-4D3B-9C10-4B14BFB3EFEB}" destId="{2059DBDB-5765-496D-80E0-83AB6DA3E47F}" srcOrd="2" destOrd="0" presId="urn:microsoft.com/office/officeart/2018/2/layout/IconVerticalSolidList"/>
    <dgm:cxn modelId="{9D664673-A3A2-49E7-8164-ADEE707FA934}" type="presParOf" srcId="{B9D31190-20AD-4D3B-9C10-4B14BFB3EFEB}" destId="{E43B45C8-347E-4CD9-BABF-09BD70F1470F}" srcOrd="3" destOrd="0" presId="urn:microsoft.com/office/officeart/2018/2/layout/IconVerticalSolidList"/>
    <dgm:cxn modelId="{1CA4418F-CB4F-4A35-9329-8185636FC638}" type="presParOf" srcId="{681B6F79-CB48-4B1A-A4D7-156F5CBAF9C5}" destId="{10BABFDB-118E-468F-9253-F659B9B3E89A}" srcOrd="7" destOrd="0" presId="urn:microsoft.com/office/officeart/2018/2/layout/IconVerticalSolidList"/>
    <dgm:cxn modelId="{1024D5EC-9802-4A54-8586-EB79C3D34CFB}" type="presParOf" srcId="{681B6F79-CB48-4B1A-A4D7-156F5CBAF9C5}" destId="{FD2F822D-8EDB-47DE-8315-8DB6C85F9F04}" srcOrd="8" destOrd="0" presId="urn:microsoft.com/office/officeart/2018/2/layout/IconVerticalSolidList"/>
    <dgm:cxn modelId="{C6CB3BAD-1C03-4859-A5B8-B5C9691EFBA6}" type="presParOf" srcId="{FD2F822D-8EDB-47DE-8315-8DB6C85F9F04}" destId="{7C30F0F0-05C4-4AAA-B0C6-2649A1FEDB2B}" srcOrd="0" destOrd="0" presId="urn:microsoft.com/office/officeart/2018/2/layout/IconVerticalSolidList"/>
    <dgm:cxn modelId="{412DCD5B-7FC5-43CB-92B6-9BC1AD6F2A83}" type="presParOf" srcId="{FD2F822D-8EDB-47DE-8315-8DB6C85F9F04}" destId="{851BA0CD-394E-4A56-8324-4DAEE2504C9B}" srcOrd="1" destOrd="0" presId="urn:microsoft.com/office/officeart/2018/2/layout/IconVerticalSolidList"/>
    <dgm:cxn modelId="{0C928B47-93EF-48B5-8C09-EB6455951F72}" type="presParOf" srcId="{FD2F822D-8EDB-47DE-8315-8DB6C85F9F04}" destId="{C79664D2-A88E-4995-95D0-F136A55E9AE0}" srcOrd="2" destOrd="0" presId="urn:microsoft.com/office/officeart/2018/2/layout/IconVerticalSolidList"/>
    <dgm:cxn modelId="{7F989F46-E920-49D0-B247-D500EA10E329}" type="presParOf" srcId="{FD2F822D-8EDB-47DE-8315-8DB6C85F9F04}" destId="{2BC6F7D2-7F3E-4D40-8ED4-1D30FFF8B031}" srcOrd="3" destOrd="0" presId="urn:microsoft.com/office/officeart/2018/2/layout/IconVerticalSolidList"/>
    <dgm:cxn modelId="{412AC3B4-CC1E-43BF-84B7-D67B83AF5B8A}" type="presParOf" srcId="{681B6F79-CB48-4B1A-A4D7-156F5CBAF9C5}" destId="{A2F2A7A5-A190-4D0E-BCD1-255525ABDF33}" srcOrd="9" destOrd="0" presId="urn:microsoft.com/office/officeart/2018/2/layout/IconVerticalSolidList"/>
    <dgm:cxn modelId="{9AC5DA1F-B5B4-47EC-9D2E-98219B8BE796}" type="presParOf" srcId="{681B6F79-CB48-4B1A-A4D7-156F5CBAF9C5}" destId="{A86B391E-747A-417D-BFA5-977A85E8BAAE}" srcOrd="10" destOrd="0" presId="urn:microsoft.com/office/officeart/2018/2/layout/IconVerticalSolidList"/>
    <dgm:cxn modelId="{04681875-6E51-425B-8BBC-F10FDBEC1F4A}" type="presParOf" srcId="{A86B391E-747A-417D-BFA5-977A85E8BAAE}" destId="{2C6BDD58-127D-4A9D-8215-25C17E9B6AFC}" srcOrd="0" destOrd="0" presId="urn:microsoft.com/office/officeart/2018/2/layout/IconVerticalSolidList"/>
    <dgm:cxn modelId="{46A4AC97-C0E8-4329-8457-C98E098CA6CF}" type="presParOf" srcId="{A86B391E-747A-417D-BFA5-977A85E8BAAE}" destId="{3E1588B4-9489-4BE1-88F6-108F44DA8D43}" srcOrd="1" destOrd="0" presId="urn:microsoft.com/office/officeart/2018/2/layout/IconVerticalSolidList"/>
    <dgm:cxn modelId="{FC3F701B-8602-4020-8A0E-BD43A4D104B1}" type="presParOf" srcId="{A86B391E-747A-417D-BFA5-977A85E8BAAE}" destId="{08F4B3BD-C822-4680-AC0F-D9AB68D3F4C0}" srcOrd="2" destOrd="0" presId="urn:microsoft.com/office/officeart/2018/2/layout/IconVerticalSolidList"/>
    <dgm:cxn modelId="{2C8C291F-ABCB-41DF-80B9-FDF6D9C66436}" type="presParOf" srcId="{A86B391E-747A-417D-BFA5-977A85E8BAAE}" destId="{BF25852D-DD2B-430B-B7F0-871A82B497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34F7B-1B20-4CA7-8DE9-562360B33233}">
      <dsp:nvSpPr>
        <dsp:cNvPr id="0" name=""/>
        <dsp:cNvSpPr/>
      </dsp:nvSpPr>
      <dsp:spPr>
        <a:xfrm>
          <a:off x="0" y="1804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F588-EE75-4445-BF8F-8C3CA0A033DF}">
      <dsp:nvSpPr>
        <dsp:cNvPr id="0" name=""/>
        <dsp:cNvSpPr/>
      </dsp:nvSpPr>
      <dsp:spPr>
        <a:xfrm>
          <a:off x="232579" y="174797"/>
          <a:ext cx="422872" cy="422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FE323-0265-46D1-BB2B-F16D4AACD85B}">
      <dsp:nvSpPr>
        <dsp:cNvPr id="0" name=""/>
        <dsp:cNvSpPr/>
      </dsp:nvSpPr>
      <dsp:spPr>
        <a:xfrm>
          <a:off x="888032" y="1035"/>
          <a:ext cx="5618271" cy="770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Economic Indicators 经济数据</a:t>
          </a:r>
        </a:p>
      </dsp:txBody>
      <dsp:txXfrm>
        <a:off x="888032" y="1035"/>
        <a:ext cx="5618271" cy="770397"/>
      </dsp:txXfrm>
    </dsp:sp>
    <dsp:sp modelId="{A049ED2C-9F0B-4E7F-A157-4067443D234E}">
      <dsp:nvSpPr>
        <dsp:cNvPr id="0" name=""/>
        <dsp:cNvSpPr/>
      </dsp:nvSpPr>
      <dsp:spPr>
        <a:xfrm>
          <a:off x="0" y="963647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B0C62-032F-469E-A87F-CC539E4FF11B}">
      <dsp:nvSpPr>
        <dsp:cNvPr id="0" name=""/>
        <dsp:cNvSpPr/>
      </dsp:nvSpPr>
      <dsp:spPr>
        <a:xfrm>
          <a:off x="232579" y="1136640"/>
          <a:ext cx="422872" cy="422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FFDFC-2508-43D9-B387-A162AAB5CDC2}">
      <dsp:nvSpPr>
        <dsp:cNvPr id="0" name=""/>
        <dsp:cNvSpPr/>
      </dsp:nvSpPr>
      <dsp:spPr>
        <a:xfrm>
          <a:off x="888032" y="963647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Monetary Policy</a:t>
          </a:r>
          <a:r>
            <a:rPr lang="zh-CN" sz="1900" kern="1200" spc="300" dirty="0">
              <a:latin typeface="Smiley Sans Oblique" pitchFamily="2" charset="-122"/>
              <a:ea typeface="Smiley Sans Oblique" pitchFamily="2" charset="-122"/>
            </a:rPr>
            <a:t> 货币政策</a:t>
          </a:r>
          <a:endParaRPr lang="en-US" sz="1900" kern="1200" spc="300" dirty="0">
            <a:latin typeface="Smiley Sans Oblique" pitchFamily="2" charset="-122"/>
            <a:ea typeface="Smiley Sans Oblique" pitchFamily="2" charset="-122"/>
          </a:endParaRPr>
        </a:p>
      </dsp:txBody>
      <dsp:txXfrm>
        <a:off x="888032" y="963647"/>
        <a:ext cx="5618271" cy="768859"/>
      </dsp:txXfrm>
    </dsp:sp>
    <dsp:sp modelId="{B9F265D4-FC00-4A1F-8688-CAA4A8F44D4A}">
      <dsp:nvSpPr>
        <dsp:cNvPr id="0" name=""/>
        <dsp:cNvSpPr/>
      </dsp:nvSpPr>
      <dsp:spPr>
        <a:xfrm>
          <a:off x="0" y="1924721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1218F-2D25-4073-B2AB-EFB519D7AE26}">
      <dsp:nvSpPr>
        <dsp:cNvPr id="0" name=""/>
        <dsp:cNvSpPr/>
      </dsp:nvSpPr>
      <dsp:spPr>
        <a:xfrm>
          <a:off x="232579" y="2097715"/>
          <a:ext cx="422872" cy="422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FF8A2-927B-44B9-AE4B-11EEFCD149BD}">
      <dsp:nvSpPr>
        <dsp:cNvPr id="0" name=""/>
        <dsp:cNvSpPr/>
      </dsp:nvSpPr>
      <dsp:spPr>
        <a:xfrm>
          <a:off x="888032" y="1924721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Political Events</a:t>
          </a:r>
          <a:r>
            <a:rPr lang="zh-CN" sz="1900" kern="1200" spc="300" dirty="0">
              <a:latin typeface="Smiley Sans Oblique" pitchFamily="2" charset="-122"/>
              <a:ea typeface="Smiley Sans Oblique" pitchFamily="2" charset="-122"/>
            </a:rPr>
            <a:t> 政治事件</a:t>
          </a:r>
          <a:endParaRPr lang="en-US" sz="1900" kern="1200" spc="300" dirty="0">
            <a:latin typeface="Smiley Sans Oblique" pitchFamily="2" charset="-122"/>
            <a:ea typeface="Smiley Sans Oblique" pitchFamily="2" charset="-122"/>
          </a:endParaRPr>
        </a:p>
      </dsp:txBody>
      <dsp:txXfrm>
        <a:off x="888032" y="1924721"/>
        <a:ext cx="5618271" cy="768859"/>
      </dsp:txXfrm>
    </dsp:sp>
    <dsp:sp modelId="{6609EE5C-CA43-4484-A95A-B148B051BF0B}">
      <dsp:nvSpPr>
        <dsp:cNvPr id="0" name=""/>
        <dsp:cNvSpPr/>
      </dsp:nvSpPr>
      <dsp:spPr>
        <a:xfrm>
          <a:off x="0" y="2885796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D1731-8FC5-4E25-AB5F-65ECF9BD31DD}">
      <dsp:nvSpPr>
        <dsp:cNvPr id="0" name=""/>
        <dsp:cNvSpPr/>
      </dsp:nvSpPr>
      <dsp:spPr>
        <a:xfrm>
          <a:off x="232579" y="3058789"/>
          <a:ext cx="422872" cy="422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B45C8-347E-4CD9-BABF-09BD70F1470F}">
      <dsp:nvSpPr>
        <dsp:cNvPr id="0" name=""/>
        <dsp:cNvSpPr/>
      </dsp:nvSpPr>
      <dsp:spPr>
        <a:xfrm>
          <a:off x="888032" y="2885796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Technological Changes</a:t>
          </a:r>
          <a:r>
            <a:rPr lang="zh-CN" sz="1900" kern="1200" spc="300" dirty="0">
              <a:latin typeface="Smiley Sans Oblique" pitchFamily="2" charset="-122"/>
              <a:ea typeface="Smiley Sans Oblique" pitchFamily="2" charset="-122"/>
            </a:rPr>
            <a:t> 科技发展</a:t>
          </a:r>
          <a:endParaRPr lang="en-US" sz="1900" kern="1200" spc="300" dirty="0">
            <a:latin typeface="Smiley Sans Oblique" pitchFamily="2" charset="-122"/>
            <a:ea typeface="Smiley Sans Oblique" pitchFamily="2" charset="-122"/>
          </a:endParaRPr>
        </a:p>
      </dsp:txBody>
      <dsp:txXfrm>
        <a:off x="888032" y="2885796"/>
        <a:ext cx="5618271" cy="768859"/>
      </dsp:txXfrm>
    </dsp:sp>
    <dsp:sp modelId="{7C30F0F0-05C4-4AAA-B0C6-2649A1FEDB2B}">
      <dsp:nvSpPr>
        <dsp:cNvPr id="0" name=""/>
        <dsp:cNvSpPr/>
      </dsp:nvSpPr>
      <dsp:spPr>
        <a:xfrm>
          <a:off x="0" y="3846870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BA0CD-394E-4A56-8324-4DAEE2504C9B}">
      <dsp:nvSpPr>
        <dsp:cNvPr id="0" name=""/>
        <dsp:cNvSpPr/>
      </dsp:nvSpPr>
      <dsp:spPr>
        <a:xfrm>
          <a:off x="232579" y="4019864"/>
          <a:ext cx="422872" cy="4228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F7D2-7F3E-4D40-8ED4-1D30FFF8B031}">
      <dsp:nvSpPr>
        <dsp:cNvPr id="0" name=""/>
        <dsp:cNvSpPr/>
      </dsp:nvSpPr>
      <dsp:spPr>
        <a:xfrm>
          <a:off x="888032" y="3846870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Market Sentiment</a:t>
          </a:r>
          <a:r>
            <a:rPr lang="zh-CN" sz="1900" kern="1200" spc="300" dirty="0">
              <a:latin typeface="Smiley Sans Oblique" pitchFamily="2" charset="-122"/>
              <a:ea typeface="Smiley Sans Oblique" pitchFamily="2" charset="-122"/>
            </a:rPr>
            <a:t> 市场情绪</a:t>
          </a:r>
          <a:endParaRPr lang="en-US" sz="1900" kern="1200" spc="300" dirty="0">
            <a:latin typeface="Smiley Sans Oblique" pitchFamily="2" charset="-122"/>
            <a:ea typeface="Smiley Sans Oblique" pitchFamily="2" charset="-122"/>
          </a:endParaRPr>
        </a:p>
      </dsp:txBody>
      <dsp:txXfrm>
        <a:off x="888032" y="3846870"/>
        <a:ext cx="5618271" cy="768859"/>
      </dsp:txXfrm>
    </dsp:sp>
    <dsp:sp modelId="{2C6BDD58-127D-4A9D-8215-25C17E9B6AFC}">
      <dsp:nvSpPr>
        <dsp:cNvPr id="0" name=""/>
        <dsp:cNvSpPr/>
      </dsp:nvSpPr>
      <dsp:spPr>
        <a:xfrm>
          <a:off x="0" y="4807945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588B4-9489-4BE1-88F6-108F44DA8D43}">
      <dsp:nvSpPr>
        <dsp:cNvPr id="0" name=""/>
        <dsp:cNvSpPr/>
      </dsp:nvSpPr>
      <dsp:spPr>
        <a:xfrm>
          <a:off x="232579" y="4980938"/>
          <a:ext cx="422872" cy="4228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5852D-DD2B-430B-B7F0-871A82B49752}">
      <dsp:nvSpPr>
        <dsp:cNvPr id="0" name=""/>
        <dsp:cNvSpPr/>
      </dsp:nvSpPr>
      <dsp:spPr>
        <a:xfrm>
          <a:off x="888032" y="4807945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Demand and Supply Dynamics</a:t>
          </a:r>
          <a:r>
            <a:rPr lang="zh-CN" sz="1900" kern="1200" spc="300" dirty="0">
              <a:latin typeface="Smiley Sans Oblique" pitchFamily="2" charset="-122"/>
              <a:ea typeface="Smiley Sans Oblique" pitchFamily="2" charset="-122"/>
            </a:rPr>
            <a:t> 供需平衡</a:t>
          </a:r>
          <a:endParaRPr lang="en-US" sz="1900" kern="1200" spc="300" dirty="0">
            <a:latin typeface="Smiley Sans Oblique" pitchFamily="2" charset="-122"/>
            <a:ea typeface="Smiley Sans Oblique" pitchFamily="2" charset="-122"/>
          </a:endParaRPr>
        </a:p>
      </dsp:txBody>
      <dsp:txXfrm>
        <a:off x="888032" y="4807945"/>
        <a:ext cx="5618271" cy="768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89CB-A6B6-7344-A385-F17046100C2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DCACF-11B9-644E-A3CD-524075D0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3F4D34-7C8F-1547-AC59-F2078F1B169D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81D6-72ED-294A-AA8D-DC8106617E3A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AD5-94A8-B84D-B03D-CEDA7CB8DE87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AFA2-60D3-1541-9F8F-E6578B4D1E81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B0F9E3-A125-304C-9EB9-24B15BF44460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2E49-DF91-D54E-847C-10FB19C5515E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E126-D282-934A-AB5F-E0309B4E46BE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DC3-9A0D-E14B-8F74-64B62ECAFC89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1309-3156-8A4F-98FE-11EB4A7E4C4D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E8D80-B1DF-984B-96CF-4997B59612F2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C8A48-1DB1-1F46-A712-68A2968C070E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26BF3C-FA1B-8840-9D04-6D931E1AF381}" type="datetime1">
              <a:rPr lang="en-CA" smtClean="0"/>
              <a:t>2024-04-27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B8AD-A762-CEE2-2504-6B04645F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B767-B140-B5EC-2513-60C4A8965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51437-B751-9B50-C5F7-AB9308B5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90269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sz="3200" spc="300" dirty="0">
                <a:latin typeface="Smiley Sans Oblique" pitchFamily="2" charset="-122"/>
                <a:ea typeface="Smiley Sans Oblique" pitchFamily="2" charset="-122"/>
              </a:rPr>
              <a:t>MARKET</a:t>
            </a:r>
            <a:br>
              <a:rPr lang="en-US" sz="3200" spc="300" dirty="0">
                <a:latin typeface="Smiley Sans Oblique" pitchFamily="2" charset="-122"/>
                <a:ea typeface="Smiley Sans Oblique" pitchFamily="2" charset="-122"/>
              </a:rPr>
            </a:br>
            <a:br>
              <a:rPr lang="en-US" sz="3200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200" spc="300" dirty="0">
                <a:latin typeface="Smiley Sans Oblique" pitchFamily="2" charset="-122"/>
                <a:ea typeface="Smiley Sans Oblique" pitchFamily="2" charset="-122"/>
              </a:rPr>
              <a:t>MOTIVATION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030932A-2095-CD98-270E-7AB350F1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02366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48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Economic Indicators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304955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Monetary Policy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05217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Political Events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418693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Technological Changes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14687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Market Sentiment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336058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>
                <a:latin typeface="Smiley Sans Oblique" pitchFamily="2" charset="-122"/>
                <a:ea typeface="Smiley Sans Oblique" pitchFamily="2" charset="-122"/>
              </a:rPr>
              <a:t>Demand and Supply Dynamics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12013928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106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Smiley Sans Oblique</vt:lpstr>
      <vt:lpstr>Aptos</vt:lpstr>
      <vt:lpstr>Franklin Gothic Book</vt:lpstr>
      <vt:lpstr>Crop</vt:lpstr>
      <vt:lpstr>Market Basics</vt:lpstr>
      <vt:lpstr>MARKET  MOTIVATION</vt:lpstr>
      <vt:lpstr>MARKET MOTIVATION: Economic Indicators</vt:lpstr>
      <vt:lpstr>MARKET MOTIVATION: Monetary Policy</vt:lpstr>
      <vt:lpstr>MARKET MOTIVATION: Political Events</vt:lpstr>
      <vt:lpstr>MARKET MOTIVATION: Technological Changes</vt:lpstr>
      <vt:lpstr>MARKET MOTIVATION: Market Sentiment</vt:lpstr>
      <vt:lpstr>MARKET MOTIVATION: Demand and Supply 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Basics</dc:title>
  <dc:creator>Zhipeng Zhu</dc:creator>
  <cp:lastModifiedBy>Zhipeng Zhu</cp:lastModifiedBy>
  <cp:revision>19</cp:revision>
  <dcterms:created xsi:type="dcterms:W3CDTF">2024-04-25T21:56:38Z</dcterms:created>
  <dcterms:modified xsi:type="dcterms:W3CDTF">2024-04-28T05:46:00Z</dcterms:modified>
</cp:coreProperties>
</file>