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6" r:id="rId12"/>
    <p:sldId id="270" r:id="rId13"/>
    <p:sldId id="268" r:id="rId14"/>
    <p:sldId id="275" r:id="rId15"/>
    <p:sldId id="276" r:id="rId16"/>
    <p:sldId id="274" r:id="rId17"/>
    <p:sldId id="299" r:id="rId18"/>
    <p:sldId id="269" r:id="rId19"/>
    <p:sldId id="271" r:id="rId20"/>
    <p:sldId id="272" r:id="rId21"/>
    <p:sldId id="273" r:id="rId22"/>
    <p:sldId id="302" r:id="rId23"/>
    <p:sldId id="300" r:id="rId24"/>
    <p:sldId id="280" r:id="rId25"/>
    <p:sldId id="281" r:id="rId26"/>
    <p:sldId id="298" r:id="rId27"/>
    <p:sldId id="277" r:id="rId28"/>
    <p:sldId id="284" r:id="rId29"/>
    <p:sldId id="287" r:id="rId30"/>
    <p:sldId id="288" r:id="rId31"/>
    <p:sldId id="285" r:id="rId32"/>
    <p:sldId id="286" r:id="rId33"/>
    <p:sldId id="289" r:id="rId34"/>
    <p:sldId id="290" r:id="rId35"/>
    <p:sldId id="292" r:id="rId36"/>
    <p:sldId id="301" r:id="rId37"/>
    <p:sldId id="278" r:id="rId38"/>
    <p:sldId id="291" r:id="rId39"/>
    <p:sldId id="293" r:id="rId40"/>
    <p:sldId id="279" r:id="rId41"/>
    <p:sldId id="294" r:id="rId42"/>
    <p:sldId id="282" r:id="rId43"/>
    <p:sldId id="283" r:id="rId44"/>
    <p:sldId id="295" r:id="rId45"/>
    <p:sldId id="296" r:id="rId46"/>
    <p:sldId id="297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E2C6F9-0E26-4F31-8825-A44345C028DC}">
          <p14:sldIdLst>
            <p14:sldId id="256"/>
            <p14:sldId id="257"/>
            <p14:sldId id="259"/>
            <p14:sldId id="260"/>
          </p14:sldIdLst>
        </p14:section>
        <p14:section name="SSHkey的生成和使用" id="{C4FF620A-F9B5-4D18-9580-DA058E8C089F}">
          <p14:sldIdLst>
            <p14:sldId id="261"/>
            <p14:sldId id="262"/>
            <p14:sldId id="263"/>
            <p14:sldId id="265"/>
            <p14:sldId id="264"/>
          </p14:sldIdLst>
        </p14:section>
        <p14:section name="新建项目组和项目" id="{3E5E1EFF-2D40-46B9-AB44-0B4E70C7DB8F}">
          <p14:sldIdLst>
            <p14:sldId id="267"/>
            <p14:sldId id="266"/>
            <p14:sldId id="270"/>
            <p14:sldId id="268"/>
          </p14:sldIdLst>
        </p14:section>
        <p14:section name="初始化git仓库" id="{5006FFA0-B044-45DE-964D-E88254CCEADD}">
          <p14:sldIdLst>
            <p14:sldId id="275"/>
            <p14:sldId id="276"/>
            <p14:sldId id="274"/>
          </p14:sldIdLst>
        </p14:section>
        <p14:section name="分支策略" id="{433852AD-2DE2-45AC-9DB2-31D6FD42EC61}">
          <p14:sldIdLst>
            <p14:sldId id="299"/>
            <p14:sldId id="269"/>
            <p14:sldId id="271"/>
            <p14:sldId id="272"/>
            <p14:sldId id="273"/>
            <p14:sldId id="302"/>
          </p14:sldIdLst>
        </p14:section>
        <p14:section name="功能分支和git基本操作" id="{86FD3465-5046-4564-8E79-31447FB84227}">
          <p14:sldIdLst>
            <p14:sldId id="300"/>
            <p14:sldId id="280"/>
            <p14:sldId id="281"/>
          </p14:sldIdLst>
        </p14:section>
        <p14:section name="功能分支的操作" id="{DB9C1C14-DC9A-4241-9DA7-66985B2C7FA2}">
          <p14:sldIdLst>
            <p14:sldId id="298"/>
            <p14:sldId id="277"/>
            <p14:sldId id="284"/>
            <p14:sldId id="287"/>
            <p14:sldId id="288"/>
            <p14:sldId id="285"/>
            <p14:sldId id="286"/>
            <p14:sldId id="289"/>
            <p14:sldId id="290"/>
            <p14:sldId id="292"/>
          </p14:sldIdLst>
        </p14:section>
        <p14:section name="更新和合并远程代码" id="{15124D19-0AE6-4BEB-9ADE-6FB83A7CC99A}">
          <p14:sldIdLst>
            <p14:sldId id="301"/>
            <p14:sldId id="278"/>
            <p14:sldId id="291"/>
            <p14:sldId id="293"/>
            <p14:sldId id="279"/>
          </p14:sldIdLst>
        </p14:section>
        <p14:section name="创建tag" id="{B1043248-D46A-4BBD-86EE-7055BE9D30A1}">
          <p14:sldIdLst>
            <p14:sldId id="294"/>
          </p14:sldIdLst>
        </p14:section>
        <p14:section name="冲突解决和提交" id="{8A96CE15-C685-4351-8A1A-DA3EE6F83B45}">
          <p14:sldIdLst>
            <p14:sldId id="282"/>
            <p14:sldId id="283"/>
            <p14:sldId id="295"/>
            <p14:sldId id="296"/>
            <p14:sldId id="297"/>
          </p14:sldIdLst>
        </p14:section>
        <p14:section name="Issue功能的使用" id="{0C2A76C0-7CBB-456D-B274-C97214FD50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CE89-7FAD-43A3-B2C8-3FFF256FACC0}" type="datetimeFigureOut">
              <a:rPr lang="zh-CN" altLang="en-US" smtClean="0"/>
              <a:t>2016/2/24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81B03-8886-4C58-BE4E-E800A3957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81B03-8886-4C58-BE4E-E800A3957C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9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81B03-8886-4C58-BE4E-E800A3957C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4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8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0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1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0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1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2016/2/15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4B2C-EA73-4F58-A9ED-E2D5FA34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4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linux" TargetMode="External"/><Relationship Id="rId2" Type="http://schemas.openxmlformats.org/officeDocument/2006/relationships/hyperlink" Target="http://www.sourcetreeapp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使用方法和流程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包括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使用和分支策略的最佳实践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新建项目组和项目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创建项目组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zh-CN" altLang="en-US" dirty="0" smtClean="0"/>
              <a:t>当有新项目时，需要首先通过管理员创建一个项目的分组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Groups</a:t>
            </a:r>
            <a:r>
              <a:rPr lang="zh-CN" altLang="en-US" dirty="0" smtClean="0"/>
              <a:t>中点击“</a:t>
            </a:r>
            <a:r>
              <a:rPr lang="en-US" altLang="zh-CN" dirty="0" smtClean="0"/>
              <a:t>New Group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在分组中添加项目组名称和项目成员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4001294"/>
            <a:ext cx="11866667" cy="2400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项目组新增人员和角色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91791" cy="435133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member</a:t>
            </a:r>
            <a:r>
              <a:rPr lang="zh-CN" altLang="en-US" dirty="0" smtClean="0"/>
              <a:t>中添加项目成员及其角色，角色权限由少到多排列。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一般选择</a:t>
            </a:r>
            <a:r>
              <a:rPr lang="en-US" altLang="zh-CN" dirty="0" smtClean="0"/>
              <a:t>developer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91" y="2310296"/>
            <a:ext cx="5523809" cy="3866667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68648" cy="1325563"/>
          </a:xfrm>
        </p:spPr>
        <p:txBody>
          <a:bodyPr/>
          <a:lstStyle/>
          <a:p>
            <a:r>
              <a:rPr lang="zh-CN" altLang="en-US" dirty="0" smtClean="0"/>
              <a:t>创建项目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068648" cy="4351338"/>
          </a:xfrm>
        </p:spPr>
        <p:txBody>
          <a:bodyPr/>
          <a:lstStyle/>
          <a:p>
            <a:r>
              <a:rPr lang="zh-CN" altLang="en-US" dirty="0" smtClean="0"/>
              <a:t>在首页点</a:t>
            </a:r>
            <a:r>
              <a:rPr lang="en-US" altLang="zh-CN" dirty="0" smtClean="0"/>
              <a:t>new project</a:t>
            </a:r>
          </a:p>
          <a:p>
            <a:r>
              <a:rPr lang="zh-CN" altLang="en-US" dirty="0" smtClean="0"/>
              <a:t>选择项目组</a:t>
            </a:r>
            <a:endParaRPr lang="en-US" altLang="zh-CN" dirty="0" smtClean="0"/>
          </a:p>
          <a:p>
            <a:r>
              <a:rPr lang="zh-CN" altLang="en-US" dirty="0" smtClean="0"/>
              <a:t>填写项目名称</a:t>
            </a:r>
            <a:endParaRPr lang="en-US" altLang="zh-CN" dirty="0" smtClean="0"/>
          </a:p>
          <a:p>
            <a:r>
              <a:rPr lang="zh-CN" altLang="en-US" dirty="0" smtClean="0"/>
              <a:t>设置项目权限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49" y="365125"/>
            <a:ext cx="6981791" cy="11144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848" y="1825625"/>
            <a:ext cx="6981791" cy="4096187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 smtClean="0"/>
              <a:t>创建好项目后，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仓库是空的</a:t>
            </a:r>
            <a:endParaRPr lang="en-US" altLang="zh-CN" dirty="0" smtClean="0"/>
          </a:p>
          <a:p>
            <a:r>
              <a:rPr lang="zh-CN" altLang="en-US" dirty="0" smtClean="0"/>
              <a:t>所以需要进行初始化</a:t>
            </a:r>
            <a:endParaRPr lang="en-US" altLang="zh-CN" dirty="0" smtClean="0"/>
          </a:p>
          <a:p>
            <a:r>
              <a:rPr lang="zh-CN" altLang="en-US" dirty="0" smtClean="0"/>
              <a:t>在右图所示项目下面有初始化的方法。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6246"/>
          <a:stretch/>
        </p:blipFill>
        <p:spPr>
          <a:xfrm>
            <a:off x="6485370" y="365125"/>
            <a:ext cx="4868430" cy="26291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96" y="2470109"/>
            <a:ext cx="4701004" cy="4207818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25124" cy="1325563"/>
          </a:xfrm>
        </p:spPr>
        <p:txBody>
          <a:bodyPr/>
          <a:lstStyle/>
          <a:p>
            <a:r>
              <a:rPr lang="en-US" altLang="zh-CN" dirty="0" smtClean="0"/>
              <a:t>Clone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25124" cy="1951338"/>
          </a:xfrm>
        </p:spPr>
        <p:txBody>
          <a:bodyPr/>
          <a:lstStyle/>
          <a:p>
            <a:r>
              <a:rPr lang="zh-CN" altLang="en-US" dirty="0" smtClean="0"/>
              <a:t>命令行和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方法分别如以下两图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24" y="529344"/>
            <a:ext cx="6590476" cy="32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6963"/>
            <a:ext cx="6847619" cy="24000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87603" cy="2514555"/>
          </a:xfrm>
        </p:spPr>
        <p:txBody>
          <a:bodyPr/>
          <a:lstStyle/>
          <a:p>
            <a:r>
              <a:rPr lang="zh-CN" altLang="en-US" dirty="0" smtClean="0"/>
              <a:t>首先使用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页面中的方法对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仓库初始化</a:t>
            </a:r>
            <a:endParaRPr lang="en-US" altLang="zh-CN" dirty="0" smtClean="0"/>
          </a:p>
          <a:p>
            <a:r>
              <a:rPr lang="zh-CN" altLang="en-US" dirty="0" smtClean="0"/>
              <a:t>然后将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工具创建分支</a:t>
            </a:r>
            <a:endParaRPr lang="en-US" altLang="zh-CN" dirty="0" smtClean="0"/>
          </a:p>
          <a:p>
            <a:r>
              <a:rPr lang="zh-CN" altLang="en-US" dirty="0" smtClean="0"/>
              <a:t>然后推送到远程服务器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3" y="1825113"/>
            <a:ext cx="4527997" cy="435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9820"/>
            <a:ext cx="5666667" cy="1457143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初始化项目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-</a:t>
            </a:r>
            <a:r>
              <a:rPr lang="zh-CN" altLang="en-US" dirty="0" smtClean="0"/>
              <a:t>永久分支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项目一般需要有两个永久性分支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Develop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主分支从项目一开始便存在，它用于存放经过测试，已经完全稳定代码；在项目开发以后的任何时刻当中，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存放的代码应该是可作为产品供用户使用的代码。所以，应该随时保持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仓库代码的清洁和稳定，确保入库之前是通过完全测试和代码</a:t>
            </a:r>
            <a:r>
              <a:rPr lang="en-US" altLang="zh-CN" dirty="0" err="1" smtClean="0"/>
              <a:t>reivew</a:t>
            </a:r>
            <a:r>
              <a:rPr lang="zh-CN" altLang="en-US" dirty="0" smtClean="0"/>
              <a:t>的。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分支是所有分支中最不活跃的，大概每个月或每两个月更新一次，每一次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更新的时候都应该用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打上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，说明你的产品有新版本发布了。</a:t>
            </a:r>
            <a:endParaRPr lang="en-US" altLang="zh-CN" dirty="0" smtClean="0"/>
          </a:p>
          <a:p>
            <a:r>
              <a:rPr lang="en-US" altLang="zh-CN" dirty="0" smtClean="0"/>
              <a:t>Develop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/>
              <a:t>开发分支，一开始从</a:t>
            </a:r>
            <a:r>
              <a:rPr lang="en-US" altLang="zh-CN" dirty="0"/>
              <a:t>master</a:t>
            </a:r>
            <a:r>
              <a:rPr lang="zh-CN" altLang="en-US" dirty="0"/>
              <a:t>分支中分离出来，用于开发者存放基本稳定代码。每个开发者的仓库相当于源仓库的一个镜像，每个开发者自己的仓库上也有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develop</a:t>
            </a:r>
            <a:r>
              <a:rPr lang="zh-CN" altLang="en-US" dirty="0"/>
              <a:t>。开发者把功能做好以后，是存放到自己的</a:t>
            </a:r>
            <a:r>
              <a:rPr lang="en-US" altLang="zh-CN" dirty="0"/>
              <a:t>develop</a:t>
            </a:r>
            <a:r>
              <a:rPr lang="zh-CN" altLang="en-US" dirty="0"/>
              <a:t>中，当测试完以后，可以向管理者发起一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merge </a:t>
            </a:r>
            <a:r>
              <a:rPr lang="en-US" altLang="zh-CN" dirty="0"/>
              <a:t>request</a:t>
            </a:r>
            <a:r>
              <a:rPr lang="zh-CN" altLang="en-US" dirty="0"/>
              <a:t>，请求把自己仓库的</a:t>
            </a:r>
            <a:r>
              <a:rPr lang="en-US" altLang="zh-CN" dirty="0"/>
              <a:t>develop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包含新功能</a:t>
            </a:r>
            <a:r>
              <a:rPr lang="en-US" altLang="zh-CN" dirty="0" smtClean="0"/>
              <a:t>)</a:t>
            </a:r>
            <a:r>
              <a:rPr lang="zh-CN" altLang="en-US" dirty="0" smtClean="0"/>
              <a:t>合并</a:t>
            </a:r>
            <a:r>
              <a:rPr lang="zh-CN" altLang="en-US" dirty="0"/>
              <a:t>到源仓库的</a:t>
            </a:r>
            <a:r>
              <a:rPr lang="en-US" altLang="zh-CN" dirty="0"/>
              <a:t>develop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所有开发者开发好的功能会在源仓库的</a:t>
            </a:r>
            <a:r>
              <a:rPr lang="en-US" altLang="zh-CN" dirty="0"/>
              <a:t>develop</a:t>
            </a:r>
            <a:r>
              <a:rPr lang="zh-CN" altLang="en-US" dirty="0"/>
              <a:t>分支中进行汇总，当</a:t>
            </a:r>
            <a:r>
              <a:rPr lang="en-US" altLang="zh-CN" dirty="0"/>
              <a:t>develop</a:t>
            </a:r>
            <a:r>
              <a:rPr lang="zh-CN" altLang="en-US" dirty="0"/>
              <a:t>中的代码经过不断的测试，已经逐渐趋于稳定了，接近产品目标了。这时候，我们就可以把</a:t>
            </a:r>
            <a:r>
              <a:rPr lang="en-US" altLang="zh-CN" dirty="0"/>
              <a:t>develop</a:t>
            </a:r>
            <a:r>
              <a:rPr lang="zh-CN" altLang="en-US" dirty="0"/>
              <a:t>分支合并到</a:t>
            </a:r>
            <a:r>
              <a:rPr lang="en-US" altLang="zh-CN" dirty="0"/>
              <a:t>master</a:t>
            </a:r>
            <a:r>
              <a:rPr lang="zh-CN" altLang="en-US" dirty="0"/>
              <a:t>分支中，发布一个新版本。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初始化项目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非永久分支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feature branch</a:t>
            </a:r>
            <a:r>
              <a:rPr lang="zh-CN" altLang="en-US" dirty="0" smtClean="0"/>
              <a:t>：功能分支</a:t>
            </a:r>
            <a:endParaRPr lang="en-US" altLang="zh-CN" dirty="0" smtClean="0"/>
          </a:p>
          <a:p>
            <a:pPr lvl="1"/>
            <a:r>
              <a:rPr lang="zh-CN" altLang="en-US" dirty="0"/>
              <a:t>功能性分支，是用于开发项目的功能的分支，是开发者主要战斗阵地。开发者在本地仓库从</a:t>
            </a:r>
            <a:r>
              <a:rPr lang="en-US" altLang="zh-CN" dirty="0"/>
              <a:t>develop</a:t>
            </a:r>
            <a:r>
              <a:rPr lang="zh-CN" altLang="en-US" dirty="0"/>
              <a:t>分支分出功能分支，在该分支上进行功能的开发，开发完成以后再合并到</a:t>
            </a:r>
            <a:r>
              <a:rPr lang="en-US" altLang="zh-CN" dirty="0"/>
              <a:t>develop</a:t>
            </a:r>
            <a:r>
              <a:rPr lang="zh-CN" altLang="en-US" dirty="0"/>
              <a:t>分支上，这时候功能性分支已经完成任务，可以删除。功能性分支的命名一般为</a:t>
            </a:r>
            <a:r>
              <a:rPr lang="en-US" altLang="zh-CN" dirty="0"/>
              <a:t>feature-*</a:t>
            </a:r>
            <a:r>
              <a:rPr lang="zh-CN" altLang="en-US" dirty="0"/>
              <a:t>，*为需要开发的功能的名称。</a:t>
            </a:r>
            <a:endParaRPr lang="en-US" altLang="zh-CN" dirty="0" smtClean="0"/>
          </a:p>
          <a:p>
            <a:r>
              <a:rPr lang="en-US" altLang="zh-CN" dirty="0" smtClean="0"/>
              <a:t>release branch</a:t>
            </a:r>
            <a:r>
              <a:rPr lang="zh-CN" altLang="en-US" dirty="0" smtClean="0"/>
              <a:t>：预发布分支</a:t>
            </a:r>
            <a:endParaRPr lang="en-US" altLang="zh-CN" dirty="0" smtClean="0"/>
          </a:p>
          <a:p>
            <a:pPr lvl="1"/>
            <a:r>
              <a:rPr lang="zh-CN" altLang="en-US" dirty="0"/>
              <a:t>当产品即将发布的时候，要进行最后的调整和测试，这时候就可以分出一个预发布分支，进行最后的</a:t>
            </a:r>
            <a:r>
              <a:rPr lang="en-US" altLang="zh-CN" dirty="0"/>
              <a:t>bug fix</a:t>
            </a:r>
            <a:r>
              <a:rPr lang="zh-CN" altLang="en-US" dirty="0"/>
              <a:t>。测试完全以后，发布新版本，就可以把预发布分支删除。预发布分支一般命名为</a:t>
            </a:r>
            <a:r>
              <a:rPr lang="en-US" altLang="zh-CN" dirty="0"/>
              <a:t>release-*</a:t>
            </a:r>
            <a:endParaRPr lang="en-US" altLang="zh-CN" dirty="0" smtClean="0"/>
          </a:p>
          <a:p>
            <a:r>
              <a:rPr lang="en-US" altLang="zh-CN" dirty="0"/>
              <a:t>hotfix branch</a:t>
            </a:r>
            <a:r>
              <a:rPr lang="zh-CN" altLang="en-US" dirty="0"/>
              <a:t>：</a:t>
            </a:r>
            <a:r>
              <a:rPr lang="en-US" altLang="zh-CN" dirty="0"/>
              <a:t>bug</a:t>
            </a:r>
            <a:r>
              <a:rPr lang="zh-CN" altLang="en-US" dirty="0"/>
              <a:t>修复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/>
              <a:t>当产品已经发布了，突然出现了重大的</a:t>
            </a:r>
            <a:r>
              <a:rPr lang="en-US" altLang="zh-CN" dirty="0"/>
              <a:t>bug</a:t>
            </a:r>
            <a:r>
              <a:rPr lang="zh-CN" altLang="en-US" dirty="0"/>
              <a:t>。这时候就要新建一个</a:t>
            </a:r>
            <a:r>
              <a:rPr lang="en-US" altLang="zh-CN" dirty="0"/>
              <a:t>hotfix</a:t>
            </a:r>
            <a:r>
              <a:rPr lang="zh-CN" altLang="en-US" dirty="0"/>
              <a:t>分支，继续紧急的</a:t>
            </a:r>
            <a:r>
              <a:rPr lang="en-US" altLang="zh-CN" dirty="0"/>
              <a:t>bug</a:t>
            </a:r>
            <a:r>
              <a:rPr lang="zh-CN" altLang="en-US" dirty="0"/>
              <a:t>修复工作，当</a:t>
            </a:r>
            <a:r>
              <a:rPr lang="en-US" altLang="zh-CN" dirty="0"/>
              <a:t>bug</a:t>
            </a:r>
            <a:r>
              <a:rPr lang="zh-CN" altLang="en-US" dirty="0"/>
              <a:t>修复完以后，把该分支合并到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develop</a:t>
            </a:r>
            <a:r>
              <a:rPr lang="zh-CN" altLang="en-US" dirty="0"/>
              <a:t>以后，就可以把该分支删除。修复</a:t>
            </a:r>
            <a:r>
              <a:rPr lang="en-US" altLang="zh-CN" dirty="0"/>
              <a:t>bug</a:t>
            </a:r>
            <a:r>
              <a:rPr lang="zh-CN" altLang="en-US" dirty="0"/>
              <a:t>分支命名一般为</a:t>
            </a:r>
            <a:r>
              <a:rPr lang="en-US" altLang="zh-CN" dirty="0"/>
              <a:t>hotfix-*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arabicPeriod"/>
            </a:pPr>
            <a:r>
              <a:rPr lang="zh-CN" altLang="en-US" dirty="0" smtClean="0"/>
              <a:t>账号申请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en-US" altLang="zh-CN" dirty="0" smtClean="0"/>
              <a:t>SSH key</a:t>
            </a:r>
            <a:r>
              <a:rPr lang="zh-CN" altLang="en-US" dirty="0" smtClean="0"/>
              <a:t>生成和使用</a:t>
            </a:r>
            <a:r>
              <a:rPr lang="en-US" altLang="zh-CN" dirty="0"/>
              <a:t>(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SourceTree</a:t>
            </a:r>
            <a:r>
              <a:rPr lang="en-US" altLang="zh-CN" dirty="0" smtClean="0"/>
              <a:t>)</a:t>
            </a:r>
          </a:p>
          <a:p>
            <a:pPr marL="400050" indent="-400050">
              <a:buFont typeface="+mj-ea"/>
              <a:buAutoNum type="arabicPeriod"/>
            </a:pPr>
            <a:r>
              <a:rPr lang="en-US" altLang="zh-CN" dirty="0" smtClean="0"/>
              <a:t>SSH key </a:t>
            </a:r>
            <a:r>
              <a:rPr lang="zh-CN" altLang="en-US" dirty="0" smtClean="0"/>
              <a:t>生成和使用</a:t>
            </a:r>
            <a:r>
              <a:rPr lang="en-US" altLang="zh-CN" dirty="0"/>
              <a:t>(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，命令行</a:t>
            </a:r>
            <a:r>
              <a:rPr lang="en-US" altLang="zh-CN" dirty="0" smtClean="0"/>
              <a:t>)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新建项目组和项目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仓库和分支策略</a:t>
            </a:r>
            <a:endParaRPr lang="en-US" altLang="zh-CN" dirty="0" smtClean="0"/>
          </a:p>
          <a:p>
            <a:pPr marL="857250" lvl="1" indent="-400050">
              <a:buFont typeface="+mj-ea"/>
              <a:buAutoNum type="arabicPeriod"/>
            </a:pPr>
            <a:r>
              <a:rPr lang="en-US" altLang="zh-CN" dirty="0" smtClean="0"/>
              <a:t>(</a:t>
            </a:r>
            <a:r>
              <a:rPr lang="zh-CN" altLang="en-US" dirty="0" smtClean="0"/>
              <a:t>永久分支：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57250" lvl="1" indent="-400050">
              <a:buFont typeface="+mj-ea"/>
              <a:buAutoNum type="arabicPeriod"/>
            </a:pPr>
            <a:r>
              <a:rPr lang="zh-CN" altLang="en-US" dirty="0" smtClean="0"/>
              <a:t>非永久分支：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hotfix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release)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功能分支创建和基本操作</a:t>
            </a:r>
            <a:endParaRPr lang="en-US" altLang="zh-CN" dirty="0" smtClean="0"/>
          </a:p>
          <a:p>
            <a:pPr marL="857250" lvl="1" indent="-400050">
              <a:buFont typeface="+mj-ea"/>
              <a:buAutoNum type="arabicPeriod"/>
            </a:pPr>
            <a:r>
              <a:rPr lang="en-US" altLang="zh-CN" dirty="0" smtClean="0"/>
              <a:t>(clone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checkout branch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tag)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功能分支的具体操作方法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代码冲突解决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创建忽略文件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73110"/>
          </a:xfrm>
        </p:spPr>
        <p:txBody>
          <a:bodyPr/>
          <a:lstStyle/>
          <a:p>
            <a:r>
              <a:rPr lang="zh-CN" altLang="en-US" dirty="0" smtClean="0"/>
              <a:t>推荐的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45" y="457200"/>
            <a:ext cx="4664251" cy="6181147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1030311"/>
            <a:ext cx="6340958" cy="5754792"/>
          </a:xfrm>
        </p:spPr>
        <p:txBody>
          <a:bodyPr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分支、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分支不断开发和迭代版本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功能，如果有需要创建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开发，则创建并最终选择是否合并到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版本开发完成，创建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release-0.1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分支，打包发布给测试人员测试，并进行在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分支上继续开发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人员发现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release-0.1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，相关开发人员直接在该分支上修改，并打包给测试人员继续测试。其他人员继续在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分支开发新功能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V0.1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测试完成，发给用户查看，打包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release-0.1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给用户。用户如果有需要修改的需求或者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，项目经理把需求和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分开。需求问题需要告知客户要等下一个小版本。比较小的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问题，选择性的修改或者放到下一版本。如果用户要求一定要看到修改，则一定要合并到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同上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一步骤，发布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release-0.2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版本，此时可以删除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release-0.1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分支。直到最后发布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release-1.0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版本后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理论上可以继续开发二期功能。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Release-1.0 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版本跟进回归测试的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，最终确定发布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，并通过审核以后，把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release-1.0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合并到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分支，并添加一个标签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版本上线以后，发现了一下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，则需要通过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Tag1.0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创建一个分支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hotfix-issue001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进行修复，知道提交审核通过，把分支合并到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分支和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分支，并给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添加标签（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实际版本号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2525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推荐的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2652525" cy="4351338"/>
          </a:xfrm>
        </p:spPr>
        <p:txBody>
          <a:bodyPr/>
          <a:lstStyle/>
          <a:p>
            <a:r>
              <a:rPr lang="zh-CN" altLang="en-US" dirty="0" smtClean="0"/>
              <a:t>横版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5" y="365125"/>
            <a:ext cx="8499506" cy="6282244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分支放大图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521" y="1825625"/>
            <a:ext cx="5945479" cy="4060020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926117" cy="4060020"/>
          </a:xfrm>
          <a:prstGeom prst="rect">
            <a:avLst/>
          </a:prstGeom>
        </p:spPr>
      </p:pic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功能分支和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clone</a:t>
            </a:r>
            <a:r>
              <a:rPr lang="zh-CN" altLang="en-US" dirty="0"/>
              <a:t>，</a:t>
            </a:r>
            <a:r>
              <a:rPr lang="en-US" altLang="zh-CN" dirty="0"/>
              <a:t>checkout branch</a:t>
            </a:r>
            <a:r>
              <a:rPr lang="zh-CN" altLang="en-US" dirty="0"/>
              <a:t>，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commit</a:t>
            </a:r>
            <a:r>
              <a:rPr lang="zh-CN" altLang="en-US" dirty="0"/>
              <a:t>，</a:t>
            </a:r>
            <a:r>
              <a:rPr lang="en-US" altLang="zh-CN" dirty="0"/>
              <a:t>merge</a:t>
            </a:r>
            <a:r>
              <a:rPr lang="zh-CN" altLang="en-US" dirty="0"/>
              <a:t>，</a:t>
            </a:r>
            <a:r>
              <a:rPr lang="en-US" altLang="zh-CN" dirty="0"/>
              <a:t>push</a:t>
            </a:r>
            <a:r>
              <a:rPr lang="zh-CN" altLang="en-US" dirty="0"/>
              <a:t>，</a:t>
            </a:r>
            <a:r>
              <a:rPr lang="en-US" altLang="zh-CN" dirty="0"/>
              <a:t>pull</a:t>
            </a:r>
            <a:r>
              <a:rPr lang="zh-CN" altLang="en-US" dirty="0"/>
              <a:t>，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上工作可以和这个图相同也可以对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部分稍作改变。</a:t>
            </a:r>
            <a:endParaRPr lang="en-US" altLang="zh-CN" dirty="0" smtClean="0"/>
          </a:p>
          <a:p>
            <a:r>
              <a:rPr lang="zh-CN" altLang="en-US" dirty="0" smtClean="0"/>
              <a:t>区别在于第一步是将项目克隆到自己的远程库上，而在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上则是将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所使用的库简化为功能分支。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19238"/>
            <a:ext cx="5715000" cy="4657725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最基本操作图示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3243"/>
          </a:xfrm>
        </p:spPr>
        <p:txBody>
          <a:bodyPr/>
          <a:lstStyle/>
          <a:p>
            <a:r>
              <a:rPr lang="zh-CN" altLang="en-US" dirty="0" smtClean="0"/>
              <a:t>正常情况下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使用的基本操作，就是如下图所示的这些命令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7" y="2938868"/>
            <a:ext cx="11161905" cy="3238095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r>
              <a:rPr lang="zh-CN" altLang="en-US" dirty="0" smtClean="0"/>
              <a:t>分支的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分为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上的，一个用户的整体操作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1</a:t>
            </a:r>
            <a:r>
              <a:rPr lang="zh-CN" altLang="en-US" dirty="0" smtClean="0"/>
              <a:t>创建功能分支</a:t>
            </a:r>
            <a:r>
              <a:rPr lang="en-US" altLang="zh-CN" dirty="0" smtClean="0"/>
              <a:t>feature-dev1FrontPage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1</a:t>
            </a:r>
            <a:r>
              <a:rPr lang="zh-CN" altLang="en-US" dirty="0" smtClean="0"/>
              <a:t>创建一个功能分支：</a:t>
            </a:r>
            <a:r>
              <a:rPr lang="en-US" altLang="zh-CN" dirty="0" smtClean="0"/>
              <a:t>feature-dev1FrontPage</a:t>
            </a:r>
          </a:p>
          <a:p>
            <a:r>
              <a:rPr lang="zh-CN" altLang="en-US" dirty="0" smtClean="0"/>
              <a:t>多次编写内容</a:t>
            </a:r>
            <a:endParaRPr lang="en-US" altLang="zh-CN" dirty="0" smtClean="0"/>
          </a:p>
          <a:p>
            <a:r>
              <a:rPr lang="zh-CN" altLang="en-US" dirty="0" smtClean="0"/>
              <a:t>合并</a:t>
            </a:r>
            <a:r>
              <a:rPr lang="en-US" altLang="zh-CN" dirty="0" smtClean="0"/>
              <a:t>commit</a:t>
            </a:r>
          </a:p>
          <a:p>
            <a:r>
              <a:rPr lang="zh-CN" altLang="en-US" dirty="0" smtClean="0"/>
              <a:t>提交到远程服务器</a:t>
            </a:r>
            <a:endParaRPr lang="en-US" altLang="zh-CN" dirty="0" smtClean="0"/>
          </a:p>
          <a:p>
            <a:r>
              <a:rPr lang="zh-CN" altLang="en-US" dirty="0" smtClean="0"/>
              <a:t>发起合并请求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创建功能分支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8957"/>
          </a:xfrm>
        </p:spPr>
        <p:txBody>
          <a:bodyPr/>
          <a:lstStyle/>
          <a:p>
            <a:r>
              <a:rPr lang="zh-CN" altLang="en-US" dirty="0" smtClean="0"/>
              <a:t>使用创建分支功能，也可使用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工作流进行功能分支的创建。</a:t>
            </a:r>
            <a:endParaRPr lang="en-US" altLang="zh-CN" dirty="0" smtClean="0"/>
          </a:p>
          <a:p>
            <a:r>
              <a:rPr lang="zh-CN" altLang="en-US" dirty="0" smtClean="0"/>
              <a:t>在创建时要遵循提前规定的命名方式。</a:t>
            </a:r>
            <a:endParaRPr lang="en-US" altLang="zh-CN" dirty="0" smtClean="0"/>
          </a:p>
          <a:p>
            <a:r>
              <a:rPr lang="zh-CN" altLang="en-US" dirty="0" smtClean="0"/>
              <a:t>创建出来的功能分支，会附带“当前分支”中的内容。这样也便于功能测试。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10" y="4024582"/>
            <a:ext cx="5676190" cy="2152381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13338" cy="1325563"/>
          </a:xfrm>
        </p:spPr>
        <p:txBody>
          <a:bodyPr/>
          <a:lstStyle/>
          <a:p>
            <a:r>
              <a:rPr lang="zh-CN" altLang="en-US" dirty="0" smtClean="0"/>
              <a:t>提交代码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613338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目录添加一个文件，然后编写其中内容就可以再软件中看到对应的变更了。</a:t>
            </a:r>
            <a:endParaRPr lang="en-US" altLang="zh-CN" dirty="0" smtClean="0"/>
          </a:p>
          <a:p>
            <a:r>
              <a:rPr lang="zh-CN" altLang="en-US" dirty="0" smtClean="0"/>
              <a:t>然后通过图上的顺序点击即可。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38" y="365125"/>
            <a:ext cx="7902262" cy="41778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03052" y="4895999"/>
            <a:ext cx="78507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注意：</a:t>
            </a:r>
            <a:r>
              <a:rPr lang="en-US" altLang="zh-CN" sz="2800" dirty="0" smtClean="0">
                <a:latin typeface="+mn-ea"/>
              </a:rPr>
              <a:t>Commit</a:t>
            </a:r>
            <a:r>
              <a:rPr lang="zh-CN" altLang="en-US" sz="2800" dirty="0" smtClean="0">
                <a:latin typeface="+mn-ea"/>
              </a:rPr>
              <a:t>代码，仅是对于本地代码而言的，所以</a:t>
            </a:r>
            <a:r>
              <a:rPr lang="en-US" altLang="zh-CN" sz="2800" dirty="0" smtClean="0">
                <a:latin typeface="+mn-ea"/>
              </a:rPr>
              <a:t>commit</a:t>
            </a:r>
            <a:r>
              <a:rPr lang="zh-CN" altLang="en-US" sz="2800" dirty="0" smtClean="0">
                <a:latin typeface="+mn-ea"/>
              </a:rPr>
              <a:t>以后，任何其他人是看不见的。需要推送到远程库后，才能被其他人所看到。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一、账号申请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401314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开发人员提供以下资料给管理员：</a:t>
            </a:r>
          </a:p>
          <a:p>
            <a:pPr lvl="1"/>
            <a:r>
              <a:rPr lang="zh-CN" altLang="en-US" dirty="0" smtClean="0"/>
              <a:t>姓名（用于展示用户姓名）</a:t>
            </a:r>
          </a:p>
          <a:p>
            <a:pPr lvl="1"/>
            <a:r>
              <a:rPr lang="zh-CN" altLang="en-US" dirty="0" smtClean="0"/>
              <a:t>邮箱（用于接收密码接收推送通知等）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收到重置密码邮件以后进行密码重置</a:t>
            </a:r>
          </a:p>
          <a:p>
            <a:pPr lvl="1"/>
            <a:r>
              <a:rPr lang="zh-CN" altLang="en-US" dirty="0" smtClean="0"/>
              <a:t>密码需要设置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位以及以上，建议使用自己的姓名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数字组成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登录</a:t>
            </a:r>
          </a:p>
          <a:p>
            <a:pPr lvl="1"/>
            <a:r>
              <a:rPr lang="zh-CN" altLang="en-US" dirty="0" smtClean="0"/>
              <a:t>在浏览器输入：</a:t>
            </a:r>
            <a:r>
              <a:rPr lang="en-US" altLang="zh-CN" dirty="0" smtClean="0"/>
              <a:t>http://192.168.1.102/</a:t>
            </a:r>
          </a:p>
          <a:p>
            <a:pPr lvl="1"/>
            <a:r>
              <a:rPr lang="zh-CN" altLang="en-US" dirty="0" smtClean="0"/>
              <a:t>进入到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登录页，输入用户名（自己姓名的全拼），以及密码可以进入系统。</a:t>
            </a:r>
          </a:p>
          <a:p>
            <a:pPr lvl="1"/>
            <a:r>
              <a:rPr lang="zh-CN" altLang="en-US" dirty="0" smtClean="0"/>
              <a:t>登录成功后，用户的操作按钮在页面右上角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514" y="1825625"/>
            <a:ext cx="2114286" cy="4104762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提交第二次修改的代码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58457" cy="4351338"/>
          </a:xfrm>
        </p:spPr>
        <p:txBody>
          <a:bodyPr/>
          <a:lstStyle/>
          <a:p>
            <a:r>
              <a:rPr lang="zh-CN" altLang="en-US" dirty="0" smtClean="0"/>
              <a:t>第二次修改代码和第一次提交的操作步骤完全相同。</a:t>
            </a:r>
            <a:endParaRPr lang="en-US" altLang="zh-CN" dirty="0" smtClean="0"/>
          </a:p>
          <a:p>
            <a:r>
              <a:rPr lang="zh-CN" altLang="en-US" dirty="0" smtClean="0"/>
              <a:t>可以在预览框中查看变更的内容。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7" y="1690688"/>
            <a:ext cx="7257143" cy="4866667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74487" cy="1325563"/>
          </a:xfrm>
        </p:spPr>
        <p:txBody>
          <a:bodyPr/>
          <a:lstStyle/>
          <a:p>
            <a:r>
              <a:rPr lang="zh-CN" altLang="en-US" dirty="0" smtClean="0"/>
              <a:t>合并</a:t>
            </a:r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74487" cy="435133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rebase</a:t>
            </a:r>
            <a:r>
              <a:rPr lang="zh-CN" altLang="en-US" dirty="0" smtClean="0"/>
              <a:t>命令将两个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smtClean="0"/>
              <a:t>feature-</a:t>
            </a:r>
            <a:r>
              <a:rPr lang="en-US" altLang="zh-CN" dirty="0" err="1" smtClean="0"/>
              <a:t>zhangyuFrontPage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rebase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HEAD~2</a:t>
            </a:r>
            <a:r>
              <a:rPr lang="zh-CN" altLang="en-US" dirty="0" smtClean="0"/>
              <a:t>合并最近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commit</a:t>
            </a:r>
          </a:p>
          <a:p>
            <a:pPr lvl="1"/>
            <a:r>
              <a:rPr lang="zh-CN" altLang="en-US" dirty="0" smtClean="0"/>
              <a:t>在之后的页面选择第一条，最后一条选择</a:t>
            </a:r>
            <a:r>
              <a:rPr lang="en-US" altLang="zh-CN" dirty="0" smtClean="0"/>
              <a:t>squash</a:t>
            </a:r>
            <a:r>
              <a:rPr lang="zh-CN" altLang="en-US" dirty="0" smtClean="0"/>
              <a:t>，将两条合并成一条。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87" y="365125"/>
            <a:ext cx="6178551" cy="5811838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87029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提交到远程服务器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87029" cy="4485023"/>
          </a:xfrm>
        </p:spPr>
        <p:txBody>
          <a:bodyPr/>
          <a:lstStyle/>
          <a:p>
            <a:r>
              <a:rPr lang="zh-CN" altLang="en-US" dirty="0" smtClean="0"/>
              <a:t>推送功能分支到远程服务器</a:t>
            </a:r>
            <a:endParaRPr lang="en-US" altLang="zh-CN" dirty="0" smtClean="0"/>
          </a:p>
          <a:p>
            <a:r>
              <a:rPr lang="zh-CN" altLang="en-US" dirty="0" smtClean="0"/>
              <a:t>完成推送后，远程服务器就有了这个功能分支。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229" y="1825625"/>
            <a:ext cx="5628571" cy="42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29" y="3596362"/>
            <a:ext cx="2133333" cy="271428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392177" cy="57990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页面上新增一个</a:t>
            </a:r>
            <a:r>
              <a:rPr lang="en-US" altLang="zh-CN" dirty="0" smtClean="0"/>
              <a:t>Merge Request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838200" y="2405533"/>
            <a:ext cx="4885162" cy="523810"/>
            <a:chOff x="5729958" y="5349688"/>
            <a:chExt cx="4885162" cy="52381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958" y="5387784"/>
              <a:ext cx="2238095" cy="44761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4644" y="5349688"/>
              <a:ext cx="1790476" cy="523810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8036267" y="5387783"/>
              <a:ext cx="834677" cy="4476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967438"/>
            <a:ext cx="6592910" cy="23891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116" y="3288629"/>
            <a:ext cx="5414174" cy="2939123"/>
          </a:xfrm>
          <a:prstGeom prst="rect">
            <a:avLst/>
          </a:prstGeom>
        </p:spPr>
      </p:pic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21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管理员对合并请求进行审核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81306" cy="4351338"/>
          </a:xfrm>
        </p:spPr>
        <p:txBody>
          <a:bodyPr/>
          <a:lstStyle/>
          <a:p>
            <a:r>
              <a:rPr lang="zh-CN" altLang="en-US" dirty="0" smtClean="0"/>
              <a:t>可以查看每次提交的注释，也可以查看提交的内容。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06" y="1690688"/>
            <a:ext cx="6134294" cy="4486275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55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管理员同意合并然后删除功能分支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97726" cy="2111691"/>
          </a:xfrm>
        </p:spPr>
        <p:txBody>
          <a:bodyPr/>
          <a:lstStyle/>
          <a:p>
            <a:r>
              <a:rPr lang="zh-CN" altLang="en-US" dirty="0" smtClean="0"/>
              <a:t>同意合并后，功能分支就没有用了，就可以对这个分支进行删除操作。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26" y="1690688"/>
            <a:ext cx="6217874" cy="22466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7316"/>
            <a:ext cx="5833587" cy="2618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787" y="4024377"/>
            <a:ext cx="4682013" cy="24439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37114" y="1777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47245" y="3887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05044" y="4024377"/>
            <a:ext cx="4154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3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多用户协作提交代码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在提交代码前更新和合并远程的代码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04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2</a:t>
            </a:r>
            <a:r>
              <a:rPr lang="zh-CN" altLang="en-US" dirty="0" smtClean="0"/>
              <a:t>创建功能分支</a:t>
            </a:r>
            <a:r>
              <a:rPr lang="en-US" altLang="zh-CN" dirty="0" smtClean="0"/>
              <a:t>feature-dev2MyPage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2</a:t>
            </a:r>
            <a:r>
              <a:rPr lang="zh-CN" altLang="en-US" dirty="0" smtClean="0"/>
              <a:t>创建功能分支</a:t>
            </a:r>
            <a:r>
              <a:rPr lang="en-US" altLang="zh-CN" dirty="0" smtClean="0"/>
              <a:t>feature-dev2MyPage(</a:t>
            </a:r>
            <a:r>
              <a:rPr lang="zh-CN" altLang="en-US" dirty="0" smtClean="0"/>
              <a:t>在开发</a:t>
            </a:r>
            <a:r>
              <a:rPr lang="en-US" altLang="zh-CN" dirty="0" smtClean="0"/>
              <a:t>1</a:t>
            </a:r>
            <a:r>
              <a:rPr lang="zh-CN" altLang="en-US" dirty="0" smtClean="0"/>
              <a:t>提交之前拉取代码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编写内容</a:t>
            </a:r>
            <a:endParaRPr lang="en-US" altLang="zh-CN" dirty="0" smtClean="0"/>
          </a:p>
          <a:p>
            <a:r>
              <a:rPr lang="zh-CN" altLang="en-US" dirty="0" smtClean="0"/>
              <a:t>提交到远程的功能分支上</a:t>
            </a:r>
            <a:endParaRPr lang="en-US" altLang="zh-CN" dirty="0" smtClean="0"/>
          </a:p>
          <a:p>
            <a:r>
              <a:rPr lang="zh-CN" altLang="en-US" dirty="0" smtClean="0"/>
              <a:t>申请合并请求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62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52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2</a:t>
            </a:r>
            <a:r>
              <a:rPr lang="zh-CN" altLang="en-US" dirty="0" smtClean="0"/>
              <a:t>创建功能分支</a:t>
            </a:r>
            <a:r>
              <a:rPr lang="en-US" altLang="zh-CN" dirty="0" smtClean="0"/>
              <a:t>feature-dev2MyPage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93520" cy="4351338"/>
          </a:xfrm>
        </p:spPr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2</a:t>
            </a:r>
            <a:r>
              <a:rPr lang="zh-CN" altLang="en-US" dirty="0" smtClean="0"/>
              <a:t>创建功能分支</a:t>
            </a:r>
            <a:r>
              <a:rPr lang="en-US" altLang="zh-CN" dirty="0" smtClean="0"/>
              <a:t>feature-dev2MyPage(</a:t>
            </a:r>
            <a:r>
              <a:rPr lang="zh-CN" altLang="en-US" dirty="0" smtClean="0"/>
              <a:t>在开发</a:t>
            </a:r>
            <a:r>
              <a:rPr lang="en-US" altLang="zh-CN" dirty="0" smtClean="0"/>
              <a:t>1</a:t>
            </a:r>
            <a:r>
              <a:rPr lang="zh-CN" altLang="en-US" dirty="0" smtClean="0"/>
              <a:t>提交之前拉取代码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编写内容</a:t>
            </a:r>
            <a:endParaRPr lang="en-US" altLang="zh-CN" dirty="0" smtClean="0"/>
          </a:p>
          <a:p>
            <a:r>
              <a:rPr lang="zh-CN" altLang="en-US" dirty="0" smtClean="0"/>
              <a:t>拉取远程已经更新的内容</a:t>
            </a:r>
            <a:endParaRPr lang="en-US" altLang="zh-CN" dirty="0" smtClean="0"/>
          </a:p>
          <a:p>
            <a:r>
              <a:rPr lang="zh-CN" altLang="en-US" dirty="0" smtClean="0"/>
              <a:t>提交到远程的功能分支上</a:t>
            </a:r>
            <a:endParaRPr lang="en-US" altLang="zh-CN" dirty="0" smtClean="0"/>
          </a:p>
          <a:p>
            <a:r>
              <a:rPr lang="zh-CN" altLang="en-US" dirty="0" smtClean="0"/>
              <a:t>申请合并请求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483236" y="365125"/>
            <a:ext cx="6485714" cy="6457142"/>
            <a:chOff x="5483236" y="365125"/>
            <a:chExt cx="6485714" cy="64571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3236" y="365125"/>
              <a:ext cx="5819048" cy="189523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3236" y="2260363"/>
              <a:ext cx="4171429" cy="68571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3236" y="2946077"/>
              <a:ext cx="6485714" cy="3876190"/>
            </a:xfrm>
            <a:prstGeom prst="rect">
              <a:avLst/>
            </a:prstGeom>
          </p:spPr>
        </p:pic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0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585734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拉取远程更新的代码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85733" cy="460093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将远程更新的代码拉取到本地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fetch origin </a:t>
            </a:r>
            <a:r>
              <a:rPr lang="en-US" altLang="zh-CN" dirty="0" err="1" smtClean="0"/>
              <a:t>develop:temp</a:t>
            </a:r>
            <a:endParaRPr lang="en-US" altLang="zh-CN" dirty="0" smtClean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en-US" altLang="zh-CN" dirty="0" smtClean="0"/>
              <a:t>temp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merge </a:t>
            </a:r>
            <a:r>
              <a:rPr lang="en-US" altLang="zh-CN" dirty="0" smtClean="0"/>
              <a:t>temp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branch -d </a:t>
            </a:r>
            <a:r>
              <a:rPr lang="en-US" altLang="zh-CN" dirty="0" smtClean="0"/>
              <a:t>temp</a:t>
            </a:r>
            <a:endParaRPr lang="en-US" altLang="zh-CN" dirty="0"/>
          </a:p>
          <a:p>
            <a:pPr lvl="1"/>
            <a:r>
              <a:rPr lang="zh-CN" altLang="en-US" dirty="0" smtClean="0"/>
              <a:t>如果需要的话可以</a:t>
            </a:r>
            <a:r>
              <a:rPr lang="en-US" altLang="zh-CN" dirty="0" smtClean="0"/>
              <a:t>rebase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r>
              <a:rPr lang="zh-CN" altLang="en-US" dirty="0" smtClean="0"/>
              <a:t>要养成每次开发前，都先拉取最新代码的习惯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的话，不要选择立即提交合并的改动，因为可能会有代码冲突，这样的版本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没有意义，一定要没有冲突了再手动提交一次。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33" y="365124"/>
            <a:ext cx="5104763" cy="46761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77" y="2293105"/>
            <a:ext cx="5462571" cy="4461864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二、客户端安装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git-scm</a:t>
            </a:r>
            <a:r>
              <a:rPr lang="zh-CN" altLang="en-US" dirty="0" smtClean="0"/>
              <a:t>作为客户端来管理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SourceTree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http://www.sourcetreeapp.com/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git-scm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http://git-scm.com/download/linux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apt-get install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管理员审核合并请求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拉取代码</a:t>
            </a:r>
            <a:endParaRPr lang="en-US" altLang="zh-CN" dirty="0" smtClean="0"/>
          </a:p>
          <a:p>
            <a:r>
              <a:rPr lang="zh-CN" altLang="en-US" dirty="0" smtClean="0"/>
              <a:t>在本地合并代码</a:t>
            </a:r>
            <a:endParaRPr lang="en-US" altLang="zh-CN" dirty="0" smtClean="0"/>
          </a:p>
          <a:p>
            <a:r>
              <a:rPr lang="zh-CN" altLang="en-US" dirty="0" smtClean="0"/>
              <a:t>审核代码或提交功能测试</a:t>
            </a:r>
            <a:endParaRPr lang="en-US" altLang="zh-CN" dirty="0" smtClean="0"/>
          </a:p>
          <a:p>
            <a:r>
              <a:rPr lang="zh-CN" altLang="en-US" dirty="0" smtClean="0"/>
              <a:t>提交合并后的代码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网页上的合并请求会自动关闭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1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每发布一个稳定版本时，通常会加上一个标签。标签通常是用来记录里程碑版本的。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1725"/>
            <a:ext cx="4780952" cy="3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56" y="2462677"/>
            <a:ext cx="5761905" cy="3714286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69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冲突解决和提交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1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上传最新代码，合并到</a:t>
            </a:r>
            <a:r>
              <a:rPr lang="en-US" altLang="zh-CN" dirty="0" smtClean="0"/>
              <a:t>develop</a:t>
            </a:r>
          </a:p>
          <a:p>
            <a:r>
              <a:rPr lang="zh-CN" altLang="en-US" dirty="0" smtClean="0"/>
              <a:t>开发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也修改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的内容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增加链接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开发</a:t>
            </a:r>
            <a:r>
              <a:rPr lang="en-US" altLang="zh-CN" dirty="0" smtClean="0"/>
              <a:t>2</a:t>
            </a:r>
            <a:r>
              <a:rPr lang="zh-CN" altLang="en-US" dirty="0" smtClean="0"/>
              <a:t>拉取最新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en-US" altLang="zh-CN" dirty="0" smtClean="0"/>
              <a:t>2</a:t>
            </a:r>
            <a:r>
              <a:rPr lang="zh-CN" altLang="en-US" dirty="0" smtClean="0"/>
              <a:t>将功能与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合并，并处理合并问题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上传功能代码到功能分支内，并提交合并请求</a:t>
            </a:r>
            <a:endParaRPr lang="en-US" altLang="zh-CN" dirty="0" smtClean="0"/>
          </a:p>
          <a:p>
            <a:r>
              <a:rPr lang="zh-CN" altLang="en-US" dirty="0" smtClean="0"/>
              <a:t>管理员在本地合并，并推送到远程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13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冲突的解决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也会出现冲突，冲突标记跟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相似，一般都是通过多人协作，手动解决。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&lt;&lt;&lt;&lt;&lt;&lt;&lt; </a:t>
            </a:r>
            <a:r>
              <a:rPr lang="en-US" altLang="zh-CN" dirty="0" err="1" smtClean="0"/>
              <a:t>hotfix:index.html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	&lt;div id="footer"&gt;123&lt;/div&gt; </a:t>
            </a:r>
          </a:p>
          <a:p>
            <a:r>
              <a:rPr lang="en-US" altLang="zh-CN" dirty="0" smtClean="0"/>
              <a:t>	======= </a:t>
            </a:r>
          </a:p>
          <a:p>
            <a:r>
              <a:rPr lang="en-US" altLang="zh-CN" dirty="0" smtClean="0"/>
              <a:t>	&lt;div id="footer"&gt; 234 &lt;/div&gt; </a:t>
            </a:r>
          </a:p>
          <a:p>
            <a:r>
              <a:rPr lang="en-US" altLang="zh-CN" dirty="0" smtClean="0"/>
              <a:t>&gt;&gt;&gt;&gt;&gt;&gt;&gt; </a:t>
            </a:r>
            <a:r>
              <a:rPr lang="en-US" altLang="zh-CN" dirty="0" err="1" smtClean="0"/>
              <a:t>devolop:index.html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可以看到 </a:t>
            </a:r>
            <a:r>
              <a:rPr lang="en-US" altLang="zh-CN" dirty="0" smtClean="0"/>
              <a:t>======= </a:t>
            </a:r>
            <a:r>
              <a:rPr lang="zh-CN" altLang="en-US" dirty="0" smtClean="0"/>
              <a:t>隔开的上半部分，是 </a:t>
            </a:r>
            <a:r>
              <a:rPr lang="en-US" altLang="zh-CN" dirty="0" smtClean="0"/>
              <a:t>hotfix</a:t>
            </a:r>
            <a:r>
              <a:rPr lang="zh-CN" altLang="en-US" dirty="0" smtClean="0"/>
              <a:t>分支中的内容，下半部分是在 </a:t>
            </a:r>
            <a:r>
              <a:rPr lang="en-US" altLang="zh-CN" dirty="0" smtClean="0"/>
              <a:t>develop </a:t>
            </a:r>
            <a:r>
              <a:rPr lang="zh-CN" altLang="en-US" dirty="0" smtClean="0"/>
              <a:t>分支中的内容。解决冲突的办法无非是二者选其一或者由你亲自整合到一起。比如你可以通过把这段内容替换为下面这样来解决：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、直接改成</a:t>
            </a:r>
            <a:r>
              <a:rPr lang="en-US" altLang="zh-CN" dirty="0" smtClean="0"/>
              <a:t>&lt;div id="footer"&gt; 123 &lt;/div&gt;  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、如果只是正常合并，则删掉多余出来的“</a:t>
            </a:r>
            <a:r>
              <a:rPr lang="en-US" altLang="zh-CN" dirty="0" smtClean="0"/>
              <a:t>&lt;&lt;&lt;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===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&lt;&lt;&lt;</a:t>
            </a:r>
            <a:r>
              <a:rPr lang="zh-CN" altLang="en-US" dirty="0" smtClean="0"/>
              <a:t>”即可。</a:t>
            </a:r>
            <a:endParaRPr lang="en-US" altLang="zh-CN" dirty="0" smtClean="0"/>
          </a:p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推荐修改前先从服务器上更新文件到本地减少冲突。</a:t>
            </a:r>
          </a:p>
          <a:p>
            <a:pPr lvl="1"/>
            <a:r>
              <a:rPr lang="en-US" altLang="zh-CN" dirty="0" smtClean="0"/>
              <a:t>Pull</a:t>
            </a:r>
            <a:r>
              <a:rPr lang="zh-CN" altLang="en-US" dirty="0" smtClean="0"/>
              <a:t>时不要立即提交（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）合并，避免因为冲突而需要多产生一个版本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97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创建忽略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75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创建忽略文件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开发，容易出现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的各种配置信息或者各种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文件，这些文件是不需要放到代码库中保存的，所以每个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项目新建成功后，需要新增一个忽略文件。</a:t>
            </a:r>
          </a:p>
          <a:p>
            <a:r>
              <a:rPr lang="zh-CN" altLang="en-US" dirty="0" smtClean="0"/>
              <a:t>两个文件都要这个给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项目的跟目录下，目录结构如下：</a:t>
            </a:r>
          </a:p>
          <a:p>
            <a:r>
              <a:rPr lang="zh-CN" altLang="en-US" dirty="0" smtClean="0"/>
              <a:t>执行：“</a:t>
            </a:r>
            <a:r>
              <a:rPr lang="en-US" altLang="zh-CN" dirty="0" smtClean="0"/>
              <a:t>touch 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”就可以生成忽略文件了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</a:p>
          <a:p>
            <a:r>
              <a:rPr lang="en-US" altLang="zh-CN" dirty="0" smtClean="0"/>
              <a:t>1.README</a:t>
            </a:r>
            <a:r>
              <a:rPr lang="zh-CN" altLang="en-US" dirty="0" smtClean="0"/>
              <a:t>文件也是需要创建的文件。这个相当于项目的简介首页，可以记录项目的版本发布历程，代码规范，代码命名规范，代码目录结构说明等。</a:t>
            </a:r>
          </a:p>
          <a:p>
            <a:r>
              <a:rPr lang="zh-CN" altLang="en-US" dirty="0" smtClean="0"/>
              <a:t>一个项目中可以有多个</a:t>
            </a:r>
            <a:r>
              <a:rPr lang="en-US" altLang="zh-CN" dirty="0" smtClean="0"/>
              <a:t>.md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2.Gitignore</a:t>
            </a:r>
            <a:r>
              <a:rPr lang="zh-CN" altLang="en-US" dirty="0" smtClean="0"/>
              <a:t>文件前面的“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不要忽略，该文件是手动创建的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81" y="3345882"/>
            <a:ext cx="1447619" cy="11047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4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 Android</a:t>
            </a:r>
            <a:r>
              <a:rPr lang="zh-CN" altLang="en-US" dirty="0" smtClean="0"/>
              <a:t>忽略实例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built application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*.apk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*.ap_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files for the dex VM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*.dex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Java class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*.class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generated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bin/ gen/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Eclipse project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.classpath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.project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Proguard folder generated by Eclipse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proguard/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Intellij project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*.iws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 .idea/workspace.xml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 .idea/tasks.xml</a:t>
            </a:r>
            <a:r>
              <a:rPr lang="zh-CN" altLang="zh-CN" dirty="0" smtClean="0"/>
              <a:t> 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2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SSHkey</a:t>
            </a:r>
            <a:r>
              <a:rPr lang="zh-CN" altLang="en-US" dirty="0" smtClean="0"/>
              <a:t>生成和使用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24083" cy="1325563"/>
          </a:xfrm>
        </p:spPr>
        <p:txBody>
          <a:bodyPr/>
          <a:lstStyle/>
          <a:p>
            <a:r>
              <a:rPr lang="en-US" altLang="zh-CN" dirty="0" err="1" smtClean="0"/>
              <a:t>SSHkey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(windows)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idx="1"/>
          </p:nvPr>
        </p:nvSpPr>
        <p:spPr>
          <a:xfrm>
            <a:off x="838199" y="1825625"/>
            <a:ext cx="6786093" cy="25592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上的“工具”中选中“创建或导入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密钥”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、点击</a:t>
            </a:r>
            <a:r>
              <a:rPr lang="en-US" altLang="zh-CN" dirty="0" smtClean="0"/>
              <a:t>Generate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、用鼠标在进度条下方来回滑动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、生成的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Save public 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save private key</a:t>
            </a:r>
            <a:r>
              <a:rPr lang="zh-CN" altLang="en-US" dirty="0" smtClean="0"/>
              <a:t>，保存好公钥私钥。后面要用到。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70" y="4384860"/>
            <a:ext cx="3580952" cy="1476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283" y="365125"/>
            <a:ext cx="3333303" cy="3256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27" y="2871989"/>
            <a:ext cx="3895660" cy="3797656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SSHkey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(windows)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5802108" cy="435133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、打开</a:t>
            </a:r>
            <a:r>
              <a:rPr lang="en-US" altLang="zh-CN" dirty="0" err="1" smtClean="0"/>
              <a:t>SourceTree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、在系统托盘处选择右图所示程序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、点击“</a:t>
            </a:r>
            <a:r>
              <a:rPr lang="en-US" altLang="zh-CN" dirty="0" smtClean="0"/>
              <a:t>Add Key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、双击或点击“</a:t>
            </a:r>
            <a:r>
              <a:rPr lang="en-US" altLang="zh-CN" dirty="0" smtClean="0"/>
              <a:t>View Keys</a:t>
            </a:r>
            <a:r>
              <a:rPr lang="zh-CN" altLang="en-US" dirty="0" smtClean="0"/>
              <a:t>”来查看使用中的</a:t>
            </a:r>
            <a:r>
              <a:rPr lang="en-US" altLang="zh-CN" dirty="0" err="1" smtClean="0"/>
              <a:t>SSHkey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975" y="1027906"/>
            <a:ext cx="2247619" cy="17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02" y="2739806"/>
            <a:ext cx="4714286" cy="3333333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SSHkey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(Linux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命令行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11176" cy="476734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中或者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  <a:r>
              <a:rPr lang="zh-CN" altLang="en-US" dirty="0" smtClean="0"/>
              <a:t>中运行如下命令</a:t>
            </a:r>
            <a:endParaRPr lang="en-US" altLang="zh-CN" dirty="0" smtClean="0"/>
          </a:p>
          <a:p>
            <a:pPr lvl="1"/>
            <a:r>
              <a:rPr lang="de-DE" altLang="zh-CN" dirty="0" smtClean="0"/>
              <a:t>ssh-keygen -t rsa -C "your_email@example.com"</a:t>
            </a:r>
          </a:p>
          <a:p>
            <a:pPr lvl="1"/>
            <a:r>
              <a:rPr lang="zh-CN" altLang="en-US" dirty="0" smtClean="0"/>
              <a:t>注意要将这里的邮箱替换成你自己的邮箱地址。</a:t>
            </a:r>
            <a:endParaRPr lang="en-US" altLang="zh-CN" dirty="0" smtClean="0"/>
          </a:p>
          <a:p>
            <a:r>
              <a:rPr lang="zh-CN" altLang="en-US" dirty="0" smtClean="0"/>
              <a:t>之后一直按回车就可以了，结果如下显示。</a:t>
            </a:r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err="1" smtClean="0"/>
              <a:t>gedit</a:t>
            </a:r>
            <a:r>
              <a:rPr lang="zh-CN" altLang="en-US" dirty="0" smtClean="0"/>
              <a:t>或其他文本编辑软件打开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文件，复制全部内容，之后就可以粘贴到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中去了。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76" y="1690688"/>
            <a:ext cx="5352381" cy="39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67" y="5830223"/>
            <a:ext cx="6276190" cy="619048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SSH key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064876" cy="255319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登录自己的账户，进入用户设置，找到</a:t>
            </a:r>
            <a:r>
              <a:rPr lang="en-US" altLang="zh-CN" dirty="0" smtClean="0"/>
              <a:t>SSH keys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点击右侧 </a:t>
            </a:r>
            <a:r>
              <a:rPr lang="en-US" altLang="zh-CN" dirty="0" smtClean="0"/>
              <a:t>Add SSH Key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输入前面生成的</a:t>
            </a:r>
            <a:r>
              <a:rPr lang="en-US" altLang="zh-CN" dirty="0" smtClean="0"/>
              <a:t>key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Add key </a:t>
            </a:r>
            <a:r>
              <a:rPr lang="zh-CN" altLang="en-US" dirty="0" smtClean="0"/>
              <a:t>即可添加成功一个</a:t>
            </a:r>
            <a:r>
              <a:rPr lang="en-US" altLang="zh-CN" dirty="0" smtClean="0"/>
              <a:t>key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作者：张宇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4B2C-EA73-4F58-A9ED-E2D5FA34D18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2016/2/15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2703</Words>
  <Application>Microsoft Office PowerPoint</Application>
  <PresentationFormat>宽屏</PresentationFormat>
  <Paragraphs>378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Arial Unicode MS</vt:lpstr>
      <vt:lpstr>宋体</vt:lpstr>
      <vt:lpstr>微软雅黑</vt:lpstr>
      <vt:lpstr>Arial</vt:lpstr>
      <vt:lpstr>Calibri</vt:lpstr>
      <vt:lpstr>Calibri Light</vt:lpstr>
      <vt:lpstr>Office 主题</vt:lpstr>
      <vt:lpstr>Gitlab使用方法和流程</vt:lpstr>
      <vt:lpstr>目录</vt:lpstr>
      <vt:lpstr>一、账号申请</vt:lpstr>
      <vt:lpstr>二、客户端安装</vt:lpstr>
      <vt:lpstr>SSHkey生成和使用</vt:lpstr>
      <vt:lpstr>SSHkey生成(windows)</vt:lpstr>
      <vt:lpstr>SSHkey生成(windows)</vt:lpstr>
      <vt:lpstr>SSHkey生成(Linux或windows命令行)</vt:lpstr>
      <vt:lpstr>Gitlab配置SSH key</vt:lpstr>
      <vt:lpstr>新建项目组和项目</vt:lpstr>
      <vt:lpstr>创建项目组</vt:lpstr>
      <vt:lpstr>项目组新增人员和角色</vt:lpstr>
      <vt:lpstr>创建项目</vt:lpstr>
      <vt:lpstr>初始化gitlab仓库</vt:lpstr>
      <vt:lpstr>Clone项目</vt:lpstr>
      <vt:lpstr>创建分支</vt:lpstr>
      <vt:lpstr>分支策略</vt:lpstr>
      <vt:lpstr>初始化项目git分支-永久分支</vt:lpstr>
      <vt:lpstr>初始化项目git分支-非永久分支</vt:lpstr>
      <vt:lpstr>推荐的Git分支</vt:lpstr>
      <vt:lpstr>推荐的Git流程</vt:lpstr>
      <vt:lpstr>Git分支放大图</vt:lpstr>
      <vt:lpstr>功能分支和git基本操作</vt:lpstr>
      <vt:lpstr>工作流程图</vt:lpstr>
      <vt:lpstr>Git最基本操作图示</vt:lpstr>
      <vt:lpstr>功能分支的git操作</vt:lpstr>
      <vt:lpstr>开发1创建功能分支feature-dev1FrontPage</vt:lpstr>
      <vt:lpstr>创建功能分支</vt:lpstr>
      <vt:lpstr>提交代码</vt:lpstr>
      <vt:lpstr>提交第二次修改的代码</vt:lpstr>
      <vt:lpstr>合并commit</vt:lpstr>
      <vt:lpstr>提交到远程服务器</vt:lpstr>
      <vt:lpstr>Merge Request</vt:lpstr>
      <vt:lpstr>管理员对合并请求进行审核</vt:lpstr>
      <vt:lpstr>管理员同意合并然后删除功能分支</vt:lpstr>
      <vt:lpstr>多用户协作提交代码</vt:lpstr>
      <vt:lpstr>开发2创建功能分支feature-dev2MyPage</vt:lpstr>
      <vt:lpstr>开发2创建功能分支feature-dev2MyPage</vt:lpstr>
      <vt:lpstr>拉取远程更新的代码</vt:lpstr>
      <vt:lpstr>管理员审核合并请求</vt:lpstr>
      <vt:lpstr>创建tag</vt:lpstr>
      <vt:lpstr>冲突解决和提交</vt:lpstr>
      <vt:lpstr>Git冲突的解决</vt:lpstr>
      <vt:lpstr>创建忽略文件</vt:lpstr>
      <vt:lpstr>创建忽略文件</vt:lpstr>
      <vt:lpstr>Eclipse Android忽略实例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Gitlab使用方法和流程</dc:title>
  <dc:creator>张宇</dc:creator>
  <cp:lastModifiedBy>张宇</cp:lastModifiedBy>
  <cp:revision>79</cp:revision>
  <dcterms:created xsi:type="dcterms:W3CDTF">2016-02-12T12:17:15Z</dcterms:created>
  <dcterms:modified xsi:type="dcterms:W3CDTF">2016-02-24T04:05:09Z</dcterms:modified>
</cp:coreProperties>
</file>