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3" r:id="rId3"/>
    <p:sldId id="275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8" r:id="rId15"/>
    <p:sldId id="285" r:id="rId16"/>
    <p:sldId id="286" r:id="rId17"/>
    <p:sldId id="287" r:id="rId18"/>
    <p:sldId id="28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1" autoAdjust="0"/>
  </p:normalViewPr>
  <p:slideViewPr>
    <p:cSldViewPr>
      <p:cViewPr>
        <p:scale>
          <a:sx n="100" d="100"/>
          <a:sy n="100" d="100"/>
        </p:scale>
        <p:origin x="-516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50626-42AD-43BD-BD80-13A4D01542B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176A7-87EF-40F0-ADBB-EC9F08C190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cp.org/en/jsr/detail?id=31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tomcat-7.0-doc/changelog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tutorials/obe/java/async-servlet/async-servlet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oftwareengineeringsolutions.com/blogs/2010/08/13/asynchronous-servlets-in-servlet-spec-3-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innianshilongnian.iteye.com/blog/1766303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afesoft.com/products/cams/tomcat-security.html" TargetMode="External"/><Relationship Id="rId5" Type="http://schemas.openxmlformats.org/officeDocument/2006/relationships/hyperlink" Target="http://onjava.com/pub/a/onjava/2001/08/06/webform.html" TargetMode="External"/><Relationship Id="rId4" Type="http://schemas.openxmlformats.org/officeDocument/2006/relationships/hyperlink" Target="http://javasight.net/2011/06/serven-security-misconfiguration-in-web-dot-xml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http://jcp.org/en/jsr/detail?id=315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76A7-87EF-40F0-ADBB-EC9F08C1901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http://tomcat.apache.org/tomcat-7.0-doc/changelog.html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76A7-87EF-40F0-ADBB-EC9F08C1901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76A7-87EF-40F0-ADBB-EC9F08C1901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http://www.oracle.com/webfolder/technetwork/tutorials/obe/java/async-servlet/async-servlets.html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http://www.softwareengineeringsolutions.com/blogs/2010/08/13/asynchronous-servlets-in-servlet-spec-3-0/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76A7-87EF-40F0-ADBB-EC9F08C1901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ServletContainerInitializer</a:t>
            </a:r>
            <a:r>
              <a:rPr lang="zh-CN" altLang="en-US" dirty="0" smtClean="0"/>
              <a:t>也是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3.0 </a:t>
            </a:r>
            <a:r>
              <a:rPr lang="zh-CN" altLang="en-US" dirty="0" smtClean="0"/>
              <a:t>新增的一个接口，容器在启动时使用 </a:t>
            </a:r>
            <a:r>
              <a:rPr lang="en-US" altLang="zh-CN" dirty="0" smtClean="0"/>
              <a:t>JAR </a:t>
            </a:r>
            <a:r>
              <a:rPr lang="zh-CN" altLang="en-US" dirty="0" smtClean="0"/>
              <a:t>服务 </a:t>
            </a:r>
            <a:r>
              <a:rPr lang="en-US" altLang="zh-CN" dirty="0" smtClean="0"/>
              <a:t>API(JAR Service API) </a:t>
            </a:r>
            <a:r>
              <a:rPr lang="zh-CN" altLang="en-US" dirty="0" smtClean="0"/>
              <a:t>来发现 </a:t>
            </a:r>
            <a:r>
              <a:rPr lang="en-US" altLang="zh-CN" dirty="0" err="1" smtClean="0"/>
              <a:t>ServletContainerInitializer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的实现类，并且容器将 </a:t>
            </a:r>
            <a:r>
              <a:rPr lang="en-US" altLang="zh-CN" dirty="0" smtClean="0"/>
              <a:t>WEB-INF/lib </a:t>
            </a:r>
            <a:r>
              <a:rPr lang="zh-CN" altLang="en-US" dirty="0" smtClean="0"/>
              <a:t>目录下 </a:t>
            </a:r>
            <a:r>
              <a:rPr lang="en-US" altLang="zh-CN" dirty="0" smtClean="0"/>
              <a:t>JAR </a:t>
            </a:r>
            <a:r>
              <a:rPr lang="zh-CN" altLang="en-US" dirty="0" smtClean="0"/>
              <a:t>包中的类都交给该类的 </a:t>
            </a:r>
            <a:r>
              <a:rPr lang="en-US" altLang="zh-CN" dirty="0" err="1" smtClean="0"/>
              <a:t>onStartup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方法处理，我们通常需要在该实现类上使用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HandlesTypes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注解来指定希望被处理的类，过滤掉不希望给 </a:t>
            </a:r>
            <a:r>
              <a:rPr lang="en-US" altLang="zh-CN" dirty="0" err="1" smtClean="0"/>
              <a:t>onStartup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处理的类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76A7-87EF-40F0-ADBB-EC9F08C1901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http://jinnianshilongnian.iteye.com/blog/1766303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http://javasight.net/2011/06/serven-security-misconfiguration-in-web-dot-xml/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http://onjava.com/pub/a/onjava/2001/08/06/webform.html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http://www.cafesoft.com/products/cams/tomcat-security.html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76A7-87EF-40F0-ADBB-EC9F08C1901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76A7-87EF-40F0-ADBB-EC9F08C1901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Servlet3</a:t>
            </a:r>
            <a:r>
              <a:rPr lang="zh-CN" altLang="en-US" dirty="0" smtClean="0"/>
              <a:t>新特性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可插拔的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 </a:t>
            </a:r>
            <a:r>
              <a:rPr lang="en-US" altLang="zh-CN" dirty="0" err="1" smtClean="0"/>
              <a:t>pluggability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EoD</a:t>
            </a:r>
            <a:r>
              <a:rPr lang="en-US" altLang="zh-CN" dirty="0" smtClean="0"/>
              <a:t>  (ease of development) features  </a:t>
            </a:r>
            <a:r>
              <a:rPr lang="zh-CN" altLang="en-US" dirty="0" smtClean="0"/>
              <a:t>注解支持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支持异步和</a:t>
            </a:r>
            <a:r>
              <a:rPr lang="en-US" altLang="zh-CN" dirty="0" smtClean="0"/>
              <a:t>Comet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文件上传支持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ServletContext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的性能增强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安全增强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其他</a:t>
            </a:r>
            <a:r>
              <a:rPr lang="en-US" altLang="zh-CN" dirty="0" smtClean="0"/>
              <a:t>….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Tomcat7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jetty8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servlet3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安全增强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HttpServletRequest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boolean</a:t>
            </a:r>
            <a:r>
              <a:rPr lang="en-US" altLang="zh-CN" b="1" dirty="0" smtClean="0"/>
              <a:t> authenticate(</a:t>
            </a:r>
            <a:r>
              <a:rPr lang="en-US" altLang="zh-CN" b="1" dirty="0" err="1" smtClean="0"/>
              <a:t>HttpServletResponse</a:t>
            </a:r>
            <a:r>
              <a:rPr lang="en-US" altLang="zh-CN" b="1" dirty="0" smtClean="0"/>
              <a:t> response)</a:t>
            </a:r>
          </a:p>
          <a:p>
            <a:r>
              <a:rPr lang="en-US" altLang="zh-CN" b="1" dirty="0" smtClean="0"/>
              <a:t>public void login(String username, String password)</a:t>
            </a:r>
          </a:p>
          <a:p>
            <a:r>
              <a:rPr lang="en-US" altLang="zh-CN" b="1" dirty="0" smtClean="0"/>
              <a:t>public void logout()</a:t>
            </a:r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boolean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isUserInRole</a:t>
            </a:r>
            <a:r>
              <a:rPr lang="en-US" altLang="zh-CN" b="1" dirty="0" smtClean="0"/>
              <a:t>(String role)</a:t>
            </a:r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java.security.Principal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getUserPrincipal</a:t>
            </a:r>
            <a:r>
              <a:rPr lang="en-US" altLang="zh-CN" b="1" dirty="0" smtClean="0"/>
              <a:t>()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5489" y="1295400"/>
            <a:ext cx="460851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2132856"/>
            <a:ext cx="417646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&lt;session-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&gt;</a:t>
            </a:r>
          </a:p>
          <a:p>
            <a:r>
              <a:rPr lang="en-US" altLang="zh-CN" sz="1000" dirty="0" smtClean="0"/>
              <a:t>&lt;session-timeout&gt;15&lt;/session-timeout&gt;</a:t>
            </a:r>
          </a:p>
          <a:p>
            <a:r>
              <a:rPr lang="en-US" altLang="zh-CN" sz="1000" dirty="0" smtClean="0"/>
              <a:t>&lt;cookie-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&gt;</a:t>
            </a:r>
          </a:p>
          <a:p>
            <a:r>
              <a:rPr lang="en-US" altLang="zh-CN" sz="1000" dirty="0" smtClean="0"/>
              <a:t>&lt;secure&gt;true&lt;/secure&gt; &lt;!-- cookie</a:t>
            </a:r>
            <a:r>
              <a:rPr lang="zh-CN" altLang="en-US" sz="1000" dirty="0" smtClean="0"/>
              <a:t>可以通过添加安全标志来创建，这确保了浏览器将不会在非 </a:t>
            </a:r>
            <a:r>
              <a:rPr lang="en-US" altLang="zh-CN" sz="1000" dirty="0" smtClean="0"/>
              <a:t>SSL/TLS </a:t>
            </a:r>
            <a:r>
              <a:rPr lang="zh-CN" altLang="en-US" sz="1000" dirty="0" smtClean="0"/>
              <a:t>环境下传递</a:t>
            </a:r>
            <a:r>
              <a:rPr lang="en-US" altLang="zh-CN" sz="1000" dirty="0" smtClean="0"/>
              <a:t>cookie --&gt;</a:t>
            </a:r>
          </a:p>
          <a:p>
            <a:r>
              <a:rPr lang="en-US" altLang="zh-CN" sz="1000" dirty="0" smtClean="0"/>
              <a:t>&lt;</a:t>
            </a:r>
            <a:r>
              <a:rPr lang="en-US" altLang="zh-CN" sz="1000" u="sng" dirty="0" smtClean="0"/>
              <a:t>http-only&gt;true&lt;/http-only&gt;</a:t>
            </a:r>
          </a:p>
          <a:p>
            <a:r>
              <a:rPr lang="en-US" altLang="zh-CN" sz="1000" dirty="0" smtClean="0"/>
              <a:t>&lt;/cookie-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&gt; </a:t>
            </a:r>
          </a:p>
          <a:p>
            <a:r>
              <a:rPr lang="en-US" altLang="zh-CN" sz="1000" dirty="0" smtClean="0"/>
              <a:t>&lt;tracking-mode&gt;COOKIE&lt;/tracking-mode&gt;&lt;!-- SSL,URL --&gt;</a:t>
            </a:r>
          </a:p>
          <a:p>
            <a:r>
              <a:rPr lang="en-US" altLang="zh-CN" sz="1000" dirty="0" smtClean="0"/>
              <a:t>&lt;/session-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&gt;</a:t>
            </a:r>
          </a:p>
          <a:p>
            <a:r>
              <a:rPr lang="en-US" altLang="zh-CN" sz="1000" dirty="0" smtClean="0"/>
              <a:t>&lt;security-role&gt;&lt;role-name&gt;R1&lt;/role-name&gt;&lt;/security-role&gt;</a:t>
            </a:r>
          </a:p>
          <a:p>
            <a:r>
              <a:rPr lang="en-US" altLang="zh-CN" sz="1000" dirty="0" smtClean="0"/>
              <a:t>&lt;security-constraint&gt;</a:t>
            </a:r>
          </a:p>
          <a:p>
            <a:r>
              <a:rPr lang="en-US" altLang="zh-CN" sz="1000" dirty="0" smtClean="0"/>
              <a:t>&lt;</a:t>
            </a:r>
            <a:r>
              <a:rPr lang="en-US" altLang="zh-CN" sz="1000" u="sng" dirty="0" smtClean="0"/>
              <a:t>auth-constraint&gt;</a:t>
            </a:r>
          </a:p>
          <a:p>
            <a:r>
              <a:rPr lang="en-US" altLang="zh-CN" sz="1000" dirty="0" smtClean="0"/>
              <a:t>&lt;role-name&gt;R1&lt;/role-name&gt;</a:t>
            </a:r>
          </a:p>
          <a:p>
            <a:r>
              <a:rPr lang="en-US" altLang="zh-CN" sz="1000" dirty="0" smtClean="0"/>
              <a:t>&lt;/auth-constraint&gt;</a:t>
            </a:r>
          </a:p>
          <a:p>
            <a:r>
              <a:rPr lang="en-US" altLang="zh-CN" sz="1000" dirty="0" smtClean="0"/>
              <a:t>&lt;user-data-constraint&gt;</a:t>
            </a:r>
          </a:p>
          <a:p>
            <a:r>
              <a:rPr lang="en-US" altLang="zh-CN" sz="1000" dirty="0" smtClean="0"/>
              <a:t>&lt;transport-guarantee&gt;CONFIDENTIAL&lt;/transport-guarantee&gt;&lt;!– SSL/TLS</a:t>
            </a:r>
            <a:r>
              <a:rPr lang="zh-CN" altLang="en-US" sz="1000" dirty="0" smtClean="0"/>
              <a:t>传输数据 </a:t>
            </a:r>
            <a:r>
              <a:rPr lang="en-US" altLang="zh-CN" sz="1000" dirty="0" smtClean="0"/>
              <a:t>--&gt;</a:t>
            </a:r>
          </a:p>
          <a:p>
            <a:r>
              <a:rPr lang="en-US" altLang="zh-CN" sz="1000" dirty="0" smtClean="0"/>
              <a:t>&lt;/user-data-constraint&gt;</a:t>
            </a:r>
          </a:p>
          <a:p>
            <a:r>
              <a:rPr lang="en-US" altLang="zh-CN" sz="1000" dirty="0" smtClean="0"/>
              <a:t>     &lt;web-resource-collection&gt;</a:t>
            </a:r>
          </a:p>
          <a:p>
            <a:r>
              <a:rPr lang="en-US" altLang="zh-CN" sz="1000" dirty="0" smtClean="0"/>
              <a:t>                &lt;web-resource-name&gt;secure&lt;/web-resource-name&gt;</a:t>
            </a:r>
          </a:p>
          <a:p>
            <a:r>
              <a:rPr lang="en-US" altLang="zh-CN" sz="1000" dirty="0" smtClean="0"/>
              <a:t>                &lt;</a:t>
            </a:r>
            <a:r>
              <a:rPr lang="en-US" altLang="zh-CN" sz="1000" dirty="0" err="1" smtClean="0"/>
              <a:t>url</a:t>
            </a:r>
            <a:r>
              <a:rPr lang="en-US" altLang="zh-CN" sz="1000" dirty="0" smtClean="0"/>
              <a:t>-pattern&gt;/secure/*&lt;/</a:t>
            </a:r>
            <a:r>
              <a:rPr lang="en-US" altLang="zh-CN" sz="1000" dirty="0" err="1" smtClean="0"/>
              <a:t>url</a:t>
            </a:r>
            <a:r>
              <a:rPr lang="en-US" altLang="zh-CN" sz="1000" dirty="0" smtClean="0"/>
              <a:t>-pattern&gt;</a:t>
            </a:r>
          </a:p>
          <a:p>
            <a:r>
              <a:rPr lang="en-US" altLang="zh-CN" sz="1000" dirty="0" smtClean="0"/>
              <a:t>                &lt;http-method&gt;GET&lt;/http-method&gt;</a:t>
            </a:r>
          </a:p>
          <a:p>
            <a:r>
              <a:rPr lang="en-US" altLang="zh-CN" sz="1000" dirty="0" smtClean="0"/>
              <a:t>                &lt;http-method&gt;POST&lt;/http-method&gt;</a:t>
            </a:r>
          </a:p>
          <a:p>
            <a:r>
              <a:rPr lang="en-US" altLang="zh-CN" sz="1000" dirty="0" smtClean="0"/>
              <a:t>        &lt;/web-resource-collection&gt;</a:t>
            </a:r>
          </a:p>
          <a:p>
            <a:r>
              <a:rPr lang="en-US" altLang="zh-CN" sz="1000" dirty="0" smtClean="0"/>
              <a:t>&lt;/security-constraint&gt;</a:t>
            </a:r>
          </a:p>
          <a:p>
            <a:r>
              <a:rPr lang="en-US" altLang="zh-CN" sz="1000" dirty="0" smtClean="0"/>
              <a:t>&lt;login-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&gt;</a:t>
            </a:r>
          </a:p>
          <a:p>
            <a:r>
              <a:rPr lang="en-US" altLang="zh-CN" sz="1000" dirty="0" smtClean="0"/>
              <a:t>&lt;auth-method&gt;BASIC&lt;/auth-method&gt;&lt;!-- FORM,CLIENT-CERT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DIGEST --&gt;</a:t>
            </a:r>
          </a:p>
          <a:p>
            <a:r>
              <a:rPr lang="en-US" altLang="zh-CN" sz="1000" dirty="0" smtClean="0"/>
              <a:t>&lt;realm-name&gt;default&lt;/realm-name&gt;</a:t>
            </a:r>
          </a:p>
          <a:p>
            <a:r>
              <a:rPr lang="en-US" altLang="zh-CN" sz="1000" dirty="0" smtClean="0"/>
              <a:t>&lt;/login-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&gt;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增强：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/>
              <a:t>void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setHttpOnly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boolean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isHttpOnly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err="1" smtClean="0"/>
              <a:t>boolean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isHttpOnly</a:t>
            </a:r>
            <a:r>
              <a:rPr lang="en-US" altLang="zh-CN" dirty="0" smtClean="0"/>
              <a:t>() 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支持从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包的</a:t>
            </a:r>
            <a:r>
              <a:rPr lang="en-US" altLang="zh-CN" dirty="0" smtClean="0"/>
              <a:t>WEB-INF/resource</a:t>
            </a:r>
            <a:r>
              <a:rPr lang="zh-CN" altLang="en-US" dirty="0" smtClean="0"/>
              <a:t>加载静态资源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04850"/>
            <a:ext cx="8748464" cy="462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18864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jetty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76263"/>
            <a:ext cx="79248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8820472" cy="476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558626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692696"/>
            <a:ext cx="410203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95325"/>
            <a:ext cx="8814562" cy="525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59" y="836712"/>
            <a:ext cx="8996541" cy="541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3488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servlet3  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可插拔的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36712"/>
            <a:ext cx="70580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5304"/>
            <a:ext cx="874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583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93096"/>
            <a:ext cx="42576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0575" y="4365104"/>
            <a:ext cx="45434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-459432"/>
            <a:ext cx="69342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5373216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Fragment</a:t>
            </a:r>
            <a:r>
              <a:rPr lang="zh-CN" altLang="en-US" dirty="0" smtClean="0"/>
              <a:t>的加载顺序：按照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中定义的顺序，每个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可以再定义顺序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6093296"/>
            <a:ext cx="58769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EOD </a:t>
            </a:r>
            <a:r>
              <a:rPr lang="zh-CN" altLang="en-US" dirty="0" smtClean="0"/>
              <a:t>注解的支持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22574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692696"/>
            <a:ext cx="673054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80928"/>
            <a:ext cx="53625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140968"/>
            <a:ext cx="39909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3" y="3789040"/>
            <a:ext cx="4283967" cy="92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5013176"/>
            <a:ext cx="4427984" cy="64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60674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95536" y="2348880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定义为主，如果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名称一样，则会把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initParam</a:t>
            </a:r>
            <a:r>
              <a:rPr lang="zh-CN" altLang="en-US" dirty="0" smtClean="0"/>
              <a:t>参数做合并，其他参数如果没有设置则会重新根据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的值来设置。</a:t>
            </a:r>
            <a:endParaRPr lang="en-US" altLang="zh-CN" dirty="0" smtClean="0"/>
          </a:p>
          <a:p>
            <a:r>
              <a:rPr lang="zh-CN" altLang="en-US" dirty="0" smtClean="0"/>
              <a:t>加载顺序：</a:t>
            </a:r>
            <a:r>
              <a:rPr lang="en-US" altLang="zh-CN" dirty="0" smtClean="0"/>
              <a:t>web.xml &gt; WEB-INF/classes/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web-fragment.xml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web-fragment jar annotation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892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异步和</a:t>
            </a:r>
            <a:r>
              <a:rPr lang="en-US" altLang="zh-CN" dirty="0" smtClean="0"/>
              <a:t>comet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非阻塞输入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从客户端接收数据，即使数据到达缓慢也不会发生阻塞。</a:t>
            </a:r>
          </a:p>
          <a:p>
            <a:r>
              <a:rPr lang="zh-CN" altLang="en-US" dirty="0" smtClean="0"/>
              <a:t>非阻塞输出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发送数据到客户端，即使客户端或网络很慢也不会发生阻塞。</a:t>
            </a:r>
          </a:p>
          <a:p>
            <a:r>
              <a:rPr lang="zh-CN" altLang="en-US" dirty="0" smtClean="0"/>
              <a:t>延迟请求处理</a:t>
            </a:r>
            <a:r>
              <a:rPr lang="en-US" altLang="zh-CN" dirty="0" smtClean="0"/>
              <a:t>——Ajax web</a:t>
            </a:r>
            <a:r>
              <a:rPr lang="zh-CN" altLang="en-US" dirty="0" smtClean="0"/>
              <a:t>应用的</a:t>
            </a:r>
            <a:r>
              <a:rPr lang="en-US" altLang="zh-CN" dirty="0" smtClean="0"/>
              <a:t>Comet</a:t>
            </a:r>
            <a:r>
              <a:rPr lang="zh-CN" altLang="en-US" dirty="0" smtClean="0"/>
              <a:t>风格，可以要求一个请求处理被延迟，直到超时或一个事件发生。延迟请求处理对以下情况也很有用：如果远程的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迟缓的资源必须在为该请求服务之前被获得；或者如果访问一个特殊资源，其需要扼杀一些请求以防止太多的并发访问。</a:t>
            </a:r>
          </a:p>
          <a:p>
            <a:r>
              <a:rPr lang="zh-CN" altLang="en-US" dirty="0" smtClean="0"/>
              <a:t>延迟响应关闭</a:t>
            </a:r>
            <a:r>
              <a:rPr lang="en-US" altLang="zh-CN" dirty="0" smtClean="0"/>
              <a:t>——Ajax web</a:t>
            </a:r>
            <a:r>
              <a:rPr lang="zh-CN" altLang="en-US" dirty="0" smtClean="0"/>
              <a:t>应用的</a:t>
            </a:r>
            <a:r>
              <a:rPr lang="en-US" altLang="zh-CN" dirty="0" smtClean="0"/>
              <a:t>Comet</a:t>
            </a:r>
            <a:r>
              <a:rPr lang="zh-CN" altLang="en-US" dirty="0" smtClean="0"/>
              <a:t>风格，可以要求响应保持打开，以允许当异步事件产生时发送额外的数据。</a:t>
            </a:r>
          </a:p>
          <a:p>
            <a:r>
              <a:rPr lang="zh-CN" altLang="en-US" dirty="0" smtClean="0"/>
              <a:t>阻塞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非阻塞通知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通知阻塞或非阻塞事件。</a:t>
            </a:r>
          </a:p>
          <a:p>
            <a:r>
              <a:rPr lang="zh-CN" altLang="en-US" dirty="0" smtClean="0"/>
              <a:t>频道概念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订阅一个频道，以及从该频道获取异步事件的能力。这意味着可以创建、订阅、退订，以及应用一些诸如谁能加入、谁不能加入的安全限制。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58112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首先，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接收到请求之后，可能首先需要对请求携带的数据进行一些预处理；接着，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线程将请求转交给一个异步线程来执行业务处理，线程本身返回至容器，此时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还没有生成响应数据，异步线程处理完业务以后，可以直接生成响应数据（异步线程拥有 </a:t>
            </a:r>
            <a:r>
              <a:rPr lang="en-US" altLang="zh-CN" dirty="0" err="1" smtClean="0"/>
              <a:t>ServletRequest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ServletResponse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对象的引用），或者将请求继续转发给其它 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。如此一来，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线程不再是一直处于阻塞状态以等待业务逻辑的处理，而是启动异步线程之后可以立即返回。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366" y="260649"/>
            <a:ext cx="7824042" cy="597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3731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配置了</a:t>
            </a:r>
            <a:r>
              <a:rPr lang="en-US" altLang="zh-CN" dirty="0" err="1" smtClean="0"/>
              <a:t>asyncSupported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，那么对于所有异步经过的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也需要配置该参数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文件上传支持</a:t>
            </a:r>
            <a:endParaRPr lang="en-US" altLang="zh-CN" dirty="0" smtClean="0"/>
          </a:p>
          <a:p>
            <a:r>
              <a:rPr lang="en-US" altLang="zh-CN" dirty="0" err="1" smtClean="0"/>
              <a:t>HttpServletRequest</a:t>
            </a:r>
            <a:endParaRPr lang="en-US" altLang="zh-CN" dirty="0" smtClean="0"/>
          </a:p>
          <a:p>
            <a:r>
              <a:rPr lang="en-US" altLang="zh-CN" dirty="0" smtClean="0"/>
              <a:t>1.Part </a:t>
            </a:r>
            <a:r>
              <a:rPr lang="en-US" altLang="zh-CN" dirty="0" err="1" smtClean="0"/>
              <a:t>getPart</a:t>
            </a:r>
            <a:r>
              <a:rPr lang="en-US" altLang="zh-CN" dirty="0" smtClean="0"/>
              <a:t>(String name)</a:t>
            </a:r>
          </a:p>
          <a:p>
            <a:r>
              <a:rPr lang="en-US" altLang="zh-CN" dirty="0" smtClean="0"/>
              <a:t>2.Collection&lt;Part&gt; </a:t>
            </a:r>
            <a:r>
              <a:rPr lang="en-US" altLang="zh-CN" dirty="0" err="1" smtClean="0"/>
              <a:t>getParts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21227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21088"/>
            <a:ext cx="52768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356992"/>
            <a:ext cx="3657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406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ServletContext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的性能增强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08720"/>
            <a:ext cx="9468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ServletRegistration.Dynamic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addServlet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servletName,Class</a:t>
            </a:r>
            <a:r>
              <a:rPr lang="en-US" altLang="zh-CN" dirty="0" smtClean="0"/>
              <a:t>&lt;? extends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servletClass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ServletRegistration.Dynamic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addServlet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servletName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ServletRegistration.Dynamic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addServlet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servletName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&lt;T extends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&gt; T </a:t>
            </a:r>
            <a:r>
              <a:rPr lang="en-US" altLang="zh-CN" dirty="0" err="1" smtClean="0"/>
              <a:t>createServlet</a:t>
            </a:r>
            <a:r>
              <a:rPr lang="en-US" altLang="zh-CN" dirty="0" smtClean="0"/>
              <a:t>(Class&lt;T&gt; </a:t>
            </a:r>
            <a:r>
              <a:rPr lang="en-US" altLang="zh-CN" dirty="0" err="1" smtClean="0"/>
              <a:t>clazz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ServletRegistration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getServletRegistration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servletName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Map&lt;String,? extends </a:t>
            </a:r>
            <a:r>
              <a:rPr lang="en-US" altLang="zh-CN" dirty="0" err="1" smtClean="0"/>
              <a:t>ServletRegistration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getServletRegistrations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Filter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FilterRegistration.Dynamic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addFilter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filterName,String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Listener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addListener</a:t>
            </a:r>
            <a:r>
              <a:rPr lang="en-US" altLang="zh-CN" b="1" dirty="0" smtClean="0"/>
              <a:t>(String </a:t>
            </a:r>
            <a:r>
              <a:rPr lang="en-US" altLang="zh-CN" b="1" dirty="0" err="1" smtClean="0"/>
              <a:t>className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……</a:t>
            </a:r>
          </a:p>
          <a:p>
            <a:r>
              <a:rPr lang="zh-CN" altLang="en-US" dirty="0" smtClean="0"/>
              <a:t>该对象支持在运行时动态部署 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、过滤器、监听器，以及为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和过滤器增加 </a:t>
            </a:r>
            <a:r>
              <a:rPr lang="en-US" altLang="zh-CN" dirty="0" smtClean="0"/>
              <a:t>URL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映射等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ServletContext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新增的方法要么是在 </a:t>
            </a:r>
            <a:r>
              <a:rPr lang="en-US" altLang="zh-CN" dirty="0" err="1" smtClean="0"/>
              <a:t>ServletContextListener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contexInitialized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方法中调用，要么是在 </a:t>
            </a:r>
            <a:r>
              <a:rPr lang="en-US" altLang="zh-CN" dirty="0" err="1" smtClean="0"/>
              <a:t>ServletContainerInitializer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onStartup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方法中调用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ServletContainerInitializer</a:t>
            </a:r>
            <a:r>
              <a:rPr lang="en-US" altLang="zh-CN" b="1" dirty="0" err="1" smtClean="0"/>
              <a:t>META</a:t>
            </a:r>
            <a:r>
              <a:rPr lang="en-US" altLang="zh-CN" b="1" dirty="0" smtClean="0"/>
              <a:t>-INF/services/</a:t>
            </a:r>
            <a:r>
              <a:rPr lang="en-US" altLang="zh-CN" b="1" dirty="0" err="1" smtClean="0"/>
              <a:t>javax.servlet.ServletContainerInitializer</a:t>
            </a:r>
            <a:r>
              <a:rPr lang="zh-CN" altLang="en-US" b="1" dirty="0" smtClean="0"/>
              <a:t>优先级最高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711</Words>
  <Application>Microsoft Office PowerPoint</Application>
  <PresentationFormat>全屏显示(4:3)</PresentationFormat>
  <Paragraphs>107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weijian.zhongwj</dc:creator>
  <cp:lastModifiedBy>weijian.zhongwj</cp:lastModifiedBy>
  <cp:revision>72</cp:revision>
  <dcterms:created xsi:type="dcterms:W3CDTF">2013-02-14T08:14:42Z</dcterms:created>
  <dcterms:modified xsi:type="dcterms:W3CDTF">2013-02-18T10:27:48Z</dcterms:modified>
</cp:coreProperties>
</file>