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239" autoAdjust="0"/>
    <p:restoredTop sz="89770" autoAdjust="0"/>
  </p:normalViewPr>
  <p:slideViewPr>
    <p:cSldViewPr>
      <p:cViewPr>
        <p:scale>
          <a:sx n="100" d="100"/>
          <a:sy n="100" d="100"/>
        </p:scale>
        <p:origin x="-1932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转正工作汇报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zhangxin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 smtClean="0"/>
              <a:t>了解</a:t>
            </a:r>
            <a:r>
              <a:rPr lang="en-US" altLang="zh-CN" dirty="0" err="1" smtClean="0"/>
              <a:t>Hisir</a:t>
            </a:r>
            <a:r>
              <a:rPr lang="zh-CN" altLang="en-US" dirty="0" smtClean="0"/>
              <a:t>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主要模块功能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底层通讯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mqtt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服务器交互</a:t>
            </a:r>
            <a:r>
              <a:rPr lang="en-US" altLang="zh-CN" dirty="0" smtClean="0"/>
              <a:t>APIs</a:t>
            </a:r>
          </a:p>
          <a:p>
            <a:r>
              <a:rPr lang="zh-CN" altLang="en-US" dirty="0" smtClean="0"/>
              <a:t>架构重构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包结构调整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Eventbus</a:t>
            </a:r>
            <a:r>
              <a:rPr lang="zh-CN" altLang="en-US" dirty="0" smtClean="0"/>
              <a:t>过渡依赖导致的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定位等问题</a:t>
            </a:r>
            <a:endParaRPr lang="en-US" altLang="zh-CN" dirty="0" smtClean="0"/>
          </a:p>
          <a:p>
            <a:r>
              <a:rPr lang="zh-CN" altLang="en-US" dirty="0" smtClean="0"/>
              <a:t>进程保活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见测试结果</a:t>
            </a:r>
            <a:endParaRPr lang="en-US" altLang="zh-CN" dirty="0" smtClean="0"/>
          </a:p>
          <a:p>
            <a:r>
              <a:rPr lang="zh-CN" altLang="en-US" dirty="0" smtClean="0"/>
              <a:t>后续技术</a:t>
            </a:r>
            <a:r>
              <a:rPr lang="zh-CN" altLang="en-US" dirty="0" smtClean="0"/>
              <a:t>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日志收集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用户行为统计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 smtClean="0"/>
              <a:t>MVC</a:t>
            </a:r>
            <a:r>
              <a:rPr lang="zh-CN" altLang="en-US" dirty="0" smtClean="0"/>
              <a:t>→</a:t>
            </a:r>
            <a:r>
              <a:rPr lang="en-US" altLang="zh-CN" dirty="0" smtClean="0"/>
              <a:t>MVP</a:t>
            </a:r>
            <a:r>
              <a:rPr lang="zh-CN" altLang="en-US" dirty="0" smtClean="0"/>
              <a:t>演进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为进一步解耦和模块化测试做准备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</a:t>
            </a:r>
            <a:r>
              <a:rPr lang="zh-CN" altLang="en-US" dirty="0" smtClean="0"/>
              <a:t>访问引入</a:t>
            </a:r>
            <a:r>
              <a:rPr lang="en-US" altLang="zh-CN" dirty="0" smtClean="0"/>
              <a:t>retrofit</a:t>
            </a:r>
          </a:p>
          <a:p>
            <a:pPr lvl="1"/>
            <a:r>
              <a:rPr lang="en-US" altLang="zh-CN" dirty="0" err="1" smtClean="0"/>
              <a:t>RxJava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RxAndroid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RxBus</a:t>
            </a:r>
            <a:r>
              <a:rPr lang="zh-CN" altLang="en-US" dirty="0" smtClean="0"/>
              <a:t>使得代码逻辑更清晰</a:t>
            </a:r>
            <a:r>
              <a:rPr lang="en-US" altLang="zh-CN" dirty="0" smtClean="0"/>
              <a:t>,</a:t>
            </a:r>
            <a:r>
              <a:rPr lang="zh-CN" altLang="en-US" dirty="0" smtClean="0"/>
              <a:t>轻松处理异步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封装</a:t>
            </a:r>
            <a:r>
              <a:rPr lang="en-US" altLang="zh-CN" dirty="0" smtClean="0"/>
              <a:t>Common</a:t>
            </a:r>
            <a:r>
              <a:rPr lang="zh-CN" altLang="en-US" dirty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r>
              <a:rPr lang="en-US" altLang="zh-CN" dirty="0" smtClean="0"/>
              <a:t>, </a:t>
            </a:r>
            <a:r>
              <a:rPr lang="zh-CN" altLang="en-US" dirty="0"/>
              <a:t>最</a:t>
            </a:r>
            <a:r>
              <a:rPr lang="zh-CN" altLang="en-US" dirty="0" smtClean="0"/>
              <a:t>重要的是针对</a:t>
            </a:r>
            <a:r>
              <a:rPr lang="en-US" altLang="zh-CN" dirty="0" err="1" smtClean="0"/>
              <a:t>RecyclerView</a:t>
            </a:r>
            <a:r>
              <a:rPr lang="zh-CN" altLang="en-US" dirty="0" smtClean="0"/>
              <a:t>的封装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复用</a:t>
            </a:r>
            <a:endParaRPr lang="en-US" altLang="zh-CN" dirty="0"/>
          </a:p>
          <a:p>
            <a:pPr lvl="1"/>
            <a:r>
              <a:rPr lang="zh-CN" altLang="en-US" dirty="0" smtClean="0"/>
              <a:t>性能优化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启动速度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加载速度</a:t>
            </a:r>
            <a:r>
              <a:rPr lang="en-US" altLang="zh-CN" dirty="0" smtClean="0"/>
              <a:t>, UI</a:t>
            </a:r>
            <a:r>
              <a:rPr lang="zh-CN" altLang="en-US" dirty="0" smtClean="0"/>
              <a:t>卡顿</a:t>
            </a:r>
            <a:r>
              <a:rPr lang="en-US" altLang="zh-CN" dirty="0" smtClean="0"/>
              <a:t>, 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pretty(</a:t>
            </a:r>
            <a:r>
              <a:rPr lang="zh-CN" altLang="en-US" dirty="0" smtClean="0"/>
              <a:t>严格对应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设计图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进程保活持续研究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7.+, </a:t>
            </a:r>
            <a:r>
              <a:rPr lang="zh-CN" altLang="en-US" dirty="0" smtClean="0"/>
              <a:t>厂商</a:t>
            </a:r>
            <a:r>
              <a:rPr lang="en-US" altLang="zh-CN" dirty="0" smtClean="0"/>
              <a:t>rom</a:t>
            </a:r>
          </a:p>
          <a:p>
            <a:pPr lvl="2"/>
            <a:r>
              <a:rPr lang="zh-CN" altLang="en-US" dirty="0" smtClean="0"/>
              <a:t>加入</a:t>
            </a:r>
            <a:r>
              <a:rPr lang="en-US" altLang="zh-CN" dirty="0" err="1" smtClean="0"/>
              <a:t>jobservice</a:t>
            </a:r>
            <a:r>
              <a:rPr lang="en-US" altLang="zh-CN" dirty="0" smtClean="0"/>
              <a:t>, </a:t>
            </a:r>
            <a:r>
              <a:rPr lang="zh-CN" altLang="en-US" dirty="0" smtClean="0"/>
              <a:t>带有唤醒路径的第三方推送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等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jpush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研究一些大应用的广播等漏洞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以监听唤醒本应用</a:t>
            </a:r>
            <a:endParaRPr lang="en-US" altLang="zh-CN" dirty="0" smtClean="0"/>
          </a:p>
          <a:p>
            <a:r>
              <a:rPr lang="zh-CN" altLang="en-US" dirty="0" smtClean="0"/>
              <a:t>附录</a:t>
            </a:r>
            <a:endParaRPr lang="en-US" altLang="zh-CN" dirty="0"/>
          </a:p>
          <a:p>
            <a:pPr lvl="1"/>
            <a:r>
              <a:rPr lang="zh-CN" altLang="en-US" dirty="0" smtClean="0"/>
              <a:t>进程保活设计图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7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新架构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764704"/>
            <a:ext cx="9580053" cy="13825536"/>
          </a:xfrm>
        </p:spPr>
      </p:pic>
    </p:spTree>
    <p:extLst>
      <p:ext uri="{BB962C8B-B14F-4D97-AF65-F5344CB8AC3E}">
        <p14:creationId xmlns:p14="http://schemas.microsoft.com/office/powerpoint/2010/main" val="222746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保活测试结果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40760" cy="7377470"/>
          </a:xfrm>
        </p:spPr>
      </p:pic>
    </p:spTree>
    <p:extLst>
      <p:ext uri="{BB962C8B-B14F-4D97-AF65-F5344CB8AC3E}">
        <p14:creationId xmlns:p14="http://schemas.microsoft.com/office/powerpoint/2010/main" val="125445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6752"/>
            <a:ext cx="3187963" cy="669674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68760"/>
            <a:ext cx="868042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164</Words>
  <Application>Microsoft Office PowerPoint</Application>
  <PresentationFormat>全屏显示(4:3)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转正工作汇报</vt:lpstr>
      <vt:lpstr>概要</vt:lpstr>
      <vt:lpstr>新架构</vt:lpstr>
      <vt:lpstr>保活测试结果</vt:lpstr>
      <vt:lpstr>附录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xfast</dc:creator>
  <cp:lastModifiedBy>xfast</cp:lastModifiedBy>
  <cp:revision>12</cp:revision>
  <dcterms:created xsi:type="dcterms:W3CDTF">2016-11-18T01:46:20Z</dcterms:created>
  <dcterms:modified xsi:type="dcterms:W3CDTF">2016-11-21T02:40:12Z</dcterms:modified>
</cp:coreProperties>
</file>