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91" r:id="rId5"/>
    <p:sldMasterId id="2147483710" r:id="rId6"/>
  </p:sldMasterIdLst>
  <p:notesMasterIdLst>
    <p:notesMasterId r:id="rId20"/>
  </p:notesMasterIdLst>
  <p:sldIdLst>
    <p:sldId id="294" r:id="rId7"/>
    <p:sldId id="295" r:id="rId8"/>
    <p:sldId id="297" r:id="rId9"/>
    <p:sldId id="308" r:id="rId10"/>
    <p:sldId id="299" r:id="rId11"/>
    <p:sldId id="315" r:id="rId12"/>
    <p:sldId id="309" r:id="rId13"/>
    <p:sldId id="316" r:id="rId14"/>
    <p:sldId id="305" r:id="rId15"/>
    <p:sldId id="317" r:id="rId16"/>
    <p:sldId id="306" r:id="rId17"/>
    <p:sldId id="296" r:id="rId18"/>
    <p:sldId id="30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image" Target="../media/image3.png"/><Relationship Id="rId5" Type="http://schemas.openxmlformats.org/officeDocument/2006/relationships/tags" Target="../tags/tag135.xml"/><Relationship Id="rId4" Type="http://schemas.openxmlformats.org/officeDocument/2006/relationships/image" Target="../media/image2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3" Type="http://schemas.openxmlformats.org/officeDocument/2006/relationships/image" Target="../media/image4.png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image" Target="../media/image3.png"/><Relationship Id="rId5" Type="http://schemas.openxmlformats.org/officeDocument/2006/relationships/tags" Target="../tags/tag154.xml"/><Relationship Id="rId4" Type="http://schemas.openxmlformats.org/officeDocument/2006/relationships/image" Target="../media/image2.png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image" Target="../media/image3.png"/><Relationship Id="rId5" Type="http://schemas.openxmlformats.org/officeDocument/2006/relationships/tags" Target="../tags/tag163.xm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image" Target="../media/image3.png"/><Relationship Id="rId5" Type="http://schemas.openxmlformats.org/officeDocument/2006/relationships/tags" Target="../tags/tag174.xml"/><Relationship Id="rId4" Type="http://schemas.openxmlformats.org/officeDocument/2006/relationships/image" Target="../media/image2.pn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image" Target="../media/image3.png"/><Relationship Id="rId5" Type="http://schemas.openxmlformats.org/officeDocument/2006/relationships/tags" Target="../tags/tag184.xml"/><Relationship Id="rId4" Type="http://schemas.openxmlformats.org/officeDocument/2006/relationships/image" Target="../media/image2.png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image" Target="../media/image3.png"/><Relationship Id="rId6" Type="http://schemas.openxmlformats.org/officeDocument/2006/relationships/tags" Target="../tags/tag194.xml"/><Relationship Id="rId5" Type="http://schemas.openxmlformats.org/officeDocument/2006/relationships/image" Target="../media/image2.png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image" Target="../media/image3.png"/><Relationship Id="rId6" Type="http://schemas.openxmlformats.org/officeDocument/2006/relationships/tags" Target="../tags/tag203.xml"/><Relationship Id="rId5" Type="http://schemas.openxmlformats.org/officeDocument/2006/relationships/image" Target="../media/image2.png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image" Target="../media/image3.png"/><Relationship Id="rId4" Type="http://schemas.openxmlformats.org/officeDocument/2006/relationships/tags" Target="../tags/tag216.xml"/><Relationship Id="rId3" Type="http://schemas.openxmlformats.org/officeDocument/2006/relationships/image" Target="../media/image2.png"/><Relationship Id="rId2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image" Target="../media/image3.png"/><Relationship Id="rId5" Type="http://schemas.openxmlformats.org/officeDocument/2006/relationships/tags" Target="../tags/tag223.xml"/><Relationship Id="rId4" Type="http://schemas.openxmlformats.org/officeDocument/2006/relationships/image" Target="../media/image2.png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image" Target="../media/image3.png"/><Relationship Id="rId5" Type="http://schemas.openxmlformats.org/officeDocument/2006/relationships/tags" Target="../tags/tag231.xml"/><Relationship Id="rId4" Type="http://schemas.openxmlformats.org/officeDocument/2006/relationships/image" Target="../media/image2.png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2" Type="http://schemas.openxmlformats.org/officeDocument/2006/relationships/tags" Target="../tags/tag237.xml"/><Relationship Id="rId11" Type="http://schemas.openxmlformats.org/officeDocument/2006/relationships/tags" Target="../tags/tag236.xml"/><Relationship Id="rId10" Type="http://schemas.openxmlformats.org/officeDocument/2006/relationships/tags" Target="../tags/tag235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image" Target="../media/image3.png"/><Relationship Id="rId5" Type="http://schemas.openxmlformats.org/officeDocument/2006/relationships/tags" Target="../tags/tag240.xml"/><Relationship Id="rId4" Type="http://schemas.openxmlformats.org/officeDocument/2006/relationships/image" Target="../media/image2.png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image" Target="../media/image3.png"/><Relationship Id="rId5" Type="http://schemas.openxmlformats.org/officeDocument/2006/relationships/tags" Target="../tags/tag249.xml"/><Relationship Id="rId4" Type="http://schemas.openxmlformats.org/officeDocument/2006/relationships/image" Target="../media/image2.png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image" Target="../media/image3.png"/><Relationship Id="rId5" Type="http://schemas.openxmlformats.org/officeDocument/2006/relationships/tags" Target="../tags/tag258.xml"/><Relationship Id="rId4" Type="http://schemas.openxmlformats.org/officeDocument/2006/relationships/image" Target="../media/image5.png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4" Type="http://schemas.openxmlformats.org/officeDocument/2006/relationships/tags" Target="../tags/tag266.xml"/><Relationship Id="rId13" Type="http://schemas.openxmlformats.org/officeDocument/2006/relationships/tags" Target="../tags/tag265.xml"/><Relationship Id="rId12" Type="http://schemas.openxmlformats.org/officeDocument/2006/relationships/tags" Target="../tags/tag26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image" Target="../media/image3.png"/><Relationship Id="rId5" Type="http://schemas.openxmlformats.org/officeDocument/2006/relationships/tags" Target="../tags/tag269.xml"/><Relationship Id="rId4" Type="http://schemas.openxmlformats.org/officeDocument/2006/relationships/image" Target="../media/image2.png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image" Target="../media/image3.png"/><Relationship Id="rId5" Type="http://schemas.openxmlformats.org/officeDocument/2006/relationships/tags" Target="../tags/tag291.xml"/><Relationship Id="rId4" Type="http://schemas.openxmlformats.org/officeDocument/2006/relationships/image" Target="../media/image2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3" Type="http://schemas.openxmlformats.org/officeDocument/2006/relationships/image" Target="../media/image4.png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image" Target="../media/image3.png"/><Relationship Id="rId5" Type="http://schemas.openxmlformats.org/officeDocument/2006/relationships/tags" Target="../tags/tag310.xml"/><Relationship Id="rId4" Type="http://schemas.openxmlformats.org/officeDocument/2006/relationships/image" Target="../media/image2.png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2" Type="http://schemas.openxmlformats.org/officeDocument/2006/relationships/tags" Target="../tags/tag316.xml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image" Target="../media/image3.png"/><Relationship Id="rId5" Type="http://schemas.openxmlformats.org/officeDocument/2006/relationships/tags" Target="../tags/tag319.xml"/><Relationship Id="rId4" Type="http://schemas.openxmlformats.org/officeDocument/2006/relationships/image" Target="../media/image2.png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image" Target="../media/image3.png"/><Relationship Id="rId5" Type="http://schemas.openxmlformats.org/officeDocument/2006/relationships/tags" Target="../tags/tag330.xml"/><Relationship Id="rId4" Type="http://schemas.openxmlformats.org/officeDocument/2006/relationships/image" Target="../media/image2.png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0" Type="http://schemas.openxmlformats.org/officeDocument/2006/relationships/tags" Target="../tags/tag334.xml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343.xml"/><Relationship Id="rId8" Type="http://schemas.openxmlformats.org/officeDocument/2006/relationships/tags" Target="../tags/tag342.xml"/><Relationship Id="rId7" Type="http://schemas.openxmlformats.org/officeDocument/2006/relationships/tags" Target="../tags/tag341.xml"/><Relationship Id="rId6" Type="http://schemas.openxmlformats.org/officeDocument/2006/relationships/image" Target="../media/image3.png"/><Relationship Id="rId5" Type="http://schemas.openxmlformats.org/officeDocument/2006/relationships/tags" Target="../tags/tag340.xml"/><Relationship Id="rId4" Type="http://schemas.openxmlformats.org/officeDocument/2006/relationships/image" Target="../media/image2.png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2" Type="http://schemas.openxmlformats.org/officeDocument/2006/relationships/tags" Target="../tags/tag346.xml"/><Relationship Id="rId11" Type="http://schemas.openxmlformats.org/officeDocument/2006/relationships/tags" Target="../tags/tag345.xml"/><Relationship Id="rId10" Type="http://schemas.openxmlformats.org/officeDocument/2006/relationships/tags" Target="../tags/tag344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352.xml"/><Relationship Id="rId8" Type="http://schemas.openxmlformats.org/officeDocument/2006/relationships/tags" Target="../tags/tag351.xml"/><Relationship Id="rId7" Type="http://schemas.openxmlformats.org/officeDocument/2006/relationships/image" Target="../media/image3.png"/><Relationship Id="rId6" Type="http://schemas.openxmlformats.org/officeDocument/2006/relationships/tags" Target="../tags/tag350.xml"/><Relationship Id="rId5" Type="http://schemas.openxmlformats.org/officeDocument/2006/relationships/image" Target="../media/image2.png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2" Type="http://schemas.openxmlformats.org/officeDocument/2006/relationships/tags" Target="../tags/tag355.xml"/><Relationship Id="rId11" Type="http://schemas.openxmlformats.org/officeDocument/2006/relationships/tags" Target="../tags/tag354.xml"/><Relationship Id="rId10" Type="http://schemas.openxmlformats.org/officeDocument/2006/relationships/tags" Target="../tags/tag353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image" Target="../media/image3.png"/><Relationship Id="rId6" Type="http://schemas.openxmlformats.org/officeDocument/2006/relationships/tags" Target="../tags/tag359.xml"/><Relationship Id="rId5" Type="http://schemas.openxmlformats.org/officeDocument/2006/relationships/image" Target="../media/image2.png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tags" Target="../tags/tag375.xml"/><Relationship Id="rId7" Type="http://schemas.openxmlformats.org/officeDocument/2006/relationships/tags" Target="../tags/tag374.xml"/><Relationship Id="rId6" Type="http://schemas.openxmlformats.org/officeDocument/2006/relationships/tags" Target="../tags/tag373.xml"/><Relationship Id="rId5" Type="http://schemas.openxmlformats.org/officeDocument/2006/relationships/image" Target="../media/image3.png"/><Relationship Id="rId4" Type="http://schemas.openxmlformats.org/officeDocument/2006/relationships/tags" Target="../tags/tag372.xml"/><Relationship Id="rId3" Type="http://schemas.openxmlformats.org/officeDocument/2006/relationships/image" Target="../media/image2.png"/><Relationship Id="rId2" Type="http://schemas.openxmlformats.org/officeDocument/2006/relationships/tags" Target="../tags/tag371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382.xml"/><Relationship Id="rId8" Type="http://schemas.openxmlformats.org/officeDocument/2006/relationships/tags" Target="../tags/tag381.xml"/><Relationship Id="rId7" Type="http://schemas.openxmlformats.org/officeDocument/2006/relationships/tags" Target="../tags/tag380.xml"/><Relationship Id="rId6" Type="http://schemas.openxmlformats.org/officeDocument/2006/relationships/image" Target="../media/image3.png"/><Relationship Id="rId5" Type="http://schemas.openxmlformats.org/officeDocument/2006/relationships/tags" Target="../tags/tag379.xml"/><Relationship Id="rId4" Type="http://schemas.openxmlformats.org/officeDocument/2006/relationships/image" Target="../media/image2.png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1" Type="http://schemas.openxmlformats.org/officeDocument/2006/relationships/tags" Target="../tags/tag384.xml"/><Relationship Id="rId10" Type="http://schemas.openxmlformats.org/officeDocument/2006/relationships/tags" Target="../tags/tag383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image" Target="../media/image3.png"/><Relationship Id="rId5" Type="http://schemas.openxmlformats.org/officeDocument/2006/relationships/tags" Target="../tags/tag387.xml"/><Relationship Id="rId4" Type="http://schemas.openxmlformats.org/officeDocument/2006/relationships/image" Target="../media/image2.png"/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2" Type="http://schemas.openxmlformats.org/officeDocument/2006/relationships/tags" Target="../tags/tag393.xml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image" Target="../media/image3.png"/><Relationship Id="rId5" Type="http://schemas.openxmlformats.org/officeDocument/2006/relationships/tags" Target="../tags/tag396.xml"/><Relationship Id="rId4" Type="http://schemas.openxmlformats.org/officeDocument/2006/relationships/image" Target="../media/image2.png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2" Type="http://schemas.openxmlformats.org/officeDocument/2006/relationships/tags" Target="../tags/tag402.xml"/><Relationship Id="rId11" Type="http://schemas.openxmlformats.org/officeDocument/2006/relationships/tags" Target="../tags/tag401.xml"/><Relationship Id="rId10" Type="http://schemas.openxmlformats.org/officeDocument/2006/relationships/tags" Target="../tags/tag400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408.xml"/><Relationship Id="rId8" Type="http://schemas.openxmlformats.org/officeDocument/2006/relationships/tags" Target="../tags/tag407.xml"/><Relationship Id="rId7" Type="http://schemas.openxmlformats.org/officeDocument/2006/relationships/tags" Target="../tags/tag406.xml"/><Relationship Id="rId6" Type="http://schemas.openxmlformats.org/officeDocument/2006/relationships/image" Target="../media/image3.png"/><Relationship Id="rId5" Type="http://schemas.openxmlformats.org/officeDocument/2006/relationships/tags" Target="../tags/tag405.xml"/><Relationship Id="rId4" Type="http://schemas.openxmlformats.org/officeDocument/2006/relationships/image" Target="../media/image2.png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2" Type="http://schemas.openxmlformats.org/officeDocument/2006/relationships/tags" Target="../tags/tag411.xml"/><Relationship Id="rId11" Type="http://schemas.openxmlformats.org/officeDocument/2006/relationships/tags" Target="../tags/tag410.xml"/><Relationship Id="rId10" Type="http://schemas.openxmlformats.org/officeDocument/2006/relationships/tags" Target="../tags/tag409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image" Target="../media/image3.png"/><Relationship Id="rId5" Type="http://schemas.openxmlformats.org/officeDocument/2006/relationships/tags" Target="../tags/tag414.xml"/><Relationship Id="rId4" Type="http://schemas.openxmlformats.org/officeDocument/2006/relationships/image" Target="../media/image5.png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4" Type="http://schemas.openxmlformats.org/officeDocument/2006/relationships/tags" Target="../tags/tag422.xml"/><Relationship Id="rId13" Type="http://schemas.openxmlformats.org/officeDocument/2006/relationships/tags" Target="../tags/tag421.xml"/><Relationship Id="rId12" Type="http://schemas.openxmlformats.org/officeDocument/2006/relationships/tags" Target="../tags/tag420.xml"/><Relationship Id="rId11" Type="http://schemas.openxmlformats.org/officeDocument/2006/relationships/tags" Target="../tags/tag419.xml"/><Relationship Id="rId10" Type="http://schemas.openxmlformats.org/officeDocument/2006/relationships/tags" Target="../tags/tag418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image" Target="../media/image3.png"/><Relationship Id="rId5" Type="http://schemas.openxmlformats.org/officeDocument/2006/relationships/tags" Target="../tags/tag425.xml"/><Relationship Id="rId4" Type="http://schemas.openxmlformats.org/officeDocument/2006/relationships/image" Target="../media/image2.png"/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tags" Target="../tags/tag442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image" Target="../media/image3.png"/><Relationship Id="rId5" Type="http://schemas.openxmlformats.org/officeDocument/2006/relationships/tags" Target="../tags/tag447.xml"/><Relationship Id="rId4" Type="http://schemas.openxmlformats.org/officeDocument/2006/relationships/image" Target="../media/image2.png"/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1" Type="http://schemas.openxmlformats.org/officeDocument/2006/relationships/tags" Target="../tags/tag452.xml"/><Relationship Id="rId10" Type="http://schemas.openxmlformats.org/officeDocument/2006/relationships/tags" Target="../tags/tag451.xml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460.xml"/><Relationship Id="rId8" Type="http://schemas.openxmlformats.org/officeDocument/2006/relationships/tags" Target="../tags/tag459.xml"/><Relationship Id="rId7" Type="http://schemas.openxmlformats.org/officeDocument/2006/relationships/tags" Target="../tags/tag458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3" Type="http://schemas.openxmlformats.org/officeDocument/2006/relationships/image" Target="../media/image4.png"/><Relationship Id="rId12" Type="http://schemas.openxmlformats.org/officeDocument/2006/relationships/tags" Target="../tags/tag463.xml"/><Relationship Id="rId11" Type="http://schemas.openxmlformats.org/officeDocument/2006/relationships/tags" Target="../tags/tag462.xml"/><Relationship Id="rId10" Type="http://schemas.openxmlformats.org/officeDocument/2006/relationships/tags" Target="../tags/tag461.xml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image" Target="../media/image3.png"/><Relationship Id="rId5" Type="http://schemas.openxmlformats.org/officeDocument/2006/relationships/tags" Target="../tags/tag466.xml"/><Relationship Id="rId4" Type="http://schemas.openxmlformats.org/officeDocument/2006/relationships/image" Target="../media/image2.png"/><Relationship Id="rId3" Type="http://schemas.openxmlformats.org/officeDocument/2006/relationships/tags" Target="../tags/tag465.xml"/><Relationship Id="rId2" Type="http://schemas.openxmlformats.org/officeDocument/2006/relationships/tags" Target="../tags/tag464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image" Target="../media/image3.png"/><Relationship Id="rId5" Type="http://schemas.openxmlformats.org/officeDocument/2006/relationships/tags" Target="../tags/tag475.xml"/><Relationship Id="rId4" Type="http://schemas.openxmlformats.org/officeDocument/2006/relationships/image" Target="../media/image2.png"/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4" Type="http://schemas.openxmlformats.org/officeDocument/2006/relationships/tags" Target="../tags/tag483.xml"/><Relationship Id="rId13" Type="http://schemas.openxmlformats.org/officeDocument/2006/relationships/tags" Target="../tags/tag482.xml"/><Relationship Id="rId12" Type="http://schemas.openxmlformats.org/officeDocument/2006/relationships/tags" Target="../tags/tag481.xml"/><Relationship Id="rId11" Type="http://schemas.openxmlformats.org/officeDocument/2006/relationships/tags" Target="../tags/tag480.xml"/><Relationship Id="rId10" Type="http://schemas.openxmlformats.org/officeDocument/2006/relationships/tags" Target="../tags/tag479.xml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tags" Target="../tags/tag487.xml"/><Relationship Id="rId6" Type="http://schemas.openxmlformats.org/officeDocument/2006/relationships/image" Target="../media/image3.png"/><Relationship Id="rId5" Type="http://schemas.openxmlformats.org/officeDocument/2006/relationships/tags" Target="../tags/tag486.xml"/><Relationship Id="rId4" Type="http://schemas.openxmlformats.org/officeDocument/2006/relationships/image" Target="../media/image2.png"/><Relationship Id="rId3" Type="http://schemas.openxmlformats.org/officeDocument/2006/relationships/tags" Target="../tags/tag485.xml"/><Relationship Id="rId2" Type="http://schemas.openxmlformats.org/officeDocument/2006/relationships/tags" Target="../tags/tag484.xml"/><Relationship Id="rId10" Type="http://schemas.openxmlformats.org/officeDocument/2006/relationships/tags" Target="../tags/tag490.xml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499.xml"/><Relationship Id="rId8" Type="http://schemas.openxmlformats.org/officeDocument/2006/relationships/tags" Target="../tags/tag498.xml"/><Relationship Id="rId7" Type="http://schemas.openxmlformats.org/officeDocument/2006/relationships/tags" Target="../tags/tag497.xml"/><Relationship Id="rId6" Type="http://schemas.openxmlformats.org/officeDocument/2006/relationships/image" Target="../media/image3.png"/><Relationship Id="rId5" Type="http://schemas.openxmlformats.org/officeDocument/2006/relationships/tags" Target="../tags/tag496.xml"/><Relationship Id="rId4" Type="http://schemas.openxmlformats.org/officeDocument/2006/relationships/image" Target="../media/image2.png"/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2" Type="http://schemas.openxmlformats.org/officeDocument/2006/relationships/tags" Target="../tags/tag502.xml"/><Relationship Id="rId11" Type="http://schemas.openxmlformats.org/officeDocument/2006/relationships/tags" Target="../tags/tag501.xml"/><Relationship Id="rId10" Type="http://schemas.openxmlformats.org/officeDocument/2006/relationships/tags" Target="../tags/tag500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508.xml"/><Relationship Id="rId8" Type="http://schemas.openxmlformats.org/officeDocument/2006/relationships/tags" Target="../tags/tag507.xml"/><Relationship Id="rId7" Type="http://schemas.openxmlformats.org/officeDocument/2006/relationships/image" Target="../media/image3.png"/><Relationship Id="rId6" Type="http://schemas.openxmlformats.org/officeDocument/2006/relationships/tags" Target="../tags/tag506.xml"/><Relationship Id="rId5" Type="http://schemas.openxmlformats.org/officeDocument/2006/relationships/image" Target="../media/image2.png"/><Relationship Id="rId4" Type="http://schemas.openxmlformats.org/officeDocument/2006/relationships/tags" Target="../tags/tag505.xml"/><Relationship Id="rId3" Type="http://schemas.openxmlformats.org/officeDocument/2006/relationships/tags" Target="../tags/tag504.xml"/><Relationship Id="rId2" Type="http://schemas.openxmlformats.org/officeDocument/2006/relationships/tags" Target="../tags/tag503.xml"/><Relationship Id="rId12" Type="http://schemas.openxmlformats.org/officeDocument/2006/relationships/tags" Target="../tags/tag511.xml"/><Relationship Id="rId11" Type="http://schemas.openxmlformats.org/officeDocument/2006/relationships/tags" Target="../tags/tag510.xml"/><Relationship Id="rId10" Type="http://schemas.openxmlformats.org/officeDocument/2006/relationships/tags" Target="../tags/tag509.xml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517.xml"/><Relationship Id="rId8" Type="http://schemas.openxmlformats.org/officeDocument/2006/relationships/tags" Target="../tags/tag516.xml"/><Relationship Id="rId7" Type="http://schemas.openxmlformats.org/officeDocument/2006/relationships/image" Target="../media/image3.png"/><Relationship Id="rId6" Type="http://schemas.openxmlformats.org/officeDocument/2006/relationships/tags" Target="../tags/tag515.xml"/><Relationship Id="rId5" Type="http://schemas.openxmlformats.org/officeDocument/2006/relationships/image" Target="../media/image2.png"/><Relationship Id="rId4" Type="http://schemas.openxmlformats.org/officeDocument/2006/relationships/tags" Target="../tags/tag514.xml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1" Type="http://schemas.openxmlformats.org/officeDocument/2006/relationships/tags" Target="../tags/tag519.xml"/><Relationship Id="rId10" Type="http://schemas.openxmlformats.org/officeDocument/2006/relationships/tags" Target="../tags/tag518.xml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526.xml"/><Relationship Id="rId7" Type="http://schemas.openxmlformats.org/officeDocument/2006/relationships/tags" Target="../tags/tag525.xml"/><Relationship Id="rId6" Type="http://schemas.openxmlformats.org/officeDocument/2006/relationships/tags" Target="../tags/tag524.xml"/><Relationship Id="rId5" Type="http://schemas.openxmlformats.org/officeDocument/2006/relationships/tags" Target="../tags/tag523.xml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532.xml"/><Relationship Id="rId8" Type="http://schemas.openxmlformats.org/officeDocument/2006/relationships/tags" Target="../tags/tag531.xml"/><Relationship Id="rId7" Type="http://schemas.openxmlformats.org/officeDocument/2006/relationships/tags" Target="../tags/tag530.xml"/><Relationship Id="rId6" Type="http://schemas.openxmlformats.org/officeDocument/2006/relationships/tags" Target="../tags/tag529.xml"/><Relationship Id="rId5" Type="http://schemas.openxmlformats.org/officeDocument/2006/relationships/image" Target="../media/image3.png"/><Relationship Id="rId4" Type="http://schemas.openxmlformats.org/officeDocument/2006/relationships/tags" Target="../tags/tag528.xml"/><Relationship Id="rId3" Type="http://schemas.openxmlformats.org/officeDocument/2006/relationships/image" Target="../media/image2.png"/><Relationship Id="rId2" Type="http://schemas.openxmlformats.org/officeDocument/2006/relationships/tags" Target="../tags/tag527.xml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538.xml"/><Relationship Id="rId8" Type="http://schemas.openxmlformats.org/officeDocument/2006/relationships/tags" Target="../tags/tag537.xml"/><Relationship Id="rId7" Type="http://schemas.openxmlformats.org/officeDocument/2006/relationships/tags" Target="../tags/tag536.xml"/><Relationship Id="rId6" Type="http://schemas.openxmlformats.org/officeDocument/2006/relationships/image" Target="../media/image3.png"/><Relationship Id="rId5" Type="http://schemas.openxmlformats.org/officeDocument/2006/relationships/tags" Target="../tags/tag535.xml"/><Relationship Id="rId4" Type="http://schemas.openxmlformats.org/officeDocument/2006/relationships/image" Target="../media/image2.png"/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1" Type="http://schemas.openxmlformats.org/officeDocument/2006/relationships/tags" Target="../tags/tag540.xml"/><Relationship Id="rId10" Type="http://schemas.openxmlformats.org/officeDocument/2006/relationships/tags" Target="../tags/tag539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546.xml"/><Relationship Id="rId8" Type="http://schemas.openxmlformats.org/officeDocument/2006/relationships/tags" Target="../tags/tag545.xml"/><Relationship Id="rId7" Type="http://schemas.openxmlformats.org/officeDocument/2006/relationships/tags" Target="../tags/tag544.xml"/><Relationship Id="rId6" Type="http://schemas.openxmlformats.org/officeDocument/2006/relationships/image" Target="../media/image3.png"/><Relationship Id="rId5" Type="http://schemas.openxmlformats.org/officeDocument/2006/relationships/tags" Target="../tags/tag543.xml"/><Relationship Id="rId4" Type="http://schemas.openxmlformats.org/officeDocument/2006/relationships/image" Target="../media/image2.png"/><Relationship Id="rId3" Type="http://schemas.openxmlformats.org/officeDocument/2006/relationships/tags" Target="../tags/tag542.xml"/><Relationship Id="rId2" Type="http://schemas.openxmlformats.org/officeDocument/2006/relationships/tags" Target="../tags/tag541.xml"/><Relationship Id="rId12" Type="http://schemas.openxmlformats.org/officeDocument/2006/relationships/tags" Target="../tags/tag549.xml"/><Relationship Id="rId11" Type="http://schemas.openxmlformats.org/officeDocument/2006/relationships/tags" Target="../tags/tag548.xml"/><Relationship Id="rId10" Type="http://schemas.openxmlformats.org/officeDocument/2006/relationships/tags" Target="../tags/tag547.xml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555.xml"/><Relationship Id="rId8" Type="http://schemas.openxmlformats.org/officeDocument/2006/relationships/tags" Target="../tags/tag554.xml"/><Relationship Id="rId7" Type="http://schemas.openxmlformats.org/officeDocument/2006/relationships/tags" Target="../tags/tag553.xml"/><Relationship Id="rId6" Type="http://schemas.openxmlformats.org/officeDocument/2006/relationships/image" Target="../media/image3.png"/><Relationship Id="rId5" Type="http://schemas.openxmlformats.org/officeDocument/2006/relationships/tags" Target="../tags/tag552.xml"/><Relationship Id="rId4" Type="http://schemas.openxmlformats.org/officeDocument/2006/relationships/image" Target="../media/image2.png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564.xml"/><Relationship Id="rId8" Type="http://schemas.openxmlformats.org/officeDocument/2006/relationships/tags" Target="../tags/tag563.xml"/><Relationship Id="rId7" Type="http://schemas.openxmlformats.org/officeDocument/2006/relationships/tags" Target="../tags/tag562.xml"/><Relationship Id="rId6" Type="http://schemas.openxmlformats.org/officeDocument/2006/relationships/image" Target="../media/image3.png"/><Relationship Id="rId5" Type="http://schemas.openxmlformats.org/officeDocument/2006/relationships/tags" Target="../tags/tag561.xml"/><Relationship Id="rId4" Type="http://schemas.openxmlformats.org/officeDocument/2006/relationships/image" Target="../media/image2.png"/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2" Type="http://schemas.openxmlformats.org/officeDocument/2006/relationships/tags" Target="../tags/tag567.xml"/><Relationship Id="rId11" Type="http://schemas.openxmlformats.org/officeDocument/2006/relationships/tags" Target="../tags/tag566.xml"/><Relationship Id="rId10" Type="http://schemas.openxmlformats.org/officeDocument/2006/relationships/tags" Target="../tags/tag565.xml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tags" Target="../tags/tag573.xml"/><Relationship Id="rId8" Type="http://schemas.openxmlformats.org/officeDocument/2006/relationships/tags" Target="../tags/tag572.xml"/><Relationship Id="rId7" Type="http://schemas.openxmlformats.org/officeDocument/2006/relationships/tags" Target="../tags/tag571.xml"/><Relationship Id="rId6" Type="http://schemas.openxmlformats.org/officeDocument/2006/relationships/image" Target="../media/image3.png"/><Relationship Id="rId5" Type="http://schemas.openxmlformats.org/officeDocument/2006/relationships/tags" Target="../tags/tag570.xml"/><Relationship Id="rId4" Type="http://schemas.openxmlformats.org/officeDocument/2006/relationships/image" Target="../media/image5.png"/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4" Type="http://schemas.openxmlformats.org/officeDocument/2006/relationships/tags" Target="../tags/tag578.xml"/><Relationship Id="rId13" Type="http://schemas.openxmlformats.org/officeDocument/2006/relationships/tags" Target="../tags/tag577.xml"/><Relationship Id="rId12" Type="http://schemas.openxmlformats.org/officeDocument/2006/relationships/tags" Target="../tags/tag576.xml"/><Relationship Id="rId11" Type="http://schemas.openxmlformats.org/officeDocument/2006/relationships/tags" Target="../tags/tag575.xml"/><Relationship Id="rId10" Type="http://schemas.openxmlformats.org/officeDocument/2006/relationships/tags" Target="../tags/tag574.xml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584.xml"/><Relationship Id="rId8" Type="http://schemas.openxmlformats.org/officeDocument/2006/relationships/tags" Target="../tags/tag583.xml"/><Relationship Id="rId7" Type="http://schemas.openxmlformats.org/officeDocument/2006/relationships/tags" Target="../tags/tag582.xml"/><Relationship Id="rId6" Type="http://schemas.openxmlformats.org/officeDocument/2006/relationships/image" Target="../media/image3.png"/><Relationship Id="rId5" Type="http://schemas.openxmlformats.org/officeDocument/2006/relationships/tags" Target="../tags/tag581.xml"/><Relationship Id="rId4" Type="http://schemas.openxmlformats.org/officeDocument/2006/relationships/image" Target="../media/image2.png"/><Relationship Id="rId3" Type="http://schemas.openxmlformats.org/officeDocument/2006/relationships/tags" Target="../tags/tag580.xml"/><Relationship Id="rId2" Type="http://schemas.openxmlformats.org/officeDocument/2006/relationships/tags" Target="../tags/tag579.xml"/><Relationship Id="rId11" Type="http://schemas.openxmlformats.org/officeDocument/2006/relationships/tags" Target="../tags/tag586.xml"/><Relationship Id="rId10" Type="http://schemas.openxmlformats.org/officeDocument/2006/relationships/tags" Target="../tags/tag585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530029" y="1846729"/>
            <a:ext cx="6449666" cy="98218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spc="600" baseline="0">
                <a:solidFill>
                  <a:schemeClr val="accent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530030" y="2890753"/>
            <a:ext cx="6449665" cy="47549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209584" y="4381977"/>
            <a:ext cx="1642974" cy="476061"/>
          </a:xfrm>
        </p:spPr>
        <p:txBody>
          <a:bodyPr lIns="90000" tIns="46800" rIns="90000" bIns="46800" anchor="ctr">
            <a:normAutofit/>
          </a:bodyPr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8008088" y="4381977"/>
            <a:ext cx="1642974" cy="47606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21"/>
            <a:ext cx="4939682" cy="676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31" name="图片 3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10800000">
            <a:off x="5641141" y="268"/>
            <a:ext cx="858129" cy="633043"/>
            <a:chOff x="5767754" y="6246062"/>
            <a:chExt cx="858129" cy="633043"/>
          </a:xfrm>
        </p:grpSpPr>
        <p:cxnSp>
          <p:nvCxnSpPr>
            <p:cNvPr id="9" name="直接连接符 8"/>
            <p:cNvCxnSpPr/>
            <p:nvPr>
              <p:custDataLst>
                <p:tags r:id="rId3"/>
              </p:custDataLst>
            </p:nvPr>
          </p:nvCxnSpPr>
          <p:spPr>
            <a:xfrm>
              <a:off x="5767754" y="6246062"/>
              <a:ext cx="858129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4"/>
              </p:custDataLst>
            </p:nvPr>
          </p:nvCxnSpPr>
          <p:spPr>
            <a:xfrm>
              <a:off x="5906087" y="6370326"/>
              <a:ext cx="59318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>
              <a:off x="5990495" y="6494590"/>
              <a:ext cx="438442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6"/>
              </p:custDataLst>
            </p:nvPr>
          </p:nvCxnSpPr>
          <p:spPr>
            <a:xfrm>
              <a:off x="6203852" y="6494590"/>
              <a:ext cx="0" cy="38451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390084" y="1625717"/>
            <a:ext cx="5426119" cy="83166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390084" y="2521611"/>
            <a:ext cx="5426119" cy="60621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817875" y="3429000"/>
            <a:ext cx="2478865" cy="3396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32" name="图片 3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7300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73056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73051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sp>
          <p:nvSpPr>
            <p:cNvPr id="53" name="矩形 52"/>
            <p:cNvSpPr/>
            <p:nvPr userDrawn="1">
              <p:custDataLst>
                <p:tags r:id="rId3"/>
              </p:custDataLst>
            </p:nvPr>
          </p:nvSpPr>
          <p:spPr>
            <a:xfrm>
              <a:off x="363220" y="273050"/>
              <a:ext cx="11482070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54" name="组合 53"/>
            <p:cNvGrpSpPr/>
            <p:nvPr userDrawn="1"/>
          </p:nvGrpSpPr>
          <p:grpSpPr>
            <a:xfrm>
              <a:off x="56711" y="96458"/>
              <a:ext cx="12045094" cy="6663571"/>
              <a:chOff x="56711" y="96458"/>
              <a:chExt cx="12045094" cy="6663571"/>
            </a:xfrm>
          </p:grpSpPr>
          <p:pic>
            <p:nvPicPr>
              <p:cNvPr id="55" name="图片 54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1" y="96458"/>
                <a:ext cx="823031" cy="676715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2897" y="5723619"/>
                <a:ext cx="688908" cy="1036410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sp>
          <p:nvSpPr>
            <p:cNvPr id="16" name="矩形 15"/>
            <p:cNvSpPr/>
            <p:nvPr userDrawn="1">
              <p:custDataLst>
                <p:tags r:id="rId3"/>
              </p:custDataLst>
            </p:nvPr>
          </p:nvSpPr>
          <p:spPr>
            <a:xfrm>
              <a:off x="363220" y="273050"/>
              <a:ext cx="11482070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56711" y="96458"/>
              <a:ext cx="12045094" cy="6663571"/>
              <a:chOff x="56711" y="96458"/>
              <a:chExt cx="12045094" cy="6663571"/>
            </a:xfrm>
          </p:grpSpPr>
          <p:pic>
            <p:nvPicPr>
              <p:cNvPr id="18" name="图片 17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1" y="96458"/>
                <a:ext cx="823031" cy="676715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2897" y="5723619"/>
                <a:ext cx="688908" cy="1036410"/>
              </a:xfrm>
              <a:prstGeom prst="rect">
                <a:avLst/>
              </a:prstGeom>
            </p:spPr>
          </p:pic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22065" y="1762699"/>
            <a:ext cx="6577069" cy="2057971"/>
          </a:xfrm>
          <a:noFill/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765462" y="4391248"/>
            <a:ext cx="1637745" cy="456576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8601745" y="4391248"/>
            <a:ext cx="1637745" cy="45657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3" y="-101621"/>
            <a:ext cx="4939682" cy="676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363220" y="273050"/>
            <a:ext cx="11482070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175" y="503491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15" y="96520"/>
            <a:ext cx="618490" cy="50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1270" y="98970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2014220" cy="165608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90" y="5125720"/>
            <a:ext cx="1085215" cy="1633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530029" y="1846729"/>
            <a:ext cx="6449666" cy="98218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spc="600" baseline="0">
                <a:solidFill>
                  <a:schemeClr val="accent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530030" y="2890753"/>
            <a:ext cx="6449665" cy="47549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209584" y="4381977"/>
            <a:ext cx="1642974" cy="476061"/>
          </a:xfrm>
        </p:spPr>
        <p:txBody>
          <a:bodyPr lIns="90000" tIns="46800" rIns="90000" bIns="46800" anchor="ctr">
            <a:normAutofit/>
          </a:bodyPr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8008088" y="4381977"/>
            <a:ext cx="1642974" cy="47606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21"/>
            <a:ext cx="4939682" cy="676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31" name="图片 3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10800000">
            <a:off x="5641141" y="268"/>
            <a:ext cx="858129" cy="633043"/>
            <a:chOff x="5767754" y="6246062"/>
            <a:chExt cx="858129" cy="633043"/>
          </a:xfrm>
        </p:grpSpPr>
        <p:cxnSp>
          <p:nvCxnSpPr>
            <p:cNvPr id="9" name="直接连接符 8"/>
            <p:cNvCxnSpPr/>
            <p:nvPr>
              <p:custDataLst>
                <p:tags r:id="rId3"/>
              </p:custDataLst>
            </p:nvPr>
          </p:nvCxnSpPr>
          <p:spPr>
            <a:xfrm>
              <a:off x="5767754" y="6246062"/>
              <a:ext cx="858129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4"/>
              </p:custDataLst>
            </p:nvPr>
          </p:nvCxnSpPr>
          <p:spPr>
            <a:xfrm>
              <a:off x="5906087" y="6370326"/>
              <a:ext cx="59318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>
              <a:off x="5990495" y="6494590"/>
              <a:ext cx="438442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6"/>
              </p:custDataLst>
            </p:nvPr>
          </p:nvCxnSpPr>
          <p:spPr>
            <a:xfrm>
              <a:off x="6203852" y="6494590"/>
              <a:ext cx="0" cy="38451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390084" y="1625717"/>
            <a:ext cx="5426119" cy="83166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390084" y="2521611"/>
            <a:ext cx="5426119" cy="60621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817875" y="3429000"/>
            <a:ext cx="2478865" cy="3396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32" name="图片 3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7300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73056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73051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sp>
          <p:nvSpPr>
            <p:cNvPr id="53" name="矩形 52"/>
            <p:cNvSpPr/>
            <p:nvPr userDrawn="1">
              <p:custDataLst>
                <p:tags r:id="rId3"/>
              </p:custDataLst>
            </p:nvPr>
          </p:nvSpPr>
          <p:spPr>
            <a:xfrm>
              <a:off x="363220" y="273050"/>
              <a:ext cx="11482070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54" name="组合 53"/>
            <p:cNvGrpSpPr/>
            <p:nvPr userDrawn="1"/>
          </p:nvGrpSpPr>
          <p:grpSpPr>
            <a:xfrm>
              <a:off x="56711" y="96458"/>
              <a:ext cx="12045094" cy="6663571"/>
              <a:chOff x="56711" y="96458"/>
              <a:chExt cx="12045094" cy="6663571"/>
            </a:xfrm>
          </p:grpSpPr>
          <p:pic>
            <p:nvPicPr>
              <p:cNvPr id="55" name="图片 54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1" y="96458"/>
                <a:ext cx="823031" cy="676715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2897" y="5723619"/>
                <a:ext cx="688908" cy="1036410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sp>
          <p:nvSpPr>
            <p:cNvPr id="16" name="矩形 15"/>
            <p:cNvSpPr/>
            <p:nvPr userDrawn="1">
              <p:custDataLst>
                <p:tags r:id="rId3"/>
              </p:custDataLst>
            </p:nvPr>
          </p:nvSpPr>
          <p:spPr>
            <a:xfrm>
              <a:off x="363220" y="273050"/>
              <a:ext cx="11482070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56711" y="96458"/>
              <a:ext cx="12045094" cy="6663571"/>
              <a:chOff x="56711" y="96458"/>
              <a:chExt cx="12045094" cy="6663571"/>
            </a:xfrm>
          </p:grpSpPr>
          <p:pic>
            <p:nvPicPr>
              <p:cNvPr id="18" name="图片 17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1" y="96458"/>
                <a:ext cx="823031" cy="676715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2897" y="5723619"/>
                <a:ext cx="688908" cy="1036410"/>
              </a:xfrm>
              <a:prstGeom prst="rect">
                <a:avLst/>
              </a:prstGeom>
            </p:spPr>
          </p:pic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22065" y="1762699"/>
            <a:ext cx="6577069" cy="2057971"/>
          </a:xfrm>
          <a:noFill/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765462" y="4391248"/>
            <a:ext cx="1637745" cy="456576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8601745" y="4391248"/>
            <a:ext cx="1637745" cy="45657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3" y="-101621"/>
            <a:ext cx="4939682" cy="676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363220" y="273050"/>
            <a:ext cx="11482070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175" y="503491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15" y="96520"/>
            <a:ext cx="618490" cy="50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1270" y="98970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2014220" cy="165608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90" y="5125720"/>
            <a:ext cx="1085215" cy="1633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530029" y="1846729"/>
            <a:ext cx="6449666" cy="98218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spc="600" baseline="0">
                <a:solidFill>
                  <a:schemeClr val="accent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530030" y="2890753"/>
            <a:ext cx="6449665" cy="47549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209584" y="4381977"/>
            <a:ext cx="1642974" cy="476061"/>
          </a:xfrm>
        </p:spPr>
        <p:txBody>
          <a:bodyPr lIns="90000" tIns="46800" rIns="90000" bIns="46800" anchor="ctr">
            <a:normAutofit/>
          </a:bodyPr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8008088" y="4381977"/>
            <a:ext cx="1642974" cy="47606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21"/>
            <a:ext cx="4939682" cy="676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31" name="图片 3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10800000">
            <a:off x="5641141" y="268"/>
            <a:ext cx="858129" cy="633043"/>
            <a:chOff x="5767754" y="6246062"/>
            <a:chExt cx="858129" cy="633043"/>
          </a:xfrm>
        </p:grpSpPr>
        <p:cxnSp>
          <p:nvCxnSpPr>
            <p:cNvPr id="9" name="直接连接符 8"/>
            <p:cNvCxnSpPr/>
            <p:nvPr>
              <p:custDataLst>
                <p:tags r:id="rId3"/>
              </p:custDataLst>
            </p:nvPr>
          </p:nvCxnSpPr>
          <p:spPr>
            <a:xfrm>
              <a:off x="5767754" y="6246062"/>
              <a:ext cx="858129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4"/>
              </p:custDataLst>
            </p:nvPr>
          </p:nvCxnSpPr>
          <p:spPr>
            <a:xfrm>
              <a:off x="5906087" y="6370326"/>
              <a:ext cx="59318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>
              <a:off x="5990495" y="6494590"/>
              <a:ext cx="438442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6"/>
              </p:custDataLst>
            </p:nvPr>
          </p:nvCxnSpPr>
          <p:spPr>
            <a:xfrm>
              <a:off x="6203852" y="6494590"/>
              <a:ext cx="0" cy="38451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390084" y="1625717"/>
            <a:ext cx="5426119" cy="83166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390084" y="2521611"/>
            <a:ext cx="5426119" cy="60621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817875" y="3429000"/>
            <a:ext cx="2478865" cy="3396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32" name="图片 3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7300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73056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73051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sp>
          <p:nvSpPr>
            <p:cNvPr id="53" name="矩形 52"/>
            <p:cNvSpPr/>
            <p:nvPr userDrawn="1">
              <p:custDataLst>
                <p:tags r:id="rId3"/>
              </p:custDataLst>
            </p:nvPr>
          </p:nvSpPr>
          <p:spPr>
            <a:xfrm>
              <a:off x="363220" y="273050"/>
              <a:ext cx="11482070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54" name="组合 53"/>
            <p:cNvGrpSpPr/>
            <p:nvPr userDrawn="1"/>
          </p:nvGrpSpPr>
          <p:grpSpPr>
            <a:xfrm>
              <a:off x="56711" y="96458"/>
              <a:ext cx="12045094" cy="6663571"/>
              <a:chOff x="56711" y="96458"/>
              <a:chExt cx="12045094" cy="6663571"/>
            </a:xfrm>
          </p:grpSpPr>
          <p:pic>
            <p:nvPicPr>
              <p:cNvPr id="55" name="图片 54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1" y="96458"/>
                <a:ext cx="823031" cy="676715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2897" y="5723619"/>
                <a:ext cx="688908" cy="1036410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sp>
          <p:nvSpPr>
            <p:cNvPr id="16" name="矩形 15"/>
            <p:cNvSpPr/>
            <p:nvPr userDrawn="1">
              <p:custDataLst>
                <p:tags r:id="rId3"/>
              </p:custDataLst>
            </p:nvPr>
          </p:nvSpPr>
          <p:spPr>
            <a:xfrm>
              <a:off x="363220" y="273050"/>
              <a:ext cx="11482070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56711" y="96458"/>
              <a:ext cx="12045094" cy="6663571"/>
              <a:chOff x="56711" y="96458"/>
              <a:chExt cx="12045094" cy="6663571"/>
            </a:xfrm>
          </p:grpSpPr>
          <p:pic>
            <p:nvPicPr>
              <p:cNvPr id="18" name="图片 17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1" y="96458"/>
                <a:ext cx="823031" cy="676715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2897" y="5723619"/>
                <a:ext cx="688908" cy="1036410"/>
              </a:xfrm>
              <a:prstGeom prst="rect">
                <a:avLst/>
              </a:prstGeom>
            </p:spPr>
          </p:pic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22065" y="1762699"/>
            <a:ext cx="6577069" cy="2057971"/>
          </a:xfrm>
          <a:noFill/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765462" y="4391248"/>
            <a:ext cx="1637745" cy="456576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8601745" y="4391248"/>
            <a:ext cx="1637745" cy="45657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3" y="-101621"/>
            <a:ext cx="4939682" cy="676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363220" y="273050"/>
            <a:ext cx="11482070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175" y="503491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15" y="96520"/>
            <a:ext cx="618490" cy="50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1270" y="98970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2014220" cy="165608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90" y="5125720"/>
            <a:ext cx="1085215" cy="1633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5" Type="http://schemas.openxmlformats.org/officeDocument/2006/relationships/theme" Target="../theme/theme3.xml"/><Relationship Id="rId24" Type="http://schemas.openxmlformats.org/officeDocument/2006/relationships/tags" Target="../tags/tag280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275.xml"/><Relationship Id="rId18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5" Type="http://schemas.openxmlformats.org/officeDocument/2006/relationships/theme" Target="../theme/theme4.xml"/><Relationship Id="rId24" Type="http://schemas.openxmlformats.org/officeDocument/2006/relationships/tags" Target="../tags/tag436.xml"/><Relationship Id="rId23" Type="http://schemas.openxmlformats.org/officeDocument/2006/relationships/tags" Target="../tags/tag435.xml"/><Relationship Id="rId22" Type="http://schemas.openxmlformats.org/officeDocument/2006/relationships/tags" Target="../tags/tag434.xml"/><Relationship Id="rId21" Type="http://schemas.openxmlformats.org/officeDocument/2006/relationships/tags" Target="../tags/tag433.xml"/><Relationship Id="rId20" Type="http://schemas.openxmlformats.org/officeDocument/2006/relationships/tags" Target="../tags/tag432.xml"/><Relationship Id="rId2" Type="http://schemas.openxmlformats.org/officeDocument/2006/relationships/slideLayout" Target="../slideLayouts/slideLayout42.xml"/><Relationship Id="rId19" Type="http://schemas.openxmlformats.org/officeDocument/2006/relationships/tags" Target="../tags/tag431.xml"/><Relationship Id="rId1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5" Type="http://schemas.openxmlformats.org/officeDocument/2006/relationships/theme" Target="../theme/theme5.xml"/><Relationship Id="rId24" Type="http://schemas.openxmlformats.org/officeDocument/2006/relationships/tags" Target="../tags/tag592.xml"/><Relationship Id="rId23" Type="http://schemas.openxmlformats.org/officeDocument/2006/relationships/tags" Target="../tags/tag591.xml"/><Relationship Id="rId22" Type="http://schemas.openxmlformats.org/officeDocument/2006/relationships/tags" Target="../tags/tag590.xml"/><Relationship Id="rId21" Type="http://schemas.openxmlformats.org/officeDocument/2006/relationships/tags" Target="../tags/tag589.xml"/><Relationship Id="rId20" Type="http://schemas.openxmlformats.org/officeDocument/2006/relationships/tags" Target="../tags/tag588.xml"/><Relationship Id="rId2" Type="http://schemas.openxmlformats.org/officeDocument/2006/relationships/slideLayout" Target="../slideLayouts/slideLayout60.xml"/><Relationship Id="rId19" Type="http://schemas.openxmlformats.org/officeDocument/2006/relationships/tags" Target="../tags/tag587.xml"/><Relationship Id="rId18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595.xml"/><Relationship Id="rId2" Type="http://schemas.openxmlformats.org/officeDocument/2006/relationships/tags" Target="../tags/tag594.xml"/><Relationship Id="rId1" Type="http://schemas.openxmlformats.org/officeDocument/2006/relationships/tags" Target="../tags/tag59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4.xml"/><Relationship Id="rId3" Type="http://schemas.openxmlformats.org/officeDocument/2006/relationships/themeOverride" Target="../theme/themeOverride8.xml"/><Relationship Id="rId2" Type="http://schemas.openxmlformats.org/officeDocument/2006/relationships/tags" Target="../tags/tag636.xml"/><Relationship Id="rId1" Type="http://schemas.openxmlformats.org/officeDocument/2006/relationships/tags" Target="../tags/tag63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4.xml"/><Relationship Id="rId4" Type="http://schemas.openxmlformats.org/officeDocument/2006/relationships/themeOverride" Target="../theme/themeOverride9.xml"/><Relationship Id="rId3" Type="http://schemas.openxmlformats.org/officeDocument/2006/relationships/tags" Target="../tags/tag638.xml"/><Relationship Id="rId2" Type="http://schemas.openxmlformats.org/officeDocument/2006/relationships/image" Target="../media/image7.png"/><Relationship Id="rId1" Type="http://schemas.openxmlformats.org/officeDocument/2006/relationships/tags" Target="../tags/tag63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tags" Target="../tags/tag644.xml"/><Relationship Id="rId7" Type="http://schemas.openxmlformats.org/officeDocument/2006/relationships/tags" Target="../tags/tag643.xml"/><Relationship Id="rId6" Type="http://schemas.openxmlformats.org/officeDocument/2006/relationships/tags" Target="../tags/tag642.xml"/><Relationship Id="rId5" Type="http://schemas.openxmlformats.org/officeDocument/2006/relationships/image" Target="../media/image3.png"/><Relationship Id="rId4" Type="http://schemas.openxmlformats.org/officeDocument/2006/relationships/tags" Target="../tags/tag641.xml"/><Relationship Id="rId3" Type="http://schemas.openxmlformats.org/officeDocument/2006/relationships/image" Target="../media/image5.png"/><Relationship Id="rId2" Type="http://schemas.openxmlformats.org/officeDocument/2006/relationships/tags" Target="../tags/tag640.xml"/><Relationship Id="rId1" Type="http://schemas.openxmlformats.org/officeDocument/2006/relationships/tags" Target="../tags/tag63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9.xml"/><Relationship Id="rId5" Type="http://schemas.openxmlformats.org/officeDocument/2006/relationships/themeOverride" Target="../theme/themeOverride10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3.xml"/><Relationship Id="rId4" Type="http://schemas.openxmlformats.org/officeDocument/2006/relationships/tags" Target="../tags/tag599.xml"/><Relationship Id="rId3" Type="http://schemas.openxmlformats.org/officeDocument/2006/relationships/tags" Target="../tags/tag598.xml"/><Relationship Id="rId2" Type="http://schemas.openxmlformats.org/officeDocument/2006/relationships/tags" Target="../tags/tag597.xml"/><Relationship Id="rId1" Type="http://schemas.openxmlformats.org/officeDocument/2006/relationships/tags" Target="../tags/tag5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08.xml"/><Relationship Id="rId8" Type="http://schemas.openxmlformats.org/officeDocument/2006/relationships/tags" Target="../tags/tag607.xml"/><Relationship Id="rId7" Type="http://schemas.openxmlformats.org/officeDocument/2006/relationships/tags" Target="../tags/tag606.xml"/><Relationship Id="rId6" Type="http://schemas.openxmlformats.org/officeDocument/2006/relationships/tags" Target="../tags/tag605.xml"/><Relationship Id="rId5" Type="http://schemas.openxmlformats.org/officeDocument/2006/relationships/tags" Target="../tags/tag604.xml"/><Relationship Id="rId4" Type="http://schemas.openxmlformats.org/officeDocument/2006/relationships/tags" Target="../tags/tag603.xml"/><Relationship Id="rId3" Type="http://schemas.openxmlformats.org/officeDocument/2006/relationships/tags" Target="../tags/tag602.xml"/><Relationship Id="rId2" Type="http://schemas.openxmlformats.org/officeDocument/2006/relationships/tags" Target="../tags/tag601.xml"/><Relationship Id="rId14" Type="http://schemas.openxmlformats.org/officeDocument/2006/relationships/slideLayout" Target="../slideLayouts/slideLayout64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611.xml"/><Relationship Id="rId11" Type="http://schemas.openxmlformats.org/officeDocument/2006/relationships/tags" Target="../tags/tag610.xml"/><Relationship Id="rId10" Type="http://schemas.openxmlformats.org/officeDocument/2006/relationships/tags" Target="../tags/tag609.xml"/><Relationship Id="rId1" Type="http://schemas.openxmlformats.org/officeDocument/2006/relationships/tags" Target="../tags/tag60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4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613.xml"/><Relationship Id="rId1" Type="http://schemas.openxmlformats.org/officeDocument/2006/relationships/tags" Target="../tags/tag6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22.xml"/><Relationship Id="rId8" Type="http://schemas.openxmlformats.org/officeDocument/2006/relationships/tags" Target="../tags/tag621.xml"/><Relationship Id="rId7" Type="http://schemas.openxmlformats.org/officeDocument/2006/relationships/tags" Target="../tags/tag620.xml"/><Relationship Id="rId6" Type="http://schemas.openxmlformats.org/officeDocument/2006/relationships/tags" Target="../tags/tag619.xml"/><Relationship Id="rId5" Type="http://schemas.openxmlformats.org/officeDocument/2006/relationships/tags" Target="../tags/tag618.xml"/><Relationship Id="rId4" Type="http://schemas.openxmlformats.org/officeDocument/2006/relationships/tags" Target="../tags/tag617.xml"/><Relationship Id="rId3" Type="http://schemas.openxmlformats.org/officeDocument/2006/relationships/tags" Target="../tags/tag616.xml"/><Relationship Id="rId2" Type="http://schemas.openxmlformats.org/officeDocument/2006/relationships/tags" Target="../tags/tag615.xml"/><Relationship Id="rId15" Type="http://schemas.openxmlformats.org/officeDocument/2006/relationships/slideLayout" Target="../slideLayouts/slideLayout64.xml"/><Relationship Id="rId14" Type="http://schemas.openxmlformats.org/officeDocument/2006/relationships/themeOverride" Target="../theme/themeOverride3.xml"/><Relationship Id="rId13" Type="http://schemas.openxmlformats.org/officeDocument/2006/relationships/tags" Target="../tags/tag626.xml"/><Relationship Id="rId12" Type="http://schemas.openxmlformats.org/officeDocument/2006/relationships/tags" Target="../tags/tag625.xml"/><Relationship Id="rId11" Type="http://schemas.openxmlformats.org/officeDocument/2006/relationships/tags" Target="../tags/tag624.xml"/><Relationship Id="rId10" Type="http://schemas.openxmlformats.org/officeDocument/2006/relationships/tags" Target="../tags/tag623.xml"/><Relationship Id="rId1" Type="http://schemas.openxmlformats.org/officeDocument/2006/relationships/tags" Target="../tags/tag6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4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628.xml"/><Relationship Id="rId1" Type="http://schemas.openxmlformats.org/officeDocument/2006/relationships/tags" Target="../tags/tag6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4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630.xml"/><Relationship Id="rId1" Type="http://schemas.openxmlformats.org/officeDocument/2006/relationships/tags" Target="../tags/tag62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4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632.xml"/><Relationship Id="rId1" Type="http://schemas.openxmlformats.org/officeDocument/2006/relationships/tags" Target="../tags/tag63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4.xml"/><Relationship Id="rId5" Type="http://schemas.openxmlformats.org/officeDocument/2006/relationships/themeOverride" Target="../theme/themeOverride7.xml"/><Relationship Id="rId4" Type="http://schemas.openxmlformats.org/officeDocument/2006/relationships/tags" Target="../tags/tag634.xml"/><Relationship Id="rId3" Type="http://schemas.openxmlformats.org/officeDocument/2006/relationships/image" Target="../media/image6.png"/><Relationship Id="rId2" Type="http://schemas.openxmlformats.org/officeDocument/2006/relationships/hyperlink" Target="https://www.processon.com/view/link/612fa389e401fd1fb6a01be0" TargetMode="External"/><Relationship Id="rId1" Type="http://schemas.openxmlformats.org/officeDocument/2006/relationships/tags" Target="../tags/tag6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uFillTx/>
              </a:rPr>
              <a:t>学相伴旅游项目实战</a:t>
            </a:r>
            <a:endParaRPr lang="en-US" altLang="zh-CN" dirty="0">
              <a:solidFill>
                <a:schemeClr val="accent1"/>
              </a:solidFill>
              <a:uFillTx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6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编撰者：学相伴飞哥</a:t>
            </a:r>
            <a:endParaRPr lang="zh-CN" altLang="en-US" sz="16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4175" y="416560"/>
            <a:ext cx="9497695" cy="10217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找谁咨询和报名呢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5945" y="2811780"/>
            <a:ext cx="91147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客服在哪里呢？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36320" y="348615"/>
            <a:ext cx="10207625" cy="8401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报名咨询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665" y="1438910"/>
            <a:ext cx="2598420" cy="3965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25165" y="5739765"/>
            <a:ext cx="5830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扫描飞哥</a:t>
            </a:r>
            <a:r>
              <a:rPr lang="en-US" altLang="zh-CN" sz="1400"/>
              <a:t>QQ</a:t>
            </a:r>
            <a:r>
              <a:rPr lang="zh-CN" altLang="en-US" sz="1400"/>
              <a:t>，备注</a:t>
            </a:r>
            <a:r>
              <a:rPr lang="en-US" altLang="zh-CN" sz="1400"/>
              <a:t> “</a:t>
            </a:r>
            <a:r>
              <a:rPr lang="zh-CN" altLang="en-US" sz="1400"/>
              <a:t>旅游项目咨询报名</a:t>
            </a:r>
            <a:r>
              <a:rPr lang="en-US" altLang="zh-CN" sz="1400"/>
              <a:t>”  </a:t>
            </a:r>
            <a:r>
              <a:rPr lang="zh-CN" altLang="en-US" sz="1400"/>
              <a:t>前</a:t>
            </a:r>
            <a:r>
              <a:rPr lang="en-US" altLang="zh-CN" sz="1400"/>
              <a:t>100</a:t>
            </a:r>
            <a:r>
              <a:rPr lang="zh-CN" altLang="en-US" sz="1400"/>
              <a:t>位</a:t>
            </a:r>
            <a:r>
              <a:rPr lang="en-US" altLang="zh-CN" sz="1400"/>
              <a:t> </a:t>
            </a:r>
            <a:r>
              <a:rPr lang="zh-CN" altLang="en-US" sz="1400"/>
              <a:t>可优惠</a:t>
            </a:r>
            <a:r>
              <a:rPr lang="en-US" altLang="zh-CN" sz="1400"/>
              <a:t>1000</a:t>
            </a:r>
            <a:r>
              <a:rPr lang="zh-CN" altLang="en-US" sz="1400"/>
              <a:t>学费。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幼圆" charset="0"/>
              <a:cs typeface="幼圆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515" y="96520"/>
            <a:ext cx="618490" cy="50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>
                    <a:lumMod val="75000"/>
                  </a:schemeClr>
                </a:solidFill>
                <a:latin typeface="幼圆" charset="0"/>
                <a:ea typeface="幼圆" charset="0"/>
                <a:sym typeface="Arial" panose="020B0604020202020204" pitchFamily="34" charset="0"/>
              </a:rPr>
              <a:t>飞哥</a:t>
            </a:r>
            <a:endParaRPr lang="zh-CN" altLang="en-US" sz="3200" b="1" spc="160">
              <a:solidFill>
                <a:schemeClr val="accent1">
                  <a:lumMod val="75000"/>
                </a:schemeClr>
              </a:solidFill>
              <a:latin typeface="幼圆" charset="0"/>
              <a:ea typeface="幼圆" charset="0"/>
              <a:sym typeface="Arial" panose="020B0604020202020204" pitchFamily="34" charset="0"/>
            </a:endParaRPr>
          </a:p>
        </p:txBody>
      </p:sp>
      <p:sp>
        <p:nvSpPr>
          <p:cNvPr id="15" name="Title 6"/>
          <p:cNvSpPr txBox="1"/>
          <p:nvPr>
            <p:custDataLst>
              <p:tags r:id="rId7"/>
            </p:custDataLst>
          </p:nvPr>
        </p:nvSpPr>
        <p:spPr>
          <a:xfrm>
            <a:off x="2781281" y="1805960"/>
            <a:ext cx="6629438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charset="0"/>
                <a:ea typeface="幼圆" charset="0"/>
                <a:cs typeface="微软雅黑" panose="020B0503020204020204" pitchFamily="34" charset="-122"/>
                <a:sym typeface="Arial" panose="020B0604020202020204" pitchFamily="34" charset="0"/>
              </a:rPr>
              <a:t>所有的起步，都是最好的开始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charset="0"/>
              <a:ea typeface="幼圆" charset="0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charset="0"/>
                <a:ea typeface="幼圆" charset="0"/>
                <a:cs typeface="微软雅黑" panose="020B0503020204020204" pitchFamily="34" charset="-122"/>
                <a:sym typeface="Arial" panose="020B0604020202020204" pitchFamily="34" charset="0"/>
              </a:rPr>
              <a:t>那就让梦起航，让梦远行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charset="0"/>
              <a:ea typeface="幼圆" charset="0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学相伴出品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950757" y="4391248"/>
            <a:ext cx="1637745" cy="456576"/>
          </a:xfrm>
        </p:spPr>
        <p:txBody>
          <a:bodyPr/>
          <a:lstStyle/>
          <a:p>
            <a:r>
              <a:rPr lang="zh-CN" altLang="en-US" dirty="0"/>
              <a:t>学习网站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7588250" y="4391025"/>
            <a:ext cx="3707765" cy="810260"/>
          </a:xfrm>
        </p:spPr>
        <p:txBody>
          <a:bodyPr>
            <a:normAutofit/>
          </a:bodyPr>
          <a:lstStyle/>
          <a:p>
            <a:r>
              <a:rPr lang="en-US" altLang="zh-CN" dirty="0"/>
              <a:t>https://www.kuangstudy.com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556733" y="711352"/>
            <a:ext cx="987083" cy="70675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sz="4000" kern="0" spc="1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0 1</a:t>
            </a:r>
            <a:endParaRPr lang="zh-CN" altLang="en-US" sz="4000" kern="0" spc="1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>
                <a:solidFill>
                  <a:schemeClr val="accent1"/>
                </a:solidFill>
              </a:rPr>
              <a:t>课程开设初衷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524250" y="2550795"/>
            <a:ext cx="5426075" cy="999490"/>
          </a:xfrm>
        </p:spPr>
        <p:txBody>
          <a:bodyPr>
            <a:norm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600">
                <a:solidFill>
                  <a:schemeClr val="dk1">
                    <a:lumMod val="85000"/>
                    <a:lumOff val="15000"/>
                  </a:schemeClr>
                </a:solidFill>
              </a:rPr>
              <a:t>为了帮助那些迷茫或没有实战开发经验的小伙伴，提升实战经验，以及回馈所有热爱编程的小伙伴。</a:t>
            </a:r>
            <a:endParaRPr lang="zh-CN" altLang="en-US" sz="16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23950" y="2428240"/>
            <a:ext cx="3623310" cy="908050"/>
          </a:xfrm>
          <a:prstGeom prst="rect">
            <a:avLst/>
          </a:prstGeom>
          <a:noFill/>
        </p:spPr>
        <p:txBody>
          <a:bodyPr wrap="square" rtlCol="0" anchor="ctr" anchorCtr="0">
            <a:normAutofit fontScale="6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6000" b="1" kern="0" spc="3000" dirty="0">
                <a:solidFill>
                  <a:schemeClr val="accent1"/>
                </a:solidFill>
                <a:uFillTx/>
                <a:latin typeface="+mj-ea"/>
                <a:ea typeface="+mj-ea"/>
              </a:rPr>
              <a:t>课程目标</a:t>
            </a:r>
            <a:endParaRPr lang="zh-CN" altLang="en-US" sz="6000" b="1" kern="0" spc="3000" dirty="0">
              <a:solidFill>
                <a:schemeClr val="accent1"/>
              </a:solidFill>
              <a:uFillTx/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890432" y="1733430"/>
            <a:ext cx="3371875" cy="37469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normAutofit lnSpcReduction="20000"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rPr>
              <a:t>专注于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</a:endParaRPr>
          </a:p>
        </p:txBody>
      </p:sp>
      <p:sp>
        <p:nvSpPr>
          <p:cNvPr id="14" name="矩形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14268" y="2108111"/>
            <a:ext cx="4573489" cy="69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80000"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ea"/>
              </a:rPr>
              <a:t>高可扩展性、高性能、高并发、分布式的系统架构。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ea"/>
              </a:rPr>
              <a:t>课程会采用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ea"/>
              </a:rPr>
              <a:t>循序渐进的讲述构建上述系统架构所需要的各种技术知识和技能。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+mj-ea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5914268" y="3011782"/>
            <a:ext cx="3371875" cy="37469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normAutofit lnSpcReduction="2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ea"/>
              </a:rPr>
              <a:t>更全面：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+mj-ea"/>
            </a:endParaRPr>
          </a:p>
        </p:txBody>
      </p:sp>
      <p:sp>
        <p:nvSpPr>
          <p:cNvPr id="22" name="矩形 2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14268" y="3580376"/>
            <a:ext cx="4573489" cy="69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80000"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ea"/>
              </a:rPr>
              <a:t>课程囊括一线互联网架构师必备的Java高阶知识、核心框架开发和原理、微服务架构、分布式架构等更为全面的架构知识体系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+mj-ea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6"/>
            </p:custDataLst>
          </p:nvPr>
        </p:nvCxnSpPr>
        <p:spPr>
          <a:xfrm>
            <a:off x="5229965" y="443230"/>
            <a:ext cx="0" cy="54050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>
            <p:custDataLst>
              <p:tags r:id="rId7"/>
            </p:custDataLst>
          </p:nvPr>
        </p:nvSpPr>
        <p:spPr>
          <a:xfrm>
            <a:off x="5134619" y="1058467"/>
            <a:ext cx="191335" cy="17265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>
            <p:custDataLst>
              <p:tags r:id="rId8"/>
            </p:custDataLst>
          </p:nvPr>
        </p:nvSpPr>
        <p:spPr>
          <a:xfrm>
            <a:off x="5134619" y="2360450"/>
            <a:ext cx="191335" cy="17265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5890432" y="4471601"/>
            <a:ext cx="3371875" cy="37469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normAutofit lnSpcReduction="20000"/>
          </a:bodyPr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ea"/>
              </a:rPr>
              <a:t>更实战：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+mj-ea"/>
            </a:endParaRPr>
          </a:p>
        </p:txBody>
      </p:sp>
      <p:sp>
        <p:nvSpPr>
          <p:cNvPr id="8" name="矩形 2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90432" y="4846926"/>
            <a:ext cx="4573489" cy="69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80000"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rPr>
              <a:t>每门课程不仅仅是融入了老师多年的实战经验，更会特别安排一个专门章节来讲述：如何具体应用到实际工作场景中，贴近一线实际工作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</a:endParaRPr>
          </a:p>
        </p:txBody>
      </p:sp>
      <p:sp>
        <p:nvSpPr>
          <p:cNvPr id="9" name="椭圆 8"/>
          <p:cNvSpPr/>
          <p:nvPr>
            <p:custDataLst>
              <p:tags r:id="rId11"/>
            </p:custDataLst>
          </p:nvPr>
        </p:nvSpPr>
        <p:spPr>
          <a:xfrm>
            <a:off x="5133975" y="3936873"/>
            <a:ext cx="191335" cy="17265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0260" y="972820"/>
            <a:ext cx="57797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目标：只为更好的把你培养成为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互联网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高级工程师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1" grpId="0"/>
      <p:bldP spid="22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4175" y="416560"/>
            <a:ext cx="9497695" cy="10217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学习疑惑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2965" y="2811780"/>
            <a:ext cx="9114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可能有小伙伴就会有所疑虑，就这个课程我适合学习吗？</a:t>
            </a:r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r>
              <a:rPr lang="zh-CN" altLang="en-US" sz="2000"/>
              <a:t>接下来我针对这个问题进行分析。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68350" y="1680845"/>
            <a:ext cx="4159885" cy="268033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课程适合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什么人学习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14" name="矩形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04818" y="677437"/>
            <a:ext cx="4507984" cy="68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有一定的java基础和数据库基础MySQL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可以学习此课程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2" name="矩形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04818" y="1680940"/>
            <a:ext cx="4507984" cy="68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想以IT作为职业方向、找工作，热爱编程、都可以报名参加此课程。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04818" y="2763335"/>
            <a:ext cx="4507984" cy="68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如果你想拔高或独立开发产品的能力或者改行，这个课程也是可以学习。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4818" y="3845551"/>
            <a:ext cx="4507984" cy="68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如果你想走入全栈工程师的小伙伴，这个课程也是可以学习。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6"/>
            </p:custDataLst>
          </p:nvPr>
        </p:nvCxnSpPr>
        <p:spPr>
          <a:xfrm>
            <a:off x="5259070" y="518795"/>
            <a:ext cx="0" cy="53276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>
            <p:custDataLst>
              <p:tags r:id="rId7"/>
            </p:custDataLst>
          </p:nvPr>
        </p:nvSpPr>
        <p:spPr>
          <a:xfrm>
            <a:off x="5153025" y="754380"/>
            <a:ext cx="188595" cy="1701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2" name="椭圆 31"/>
          <p:cNvSpPr/>
          <p:nvPr>
            <p:custDataLst>
              <p:tags r:id="rId8"/>
            </p:custDataLst>
          </p:nvPr>
        </p:nvSpPr>
        <p:spPr>
          <a:xfrm>
            <a:off x="5170170" y="1797685"/>
            <a:ext cx="188595" cy="1701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3" name="椭圆 32"/>
          <p:cNvSpPr/>
          <p:nvPr>
            <p:custDataLst>
              <p:tags r:id="rId9"/>
            </p:custDataLst>
          </p:nvPr>
        </p:nvSpPr>
        <p:spPr>
          <a:xfrm>
            <a:off x="5170170" y="2840990"/>
            <a:ext cx="188595" cy="1701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椭圆 34"/>
          <p:cNvSpPr/>
          <p:nvPr>
            <p:custDataLst>
              <p:tags r:id="rId10"/>
            </p:custDataLst>
          </p:nvPr>
        </p:nvSpPr>
        <p:spPr>
          <a:xfrm>
            <a:off x="5164455" y="3884295"/>
            <a:ext cx="188595" cy="1701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椭圆 3"/>
          <p:cNvSpPr/>
          <p:nvPr>
            <p:custDataLst>
              <p:tags r:id="rId11"/>
            </p:custDataLst>
          </p:nvPr>
        </p:nvSpPr>
        <p:spPr>
          <a:xfrm>
            <a:off x="5153025" y="4927600"/>
            <a:ext cx="188595" cy="1701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 dirty="0"/>
          </a:p>
        </p:txBody>
      </p:sp>
      <p:sp>
        <p:nvSpPr>
          <p:cNvPr id="6" name="矩形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04818" y="4928226"/>
            <a:ext cx="4507984" cy="68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如果你想带团队进行项目开发和管理，这个课程也是不错的选择。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2" grpId="0"/>
      <p:bldP spid="24" grpId="0"/>
      <p:bldP spid="27" grpId="0"/>
      <p:bldP spid="31" grpId="0" animBg="1"/>
      <p:bldP spid="32" grpId="0" animBg="1"/>
      <p:bldP spid="33" grpId="0" animBg="1"/>
      <p:bldP spid="35" grpId="0" animBg="1"/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4175" y="416560"/>
            <a:ext cx="9497695" cy="10217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上课安排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5945" y="2811780"/>
            <a:ext cx="91147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我们上课方式和上课时间具体安排，是怎么样的呢？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347470" y="387985"/>
            <a:ext cx="9497695" cy="10217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上课时间和流程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7080" y="1767205"/>
            <a:ext cx="89896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、上课的时间是：2021年10月10日 ~ 2022年03月20日。周期6个月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2、课程会采用录播+直播的方式，上课会录制高清视频，会上传到百度云盘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3、课程的视频是永久的并不会过期，核心视频会进行加密保证大家的权益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4、上课的时间点是每周的：2、4、6进行直播授课，周1、3、5 进行直播解答，每天晚上的20:00~22:00是正式直播内容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5、上课方式是：VIP腾讯课堂 + B站解答分享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、提问，获取资料，下载资料提供了学相伴课程学习管理平台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4175" y="416560"/>
            <a:ext cx="9497695" cy="10217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课程的划分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5945" y="2811780"/>
            <a:ext cx="91147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课程如何规划和架构的呢？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59885" y="799465"/>
            <a:ext cx="4187825" cy="13195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课程七阶段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17750" y="2594610"/>
            <a:ext cx="779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hlinkClick r:id="rId2" action="ppaction://hlinkfile"/>
              </a:rPr>
              <a:t>https://www.processon.com/view/link/612fa389e401fd1fb6a01be0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4531995" y="3438525"/>
            <a:ext cx="3370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体验产品：微信搜索</a:t>
            </a:r>
            <a:r>
              <a:rPr lang="en-US" altLang="zh-CN"/>
              <a:t> “</a:t>
            </a:r>
            <a:r>
              <a:rPr lang="zh-CN" altLang="en-US"/>
              <a:t>优码学堂</a:t>
            </a:r>
            <a:r>
              <a:rPr lang="en-US" altLang="zh-CN"/>
              <a:t>”</a:t>
            </a:r>
            <a:endParaRPr lang="en-US" altLang="zh-CN"/>
          </a:p>
          <a:p>
            <a:pPr algn="ctr"/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705" y="3824605"/>
            <a:ext cx="1673225" cy="1786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4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4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24"/>
  <p:tag name="KSO_WM_TEMPLATE_THUMBS_INDEX" val="1、4、5、6、7、8、9、10、11、12、13"/>
  <p:tag name="KSO_WM_TEMPLATE_MASTER_THUMB_INDEX" val="1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4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4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24"/>
  <p:tag name="KSO_WM_TEMPLATE_THUMBS_INDEX" val="1、4、5、6、7、8、9、10、11、12、13"/>
  <p:tag name="KSO_WM_TEMPLATE_MASTER_THUMB_INDEX" val="1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4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4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24"/>
  <p:tag name="KSO_WM_TEMPLATE_THUMBS_INDEX" val="1、4、5、6、7、8、9、10、11、12、13"/>
  <p:tag name="KSO_WM_TEMPLATE_MASTER_THUMB_INDEX" val="12"/>
</p:tagLst>
</file>

<file path=ppt/tags/tag593.xml><?xml version="1.0" encoding="utf-8"?>
<p:tagLst xmlns:p="http://schemas.openxmlformats.org/presentationml/2006/main">
  <p:tag name="KSO_WM_UNIT_ISCONTENTSTITLE" val="0"/>
  <p:tag name="KSO_WM_UNIT_PRESET_TEXT" val="可爱卡通风模板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4_1*a*1"/>
  <p:tag name="KSO_WM_TEMPLATE_CATEGORY" val="custom"/>
  <p:tag name="KSO_WM_TEMPLATE_INDEX" val="20202624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24_1*b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95.xml><?xml version="1.0" encoding="utf-8"?>
<p:tagLst xmlns:p="http://schemas.openxmlformats.org/presentationml/2006/main">
  <p:tag name="KSO_WM_SLIDE_ID" val="custom2020262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24"/>
  <p:tag name="KSO_WM_SLIDE_LAYOUT" val="a_b"/>
  <p:tag name="KSO_WM_SLIDE_LAYOUT_CNT" val="1_3"/>
  <p:tag name="KSO_WM_UNIT_SHOW_EDIT_AREA_INDICATION" val="1"/>
  <p:tag name="KSO_WM_TEMPLATE_THUMBS_INDEX" val="1、4、5、6、7、8、9、10、11、12、13"/>
  <p:tag name="KSO_WM_SLIDE_SIZE" val="960*540"/>
  <p:tag name="KSO_WM_SLIDE_POSITION" val="0*0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de04d383dce34166709"/>
  <p:tag name="KSO_WM_CHIP_FILLPROP" val="[[{&quot;text_align&quot;:&quot;lm&quot;,&quot;text_direction&quot;:&quot;horizontal&quot;,&quot;support_big_font&quot;:true,&quot;picture_toward&quot;:0,&quot;picture_dockside&quot;:[],&quot;fill_id&quot;:&quot;29d18f7ffd4745349d5fbab5978f6e7b&quot;,&quot;fill_align&quot;:&quot;lm&quot;,&quot;chip_types&quot;:[&quot;text&quot;,&quot;header&quot;]}]]"/>
  <p:tag name="KSO_WM_CHIP_DECFILLPROP" val="[]"/>
  <p:tag name="KSO_WM_SLIDE_CAN_ADD_NAVIGATION" val="1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6:21:00&quot;,&quot;maxSize&quot;:{&quot;size1&quot;:63.8},&quot;minSize&quot;:{&quot;size1&quot;:63.8},&quot;normalSize&quot;:{&quot;size1&quot;:63.8},&quot;subLayout&quot;:[{&quot;id&quot;:&quot;2021-04-01T16:21:00&quot;,&quot;margin&quot;:{&quot;bottom&quot;:4.232999801635742,&quot;left&quot;:3.809999942779541,&quot;right&quot;:0.026000002399086952,&quot;top&quot;:4.232999801635742},&quot;type&quot;:0},{&quot;id&quot;:&quot;2021-04-01T16:21:00&quot;,&quot;type&quot;:0}],&quot;type&quot;:0}"/>
  <p:tag name="KSO_WM_CHIP_GROUPID" val="5fd07de04d383dce34166708"/>
  <p:tag name="KSO_WM_SLIDE_BK_DARK_LIGHT" val="2"/>
  <p:tag name="KSO_WM_SLIDE_BACKGROUND_TYPE" val="general"/>
  <p:tag name="KSO_WM_SLIDE_SUPPORT_FEATURE_TYPE" val="0"/>
  <p:tag name="KSO_WM_TEMPLATE_ASSEMBLE_XID" val="606570814054ed1e2fb81691"/>
  <p:tag name="KSO_WM_TEMPLATE_ASSEMBLE_GROUPID" val="606570814054ed1e2fb81691"/>
  <p:tag name="KSO_WM_TEMPLATE_MASTER_THUMB_INDEX" val="12"/>
  <p:tag name="KSO_WM_COMBINE_RELATE_SLIDE_ID" val="background20184520_1"/>
  <p:tag name="KSO_WM_SPECIAL_SOURCE" val="bdnull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5*e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PRESET_TEXT" val="0 1"/>
  <p:tag name="KSO_WM_UNIT_NOCLEAR" val="0"/>
  <p:tag name="KSO_WM_UNIT_VALUE" val="1"/>
  <p:tag name="KSO_WM_UNIT_TYPE" val="e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5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11"/>
  <p:tag name="KSO_WM_UNIT_TYPE" val="a"/>
  <p:tag name="KSO_WM_UNIT_INDEX" val="1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5*b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0"/>
  <p:tag name="KSO_WM_UNIT_PRESET_TEXT" val="单击此处添加文本"/>
  <p:tag name="KSO_WM_UNIT_NOCLEAR" val="0"/>
  <p:tag name="KSO_WM_UNIT_VALUE" val="25"/>
  <p:tag name="KSO_WM_UNIT_TYPE" val="b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599.xml><?xml version="1.0" encoding="utf-8"?>
<p:tagLst xmlns:p="http://schemas.openxmlformats.org/presentationml/2006/main">
  <p:tag name="KSO_WM_SLIDE_ID" val="custom20202624_5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5"/>
  <p:tag name="KSO_WM_TAG_VERSION" val="1.0"/>
  <p:tag name="KSO_WM_BEAUTIFY_FLAG" val="#wm#"/>
  <p:tag name="KSO_WM_TEMPLATE_CATEGORY" val="custom"/>
  <p:tag name="KSO_WM_TEMPLATE_INDEX" val="20202624"/>
  <p:tag name="KSO_WM_SLIDE_LAYOUT" val="a_b_e"/>
  <p:tag name="KSO_WM_SLIDE_LAYOUT_CNT" val="1_1_1"/>
  <p:tag name="KSO_WM_UNIT_SHOW_EDIT_AREA_INDICATION" val="1"/>
  <p:tag name="KSO_WM_TEMPLATE_THUMBS_INDEX" val="1、4、7、12、13、14、15、16、17、18、20、24、25、28、33、36、40、43、44"/>
  <p:tag name="KSO_WM_COMBINE_RELATE_SLIDE_ID" val="background20184520_5"/>
  <p:tag name="KSO_WM_SPECIAL_SOURCE" val="bdnull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a*1_1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3"/>
  <p:tag name="KSO_WM_DIAGRAM_GROUP_CODE" val="l1-1"/>
  <p:tag name="KSO_WM_UNIT_TYPE" val="l_h_a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f*1_1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a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3"/>
  <p:tag name="KSO_WM_DIAGRAM_GROUP_CODE" val="l1-1"/>
  <p:tag name="KSO_WM_UNIT_TYPE" val="l_h_a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f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i*1_1"/>
  <p:tag name="KSO_WM_TEMPLATE_CATEGORY" val="custom"/>
  <p:tag name="KSO_WM_TEMPLATE_INDEX" val="20202624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LINE_FORE_SCHEMECOLOR_INDEX" val="13"/>
  <p:tag name="KSO_WM_UNIT_LINE_FILL_TYPE" val="2"/>
  <p:tag name="KSO_WM_UNIT_USESOURCEFORMAT_APPLY" val="1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i*1_1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i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a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3"/>
  <p:tag name="KSO_WM_DIAGRAM_GROUP_CODE" val="l1-1"/>
  <p:tag name="KSO_WM_UNIT_TYPE" val="l_h_a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f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i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11.xml><?xml version="1.0" encoding="utf-8"?>
<p:tagLst xmlns:p="http://schemas.openxmlformats.org/presentationml/2006/main">
  <p:tag name="KSO_WM_SLIDE_ID" val="custom20202624_2"/>
  <p:tag name="KSO_WM_TEMPLATE_SUBCATEGORY" val="0"/>
  <p:tag name="KSO_WM_TEMPLATE_MASTER_TYPE" val="1"/>
  <p:tag name="KSO_WM_TEMPLATE_COLOR_TYPE" val="1"/>
  <p:tag name="KSO_WM_SLIDE_ITEM_CNT" val="2"/>
  <p:tag name="KSO_WM_SLIDE_INDEX" val="2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13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f*1_1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f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f*1_3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3_1"/>
  <p:tag name="KSO_WM_UNIT_TEXT_FILL_FORE_SCHEMECOLOR_INDEX" val="13"/>
  <p:tag name="KSO_WM_UNIT_TEXT_FILL_TYPE" val="1"/>
  <p:tag name="KSO_WM_UNIT_USESOURCEFORMAT_APPLY" val="1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f*1_4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4_1"/>
  <p:tag name="KSO_WM_UNIT_TEXT_FILL_FORE_SCHEMECOLOR_INDEX" val="13"/>
  <p:tag name="KSO_WM_UNIT_TEXT_FILL_TYPE" val="1"/>
  <p:tag name="KSO_WM_UNIT_USESOURCEFORMAT_APPLY" val="1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i*1_1"/>
  <p:tag name="KSO_WM_TEMPLATE_CATEGORY" val="custom"/>
  <p:tag name="KSO_WM_TEMPLATE_INDEX" val="20202624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LINE_FORE_SCHEMECOLOR_INDEX" val="13"/>
  <p:tag name="KSO_WM_UNIT_LINE_FILL_TYPE" val="2"/>
  <p:tag name="KSO_WM_UNIT_USESOURCEFORMAT_APPLY" val="1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i*1_1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i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i*1_3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i*1_4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i*1_4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f*1_4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4_1"/>
  <p:tag name="KSO_WM_UNIT_TEXT_FILL_FORE_SCHEMECOLOR_INDEX" val="13"/>
  <p:tag name="KSO_WM_UNIT_TEXT_FILL_TYPE" val="1"/>
  <p:tag name="KSO_WM_UNIT_USESOURCEFORMAT_APPLY" val="1"/>
</p:tagLst>
</file>

<file path=ppt/tags/tag626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28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32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34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36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38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WM_BEAUTIFY_SHAPE_IDENTITY" val="{e26332e2-d671-4cb6-a264-429f93b1a38c}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WM_BEAUTIFY_SHAPE_IDENTITY" val="{8b3dff32-a7f2-4a1f-b247-1cc9e718f0e6}"/>
  <p:tag name="KSO_WM_UNIT_TYPE" val="i"/>
</p:tagLst>
</file>

<file path=ppt/tags/tag6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WM_BEAUTIFY_SHAPE_IDENTITY" val="{29414390-3762-40bf-9e7e-8e9a9b622b42}"/>
  <p:tag name="KSO_WM_UNIT_TYPE" val="i"/>
</p:tagLst>
</file>

<file path=ppt/tags/tag6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02_1*a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5545cd6b5ce4dae9dccf4eab288bc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992860551d4d4eb792c36bc28c26be"/>
  <p:tag name="KSO_WM_UNIT_TEXT_FILL_FORE_SCHEMECOLOR_INDEX_BRIGHTNESS" val="0"/>
  <p:tag name="KSO_WM_UNIT_TEXT_FILL_FORE_SCHEMECOLOR_INDEX" val="13"/>
  <p:tag name="KSO_WM_UNIT_TEXT_FILL_TYPE" val="1"/>
  <p:tag name="KSO_WM_TEMPLATE_ASSEMBLE_XID" val="60656ea94054ed1e2fb7fd45"/>
  <p:tag name="KSO_WM_TEMPLATE_ASSEMBLE_GROUPID" val="60656ea94054ed1e2fb7fd45"/>
</p:tagLst>
</file>

<file path=ppt/tags/tag64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02_1*f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d879e39fee614b88a76bb899d600b76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fcd4429fddf4fd9b6b9cae2bcdab05b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94054ed1e2fb7fd45"/>
  <p:tag name="KSO_WM_TEMPLATE_ASSEMBLE_GROUPID" val="60656ea94054ed1e2fb7fd45"/>
</p:tagLst>
</file>

<file path=ppt/tags/tag644.xml><?xml version="1.0" encoding="utf-8"?>
<p:tagLst xmlns:p="http://schemas.openxmlformats.org/presentationml/2006/main">
  <p:tag name="KSO_WM_SLIDE_ID" val="diagram20215802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02"/>
  <p:tag name="KSO_WM_SLIDE_TYPE" val="text"/>
  <p:tag name="KSO_WM_SLIDE_SUBTYPE" val="pureTxt"/>
  <p:tag name="KSO_WM_SLIDE_SIZE" val="960*384"/>
  <p:tag name="KSO_WM_SLIDE_POSITION" val="0*0"/>
  <p:tag name="KSO_WM_SLIDE_LAYOUT" val="a_f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LAYOUT_INFO" val="{&quot;id&quot;:&quot;2021-04-01T15:11:24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24&quot;,&quot;margin&quot;:{&quot;bottom&quot;:0.4230000078678131,&quot;left&quot;:1.2699999809265137,&quot;right&quot;:1.2699999809265137,&quot;top&quot;:0.4230000078678131},&quot;type&quot;:0},{&quot;id&quot;:&quot;2021-04-01T15:11:24&quot;,&quot;margin&quot;:{&quot;bottom&quot;:1.694000005722046,&quot;left&quot;:1.6929999589920044,&quot;right&quot;:1.6929999589920044,&quot;top&quot;:1.6929999589920044}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78e478fb0c58a940c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aae3729e0a0d44488f1a088171be5691&quot;,&quot;fill_align&quot;:&quot;cm&quot;,&quot;chip_types&quot;:[&quot;text&quot;,&quot;picture&quot;]}]]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94054ed1e2fb7fd45"/>
  <p:tag name="KSO_WM_TEMPLATE_ASSEMBLE_GROUPID" val="60656ea94054ed1e2fb7fd45"/>
  <p:tag name="FIXED_XID_TMP" val="5f5ee1ca4d6848d78f644aeb"/>
  <p:tag name="KSO_WM_SLIDE_CAN_ADD_NAVIGATION" val="1"/>
  <p:tag name="KSO_WM_SPECIAL_SOURCE" val="bdnull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13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5"/>
  <p:tag name="KSO_WM_UNIT_TYPE" val="a"/>
  <p:tag name="KSO_WM_UNIT_INDEX" val="1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13*b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6"/>
  <p:tag name="KSO_WM_UNIT_TYPE" val="b"/>
  <p:tag name="KSO_WM_UNIT_INDEX" val="1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13*b*2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0"/>
  <p:tag name="KSO_WM_UNIT_PRESET_TEXT" val="汇报日期"/>
  <p:tag name="KSO_WM_UNIT_NOCLEAR" val="0"/>
  <p:tag name="KSO_WM_UNIT_VALUE" val="6"/>
  <p:tag name="KSO_WM_UNIT_TYPE" val="b"/>
  <p:tag name="KSO_WM_UNIT_INDEX" val="2"/>
</p:tagLst>
</file>

<file path=ppt/tags/tag648.xml><?xml version="1.0" encoding="utf-8"?>
<p:tagLst xmlns:p="http://schemas.openxmlformats.org/presentationml/2006/main">
  <p:tag name="KSO_WM_SLIDE_ID" val="custom20202624_13"/>
  <p:tag name="KSO_WM_TEMPLATE_SUBCATEGORY" val="0"/>
  <p:tag name="KSO_WM_TEMPLATE_MASTER_TYPE" val="1"/>
  <p:tag name="KSO_WM_TEMPLATE_COLOR_TYPE" val="1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624"/>
  <p:tag name="KSO_WM_SLIDE_TYPE" val="endPage"/>
  <p:tag name="KSO_WM_SLIDE_SUBTYPE" val="pureTxt"/>
  <p:tag name="KSO_WM_SLIDE_LAYOUT" val="a_b"/>
  <p:tag name="KSO_WM_SLIDE_LAYOUT_CNT" val="1_2"/>
  <p:tag name="KSO_WM_SPECIAL_SOURCE" val="bdnull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彩色">
      <a:dk1>
        <a:srgbClr val="000000"/>
      </a:dk1>
      <a:lt1>
        <a:srgbClr val="FFFFFF"/>
      </a:lt1>
      <a:dk2>
        <a:srgbClr val="E5F2FF"/>
      </a:dk2>
      <a:lt2>
        <a:srgbClr val="FFFFFF"/>
      </a:lt2>
      <a:accent1>
        <a:srgbClr val="F96A1B"/>
      </a:accent1>
      <a:accent2>
        <a:srgbClr val="F54465"/>
      </a:accent2>
      <a:accent3>
        <a:srgbClr val="F64A9B"/>
      </a:accent3>
      <a:accent4>
        <a:srgbClr val="D56CC8"/>
      </a:accent4>
      <a:accent5>
        <a:srgbClr val="A388E1"/>
      </a:accent5>
      <a:accent6>
        <a:srgbClr val="6F9CE6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彩色">
      <a:dk1>
        <a:srgbClr val="000000"/>
      </a:dk1>
      <a:lt1>
        <a:srgbClr val="FFFFFF"/>
      </a:lt1>
      <a:dk2>
        <a:srgbClr val="E5F2FF"/>
      </a:dk2>
      <a:lt2>
        <a:srgbClr val="FFFFFF"/>
      </a:lt2>
      <a:accent1>
        <a:srgbClr val="F96A1B"/>
      </a:accent1>
      <a:accent2>
        <a:srgbClr val="F54465"/>
      </a:accent2>
      <a:accent3>
        <a:srgbClr val="F64A9B"/>
      </a:accent3>
      <a:accent4>
        <a:srgbClr val="D56CC8"/>
      </a:accent4>
      <a:accent5>
        <a:srgbClr val="A388E1"/>
      </a:accent5>
      <a:accent6>
        <a:srgbClr val="6F9CE6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彩色">
      <a:dk1>
        <a:srgbClr val="000000"/>
      </a:dk1>
      <a:lt1>
        <a:srgbClr val="FFFFFF"/>
      </a:lt1>
      <a:dk2>
        <a:srgbClr val="E5F2FF"/>
      </a:dk2>
      <a:lt2>
        <a:srgbClr val="FFFFFF"/>
      </a:lt2>
      <a:accent1>
        <a:srgbClr val="F96A1B"/>
      </a:accent1>
      <a:accent2>
        <a:srgbClr val="F54465"/>
      </a:accent2>
      <a:accent3>
        <a:srgbClr val="F64A9B"/>
      </a:accent3>
      <a:accent4>
        <a:srgbClr val="D56CC8"/>
      </a:accent4>
      <a:accent5>
        <a:srgbClr val="A388E1"/>
      </a:accent5>
      <a:accent6>
        <a:srgbClr val="6F9CE6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10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6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7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8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9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演示</Application>
  <PresentationFormat>宽屏</PresentationFormat>
  <Paragraphs>94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幼圆</vt:lpstr>
      <vt:lpstr>汉仪乐喵体W</vt:lpstr>
      <vt:lpstr>幼圆</vt:lpstr>
      <vt:lpstr>Segoe UI</vt:lpstr>
      <vt:lpstr>Arial Unicode MS</vt:lpstr>
      <vt:lpstr>Calibri</vt:lpstr>
      <vt:lpstr>1_Office 主题​​</vt:lpstr>
      <vt:lpstr>3_Office 主题​​</vt:lpstr>
      <vt:lpstr>4_Office 主题​​</vt:lpstr>
      <vt:lpstr>2_Office 主题​​</vt:lpstr>
      <vt:lpstr>5_Office 主题​​</vt:lpstr>
      <vt:lpstr>学相伴旅游项目实战</vt:lpstr>
      <vt:lpstr>课程开设初衷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学相伴出品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xuche</cp:lastModifiedBy>
  <cp:revision>192</cp:revision>
  <dcterms:created xsi:type="dcterms:W3CDTF">2019-06-19T02:08:00Z</dcterms:created>
  <dcterms:modified xsi:type="dcterms:W3CDTF">2021-09-29T18:42:55Z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8E299650FB3F429787C5C78922B6EA01</vt:lpwstr>
  </property>
</Properties>
</file>