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0-18 14.08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515110"/>
            <a:ext cx="3674745" cy="3041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05" y="1884045"/>
            <a:ext cx="2562225" cy="256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90" y="1884045"/>
            <a:ext cx="2562225" cy="2562225"/>
          </a:xfrm>
          <a:prstGeom prst="rect">
            <a:avLst/>
          </a:prstGeom>
        </p:spPr>
      </p:pic>
      <p:pic>
        <p:nvPicPr>
          <p:cNvPr id="8" name="图片 7" descr="2028867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9340" y="2578100"/>
            <a:ext cx="914400" cy="914400"/>
          </a:xfrm>
          <a:prstGeom prst="rect">
            <a:avLst/>
          </a:prstGeom>
        </p:spPr>
      </p:pic>
      <p:pic>
        <p:nvPicPr>
          <p:cNvPr id="9" name="图片 8" descr="2028867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7945" y="25787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0990" y="22923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svm</a:t>
            </a:r>
            <a:r>
              <a:rPr lang="zh-CN" altLang="en-US" sz="3600"/>
              <a:t>算法</a:t>
            </a:r>
            <a:r>
              <a:rPr lang="en-US" altLang="zh-CN" sz="3600"/>
              <a:t>python</a:t>
            </a:r>
            <a:r>
              <a:rPr lang="zh-CN" altLang="en-US" sz="3600"/>
              <a:t>实现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4220" y="1571625"/>
            <a:ext cx="2562225" cy="256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1571625"/>
            <a:ext cx="2562225" cy="256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0890" y="1571625"/>
            <a:ext cx="2562225" cy="25622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62860" y="4547870"/>
            <a:ext cx="188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输入图像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8634730" y="4547870"/>
            <a:ext cx="188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待预测图像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 descr="/private/var/folders/1r/jl61gmmx7dj9jbmbb_zs7zf80000gn/T/com.kingsoft.wpsoffice.mac/picturecompress_20231018141642/output_1.pngoutput_1"/>
          <p:cNvPicPr>
            <a:picLocks noChangeAspect="1"/>
          </p:cNvPicPr>
          <p:nvPr>
            <p:ph idx="1"/>
          </p:nvPr>
        </p:nvPicPr>
        <p:blipFill>
          <a:blip r:embed="rId1"/>
          <a:srcRect l="21835" t="15749" r="25018" b="16093"/>
          <a:stretch>
            <a:fillRect/>
          </a:stretch>
        </p:blipFill>
        <p:spPr>
          <a:xfrm>
            <a:off x="7002145" y="175895"/>
            <a:ext cx="4773930" cy="3495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408940"/>
            <a:ext cx="2562225" cy="2562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34085" y="3385185"/>
            <a:ext cx="1883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待预测图像</a:t>
            </a:r>
            <a:endParaRPr lang="zh-CN" altLang="en-US" sz="2400"/>
          </a:p>
        </p:txBody>
      </p:sp>
      <p:pic>
        <p:nvPicPr>
          <p:cNvPr id="4" name="图片 3" descr="截屏2023-10-18 14.29.23"/>
          <p:cNvPicPr>
            <a:picLocks noChangeAspect="1"/>
          </p:cNvPicPr>
          <p:nvPr/>
        </p:nvPicPr>
        <p:blipFill>
          <a:blip r:embed="rId3"/>
          <a:srcRect r="3830" b="32541"/>
          <a:stretch>
            <a:fillRect/>
          </a:stretch>
        </p:blipFill>
        <p:spPr>
          <a:xfrm>
            <a:off x="0" y="4098290"/>
            <a:ext cx="6737985" cy="2630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7325" y="3945255"/>
            <a:ext cx="3199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可视化预测结果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表格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张旭</cp:lastModifiedBy>
  <cp:revision>12</cp:revision>
  <dcterms:created xsi:type="dcterms:W3CDTF">2023-10-18T06:33:12Z</dcterms:created>
  <dcterms:modified xsi:type="dcterms:W3CDTF">2023-10-18T06:33:12Z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E1DF407131A5213D54752F6593915070</vt:lpwstr>
  </property>
</Properties>
</file>