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533900" y="2004695"/>
            <a:ext cx="621665" cy="62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41085" y="2004695"/>
            <a:ext cx="621665" cy="62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41085" y="4072890"/>
            <a:ext cx="621665" cy="62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27855" y="4133850"/>
            <a:ext cx="621665" cy="62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06170" y="4072890"/>
            <a:ext cx="1410335" cy="1410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522460" y="706120"/>
            <a:ext cx="1410335" cy="1410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72890" y="3051810"/>
            <a:ext cx="3275965" cy="7537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十字形 2"/>
          <p:cNvSpPr/>
          <p:nvPr/>
        </p:nvSpPr>
        <p:spPr>
          <a:xfrm rot="900000">
            <a:off x="1164590" y="694055"/>
            <a:ext cx="1688465" cy="1688465"/>
          </a:xfrm>
          <a:prstGeom prst="plus">
            <a:avLst>
              <a:gd name="adj" fmla="val 395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十字形 9"/>
          <p:cNvSpPr/>
          <p:nvPr/>
        </p:nvSpPr>
        <p:spPr>
          <a:xfrm rot="21120000">
            <a:off x="9273540" y="4262755"/>
            <a:ext cx="1688465" cy="1688465"/>
          </a:xfrm>
          <a:prstGeom prst="plus">
            <a:avLst>
              <a:gd name="adj" fmla="val 395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0">
            <a:off x="2839720" y="1069975"/>
            <a:ext cx="5204460" cy="1135380"/>
            <a:chOff x="4758" y="3089"/>
            <a:chExt cx="8196" cy="1788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4758" y="4831"/>
              <a:ext cx="81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758" y="3113"/>
              <a:ext cx="81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758" y="3089"/>
              <a:ext cx="0" cy="17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2954" y="3113"/>
              <a:ext cx="0" cy="17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441950" y="811530"/>
            <a:ext cx="0" cy="1651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62960" y="1069975"/>
            <a:ext cx="0" cy="11423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218555" y="1048385"/>
            <a:ext cx="0" cy="11423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345815" y="1076960"/>
            <a:ext cx="2860040" cy="10909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345815" y="1076960"/>
            <a:ext cx="2860040" cy="11207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791075" y="1607820"/>
            <a:ext cx="648335" cy="14605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817495" y="2508250"/>
            <a:ext cx="109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边缘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5673090" y="2508250"/>
            <a:ext cx="109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边缘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alibration_two_view_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266700"/>
            <a:ext cx="6071870" cy="6323965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3060065" y="266700"/>
            <a:ext cx="2092960" cy="1930400"/>
            <a:chOff x="1044" y="1139"/>
            <a:chExt cx="3296" cy="304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44" y="1139"/>
              <a:ext cx="32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044" y="1139"/>
              <a:ext cx="0" cy="30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380" y="1139"/>
              <a:ext cx="789" cy="5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44" y="3391"/>
              <a:ext cx="789" cy="5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Y</a:t>
              </a:r>
              <a:endParaRPr lang="en-US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83045" y="989330"/>
            <a:ext cx="2092960" cy="1930400"/>
            <a:chOff x="1044" y="1139"/>
            <a:chExt cx="3296" cy="3040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1044" y="1139"/>
              <a:ext cx="32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044" y="1139"/>
              <a:ext cx="0" cy="30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380" y="1139"/>
              <a:ext cx="7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44" y="3391"/>
              <a:ext cx="7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Y</a:t>
              </a:r>
              <a:endParaRPr lang="en-US" altLang="zh-CN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228340" y="398780"/>
            <a:ext cx="148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图像坐标系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065780" y="266700"/>
            <a:ext cx="987425" cy="436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80385" y="236855"/>
            <a:ext cx="1607185" cy="440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80385" y="236855"/>
            <a:ext cx="2226310" cy="437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80385" y="236855"/>
            <a:ext cx="988060" cy="490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80385" y="236855"/>
            <a:ext cx="1636395" cy="493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80385" y="236855"/>
            <a:ext cx="2211070" cy="492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80385" y="236855"/>
            <a:ext cx="943610" cy="545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80385" y="236855"/>
            <a:ext cx="1577340" cy="546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80385" y="236855"/>
            <a:ext cx="2226310" cy="546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097655" y="1018540"/>
            <a:ext cx="2506345" cy="3670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31385" y="1018540"/>
            <a:ext cx="1872615" cy="3700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321300" y="1018540"/>
            <a:ext cx="1282700" cy="3685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336540" y="1018540"/>
            <a:ext cx="1267460" cy="4142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746625" y="1018540"/>
            <a:ext cx="1857375" cy="4171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083050" y="1018540"/>
            <a:ext cx="2520950" cy="4142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322570" y="1018540"/>
            <a:ext cx="1281430" cy="4672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4687570" y="1018540"/>
            <a:ext cx="1916430" cy="4687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053840" y="1018540"/>
            <a:ext cx="2550160" cy="4672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4164965" y="1696720"/>
            <a:ext cx="3862070" cy="3464560"/>
            <a:chOff x="6593" y="3275"/>
            <a:chExt cx="6082" cy="5456"/>
          </a:xfrm>
        </p:grpSpPr>
        <p:grpSp>
          <p:nvGrpSpPr>
            <p:cNvPr id="7" name="组合 6"/>
            <p:cNvGrpSpPr/>
            <p:nvPr/>
          </p:nvGrpSpPr>
          <p:grpSpPr>
            <a:xfrm>
              <a:off x="6593" y="3275"/>
              <a:ext cx="6082" cy="928"/>
              <a:chOff x="6592" y="3275"/>
              <a:chExt cx="6082" cy="92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592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9169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1746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593" y="5539"/>
              <a:ext cx="6082" cy="928"/>
              <a:chOff x="6592" y="3275"/>
              <a:chExt cx="6082" cy="92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592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169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1746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593" y="7803"/>
              <a:ext cx="6082" cy="928"/>
              <a:chOff x="6592" y="3275"/>
              <a:chExt cx="6082" cy="92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592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9169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1746" y="3275"/>
                <a:ext cx="929" cy="9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8" name="直接连接符 17"/>
          <p:cNvCxnSpPr>
            <a:endCxn id="4" idx="0"/>
          </p:cNvCxnSpPr>
          <p:nvPr/>
        </p:nvCxnSpPr>
        <p:spPr>
          <a:xfrm flipH="1">
            <a:off x="4460240" y="855980"/>
            <a:ext cx="6350" cy="8407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092825" y="855980"/>
            <a:ext cx="6350" cy="8407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2"/>
          </p:cNvCxnSpPr>
          <p:nvPr/>
        </p:nvCxnSpPr>
        <p:spPr>
          <a:xfrm>
            <a:off x="3168650" y="1983740"/>
            <a:ext cx="996315" cy="825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68650" y="3424555"/>
            <a:ext cx="996315" cy="825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51350" y="1268730"/>
            <a:ext cx="1666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582035" y="1991360"/>
            <a:ext cx="14605" cy="1400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16780" y="826770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偏移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 rot="16200000">
            <a:off x="2777490" y="2506980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偏移</a:t>
            </a:r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6014720" y="3348355"/>
            <a:ext cx="161925" cy="1619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339580" y="458470"/>
            <a:ext cx="2092960" cy="1930400"/>
            <a:chOff x="1044" y="1139"/>
            <a:chExt cx="3296" cy="3040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1044" y="1139"/>
              <a:ext cx="32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044" y="1139"/>
              <a:ext cx="0" cy="30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380" y="1139"/>
              <a:ext cx="7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44" y="3391"/>
              <a:ext cx="7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Y</a:t>
              </a:r>
              <a:endParaRPr lang="en-US" altLang="zh-CN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82150" y="826770"/>
            <a:ext cx="160718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机械手坐标系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4451350" y="457835"/>
            <a:ext cx="4894580" cy="15189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087745" y="473075"/>
            <a:ext cx="3243580" cy="15182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481195" y="487680"/>
            <a:ext cx="4850130" cy="29483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935220" y="4092575"/>
            <a:ext cx="232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基准点</a:t>
            </a:r>
            <a:endParaRPr lang="zh-CN" altLang="en-US"/>
          </a:p>
        </p:txBody>
      </p:sp>
      <p:cxnSp>
        <p:nvCxnSpPr>
          <p:cNvPr id="38" name="直接箭头连接符 37"/>
          <p:cNvCxnSpPr>
            <a:endCxn id="26" idx="7"/>
          </p:cNvCxnSpPr>
          <p:nvPr/>
        </p:nvCxnSpPr>
        <p:spPr>
          <a:xfrm flipH="1">
            <a:off x="6153150" y="443230"/>
            <a:ext cx="3192780" cy="292862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182110" y="238950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0</a:t>
            </a:r>
            <a:endParaRPr 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28665" y="238950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68235" y="238950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68235" y="372427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5828665" y="372427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44" name="文本框 43"/>
          <p:cNvSpPr txBox="1"/>
          <p:nvPr/>
        </p:nvSpPr>
        <p:spPr>
          <a:xfrm>
            <a:off x="4192270" y="372427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5" name="文本框 44"/>
          <p:cNvSpPr txBox="1"/>
          <p:nvPr/>
        </p:nvSpPr>
        <p:spPr>
          <a:xfrm>
            <a:off x="4154170" y="516191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46" name="文本框 45"/>
          <p:cNvSpPr txBox="1"/>
          <p:nvPr/>
        </p:nvSpPr>
        <p:spPr>
          <a:xfrm>
            <a:off x="5815330" y="516191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47" name="文本框 46"/>
          <p:cNvSpPr txBox="1"/>
          <p:nvPr/>
        </p:nvSpPr>
        <p:spPr>
          <a:xfrm>
            <a:off x="7468235" y="5161915"/>
            <a:ext cx="56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48" name="文本框 47"/>
          <p:cNvSpPr txBox="1"/>
          <p:nvPr/>
        </p:nvSpPr>
        <p:spPr>
          <a:xfrm>
            <a:off x="824865" y="3627755"/>
            <a:ext cx="2461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点索引          点坐标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0           (-ΔX, -ΔY)</a:t>
            </a:r>
            <a:endParaRPr lang="en-US" altLang="zh-CN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1           (    0, -ΔY)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2           ( ΔX, -ΔY)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3           ( ΔX,     0)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4           (    0,    0)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5           (-ΔX,    0)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7           (-ΔX,  ΔY)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7           (    0,  ΔY)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8           ( ΔX,  ΔY)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4710" y="5041900"/>
            <a:ext cx="2505710" cy="2959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3"/>
            <a:endCxn id="26" idx="3"/>
          </p:cNvCxnSpPr>
          <p:nvPr/>
        </p:nvCxnSpPr>
        <p:spPr>
          <a:xfrm flipV="1">
            <a:off x="3360420" y="3486785"/>
            <a:ext cx="2677795" cy="17030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3620" y="2757805"/>
            <a:ext cx="324802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153843" y="1070428"/>
            <a:ext cx="1800000" cy="1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8667843" y="1556428"/>
            <a:ext cx="1080000" cy="1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00350" y="3672205"/>
            <a:ext cx="220980" cy="220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00000">
            <a:off x="3655060" y="2020570"/>
            <a:ext cx="2830830" cy="7226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4" name="组合 83"/>
          <p:cNvGrpSpPr/>
          <p:nvPr/>
        </p:nvGrpSpPr>
        <p:grpSpPr>
          <a:xfrm>
            <a:off x="2204085" y="304483"/>
            <a:ext cx="7783830" cy="6731635"/>
            <a:chOff x="1200" y="479"/>
            <a:chExt cx="12258" cy="10601"/>
          </a:xfrm>
        </p:grpSpPr>
        <p:grpSp>
          <p:nvGrpSpPr>
            <p:cNvPr id="74" name="组合 73"/>
            <p:cNvGrpSpPr/>
            <p:nvPr/>
          </p:nvGrpSpPr>
          <p:grpSpPr>
            <a:xfrm rot="3540000">
              <a:off x="7614" y="7483"/>
              <a:ext cx="4877" cy="2318"/>
              <a:chOff x="4935" y="401"/>
              <a:chExt cx="4877" cy="2318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4935" y="462"/>
                <a:ext cx="4458" cy="1138"/>
              </a:xfrm>
              <a:prstGeom prst="roundRect">
                <a:avLst>
                  <a:gd name="adj" fmla="val 2195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 rot="0">
                <a:off x="6412" y="479"/>
                <a:ext cx="3400" cy="2240"/>
                <a:chOff x="5586" y="6117"/>
                <a:chExt cx="3400" cy="2240"/>
              </a:xfrm>
            </p:grpSpPr>
            <p:cxnSp>
              <p:nvCxnSpPr>
                <p:cNvPr id="77" name="直接箭头连接符 76"/>
                <p:cNvCxnSpPr/>
                <p:nvPr/>
              </p:nvCxnSpPr>
              <p:spPr>
                <a:xfrm>
                  <a:off x="6306" y="6697"/>
                  <a:ext cx="2680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/>
                <p:cNvCxnSpPr/>
                <p:nvPr/>
              </p:nvCxnSpPr>
              <p:spPr>
                <a:xfrm flipH="1">
                  <a:off x="6306" y="6697"/>
                  <a:ext cx="20" cy="166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/>
                <p:cNvSpPr txBox="1"/>
                <p:nvPr/>
              </p:nvSpPr>
              <p:spPr>
                <a:xfrm>
                  <a:off x="8045" y="6117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X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5586" y="7637"/>
                  <a:ext cx="7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Y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1" name="文本框 80"/>
              <p:cNvSpPr txBox="1"/>
              <p:nvPr/>
            </p:nvSpPr>
            <p:spPr>
              <a:xfrm>
                <a:off x="6078" y="401"/>
                <a:ext cx="24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工作坐标系</a:t>
                </a:r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200" y="479"/>
              <a:ext cx="12258" cy="9992"/>
              <a:chOff x="1200" y="479"/>
              <a:chExt cx="12258" cy="9992"/>
            </a:xfrm>
          </p:grpSpPr>
          <p:grpSp>
            <p:nvGrpSpPr>
              <p:cNvPr id="66" name="组合 65"/>
              <p:cNvGrpSpPr/>
              <p:nvPr/>
            </p:nvGrpSpPr>
            <p:grpSpPr>
              <a:xfrm rot="1860000">
                <a:off x="8582" y="3821"/>
                <a:ext cx="4877" cy="2318"/>
                <a:chOff x="4935" y="401"/>
                <a:chExt cx="4877" cy="2318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>
                  <a:off x="4935" y="462"/>
                  <a:ext cx="4458" cy="1138"/>
                </a:xfrm>
                <a:prstGeom prst="roundRect">
                  <a:avLst>
                    <a:gd name="adj" fmla="val 21957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68" name="组合 67"/>
                <p:cNvGrpSpPr/>
                <p:nvPr/>
              </p:nvGrpSpPr>
              <p:grpSpPr>
                <a:xfrm rot="0">
                  <a:off x="6412" y="479"/>
                  <a:ext cx="3400" cy="2240"/>
                  <a:chOff x="5586" y="6117"/>
                  <a:chExt cx="3400" cy="2240"/>
                </a:xfrm>
              </p:grpSpPr>
              <p:cxnSp>
                <p:nvCxnSpPr>
                  <p:cNvPr id="69" name="直接箭头连接符 68"/>
                  <p:cNvCxnSpPr/>
                  <p:nvPr/>
                </p:nvCxnSpPr>
                <p:spPr>
                  <a:xfrm>
                    <a:off x="6306" y="6697"/>
                    <a:ext cx="2680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箭头连接符 69"/>
                  <p:cNvCxnSpPr/>
                  <p:nvPr/>
                </p:nvCxnSpPr>
                <p:spPr>
                  <a:xfrm flipH="1">
                    <a:off x="6306" y="6697"/>
                    <a:ext cx="20" cy="16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8045" y="6117"/>
                    <a:ext cx="72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>
                        <a:solidFill>
                          <a:srgbClr val="FF0000"/>
                        </a:solidFill>
                      </a:rPr>
                      <a:t>X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5586" y="7637"/>
                    <a:ext cx="72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>
                        <a:solidFill>
                          <a:srgbClr val="FF0000"/>
                        </a:solidFill>
                      </a:rPr>
                      <a:t>Y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73" name="文本框 72"/>
                <p:cNvSpPr txBox="1"/>
                <p:nvPr/>
              </p:nvSpPr>
              <p:spPr>
                <a:xfrm>
                  <a:off x="6078" y="401"/>
                  <a:ext cx="241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/>
                    <a:t>工作坐标系</a:t>
                  </a:r>
                  <a:endParaRPr lang="zh-CN" altLang="en-US"/>
                </a:p>
              </p:txBody>
            </p:sp>
          </p:grpSp>
          <p:sp>
            <p:nvSpPr>
              <p:cNvPr id="2" name="椭圆 1"/>
              <p:cNvSpPr/>
              <p:nvPr/>
            </p:nvSpPr>
            <p:spPr>
              <a:xfrm rot="19800000">
                <a:off x="6023" y="5302"/>
                <a:ext cx="348" cy="3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 rot="780000">
                <a:off x="6431" y="574"/>
                <a:ext cx="4877" cy="2318"/>
                <a:chOff x="4935" y="401"/>
                <a:chExt cx="4877" cy="2318"/>
              </a:xfrm>
            </p:grpSpPr>
            <p:sp>
              <p:nvSpPr>
                <p:cNvPr id="3" name="圆角矩形 2"/>
                <p:cNvSpPr/>
                <p:nvPr/>
              </p:nvSpPr>
              <p:spPr>
                <a:xfrm>
                  <a:off x="4935" y="462"/>
                  <a:ext cx="4458" cy="1138"/>
                </a:xfrm>
                <a:prstGeom prst="roundRect">
                  <a:avLst>
                    <a:gd name="adj" fmla="val 21957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 rot="0">
                  <a:off x="6412" y="479"/>
                  <a:ext cx="3400" cy="2240"/>
                  <a:chOff x="5586" y="6117"/>
                  <a:chExt cx="3400" cy="2240"/>
                </a:xfrm>
              </p:grpSpPr>
              <p:cxnSp>
                <p:nvCxnSpPr>
                  <p:cNvPr id="22" name="直接箭头连接符 21"/>
                  <p:cNvCxnSpPr/>
                  <p:nvPr/>
                </p:nvCxnSpPr>
                <p:spPr>
                  <a:xfrm>
                    <a:off x="6306" y="6697"/>
                    <a:ext cx="2680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箭头连接符 22"/>
                  <p:cNvCxnSpPr/>
                  <p:nvPr/>
                </p:nvCxnSpPr>
                <p:spPr>
                  <a:xfrm flipH="1">
                    <a:off x="6306" y="6697"/>
                    <a:ext cx="20" cy="16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8045" y="6117"/>
                    <a:ext cx="72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>
                        <a:solidFill>
                          <a:srgbClr val="FF0000"/>
                        </a:solidFill>
                      </a:rPr>
                      <a:t>X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5586" y="7637"/>
                    <a:ext cx="72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>
                        <a:solidFill>
                          <a:srgbClr val="FF0000"/>
                        </a:solidFill>
                      </a:rPr>
                      <a:t>Y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7" name="文本框 26"/>
                <p:cNvSpPr txBox="1"/>
                <p:nvPr/>
              </p:nvSpPr>
              <p:spPr>
                <a:xfrm>
                  <a:off x="6078" y="401"/>
                  <a:ext cx="241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/>
                    <a:t>工作坐标系</a:t>
                  </a:r>
                  <a:endParaRPr lang="zh-CN" altLang="en-US"/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1200" y="479"/>
                <a:ext cx="9993" cy="999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flipH="1">
                <a:off x="6185" y="1231"/>
                <a:ext cx="2597" cy="426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 rot="19800000">
            <a:off x="5266690" y="3367405"/>
            <a:ext cx="220980" cy="2209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780000">
            <a:off x="6430645" y="1212215"/>
            <a:ext cx="3096895" cy="1471930"/>
            <a:chOff x="4935" y="401"/>
            <a:chExt cx="4877" cy="2318"/>
          </a:xfrm>
        </p:grpSpPr>
        <p:sp>
          <p:nvSpPr>
            <p:cNvPr id="3" name="圆角矩形 2"/>
            <p:cNvSpPr/>
            <p:nvPr/>
          </p:nvSpPr>
          <p:spPr>
            <a:xfrm>
              <a:off x="4935" y="462"/>
              <a:ext cx="4458" cy="1138"/>
            </a:xfrm>
            <a:prstGeom prst="roundRect">
              <a:avLst>
                <a:gd name="adj" fmla="val 2195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 rot="0">
              <a:off x="6412" y="479"/>
              <a:ext cx="3400" cy="2240"/>
              <a:chOff x="5586" y="6117"/>
              <a:chExt cx="3400" cy="2240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>
                <a:off x="6306" y="6697"/>
                <a:ext cx="26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6306" y="6697"/>
                <a:ext cx="20" cy="1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8045" y="611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X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586" y="763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078" y="401"/>
              <a:ext cx="24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工作坐标系</a:t>
              </a:r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2204085" y="304800"/>
            <a:ext cx="6345555" cy="634555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5369560" y="1619250"/>
            <a:ext cx="2528570" cy="18694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20615" y="3120390"/>
            <a:ext cx="3129915" cy="1422400"/>
            <a:chOff x="7749" y="4914"/>
            <a:chExt cx="4929" cy="2240"/>
          </a:xfrm>
        </p:grpSpPr>
        <p:grpSp>
          <p:nvGrpSpPr>
            <p:cNvPr id="76" name="组合 75"/>
            <p:cNvGrpSpPr/>
            <p:nvPr/>
          </p:nvGrpSpPr>
          <p:grpSpPr>
            <a:xfrm rot="0">
              <a:off x="7749" y="4914"/>
              <a:ext cx="4929" cy="2240"/>
              <a:chOff x="5586" y="6117"/>
              <a:chExt cx="4929" cy="2240"/>
            </a:xfrm>
          </p:grpSpPr>
          <p:cxnSp>
            <p:nvCxnSpPr>
              <p:cNvPr id="77" name="直接箭头连接符 76"/>
              <p:cNvCxnSpPr/>
              <p:nvPr/>
            </p:nvCxnSpPr>
            <p:spPr>
              <a:xfrm flipV="1">
                <a:off x="6306" y="6693"/>
                <a:ext cx="4209" cy="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H="1">
                <a:off x="6306" y="6697"/>
                <a:ext cx="20" cy="1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8045" y="611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X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586" y="763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548" y="5669"/>
              <a:ext cx="24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TCP</a:t>
              </a:r>
              <a:r>
                <a:rPr lang="zh-CN" altLang="en-US"/>
                <a:t>坐标系</a:t>
              </a: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rot="20400000">
            <a:off x="9671685" y="1851025"/>
            <a:ext cx="2159000" cy="1422400"/>
            <a:chOff x="7749" y="4914"/>
            <a:chExt cx="3400" cy="2240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7749" y="4914"/>
              <a:ext cx="3400" cy="2240"/>
              <a:chOff x="5586" y="6117"/>
              <a:chExt cx="3400" cy="2240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6306" y="6697"/>
                <a:ext cx="26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>
                <a:off x="6306" y="6697"/>
                <a:ext cx="20" cy="1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8045" y="611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X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586" y="763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548" y="5669"/>
              <a:ext cx="247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机械手</a:t>
              </a:r>
              <a:r>
                <a:rPr lang="en-US" altLang="zh-CN"/>
                <a:t>Base</a:t>
              </a:r>
              <a:r>
                <a:rPr lang="zh-CN" altLang="en-US"/>
                <a:t>坐标系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453390" y="-371475"/>
            <a:ext cx="2159000" cy="1422400"/>
            <a:chOff x="7749" y="4914"/>
            <a:chExt cx="3400" cy="2240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7749" y="4914"/>
              <a:ext cx="3400" cy="2240"/>
              <a:chOff x="5586" y="6117"/>
              <a:chExt cx="3400" cy="2240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6306" y="6697"/>
                <a:ext cx="26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H="1">
                <a:off x="6306" y="6697"/>
                <a:ext cx="20" cy="16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8045" y="611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X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586" y="7637"/>
                <a:ext cx="72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FF0000"/>
                    </a:solidFill>
                  </a:rPr>
                  <a:t>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8548" y="5669"/>
              <a:ext cx="24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像素坐标系</a:t>
              </a:r>
              <a:endParaRPr lang="zh-CN" altLang="en-US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802005" y="0"/>
            <a:ext cx="9192895" cy="2082165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21970" y="2447925"/>
            <a:ext cx="11614785" cy="889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364355" y="1676400"/>
            <a:ext cx="7797165" cy="2847975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 30"/>
          <p:cNvSpPr/>
          <p:nvPr/>
        </p:nvSpPr>
        <p:spPr>
          <a:xfrm>
            <a:off x="1406525" y="0"/>
            <a:ext cx="186055" cy="238125"/>
          </a:xfrm>
          <a:prstGeom prst="arc">
            <a:avLst>
              <a:gd name="adj1" fmla="val 16200000"/>
              <a:gd name="adj2" fmla="val 204991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565275" y="-63500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θ1</a:t>
            </a:r>
            <a:endParaRPr lang="en-US" altLang="zh-CN"/>
          </a:p>
        </p:txBody>
      </p:sp>
      <p:sp>
        <p:nvSpPr>
          <p:cNvPr id="33" name="弧形 32"/>
          <p:cNvSpPr/>
          <p:nvPr/>
        </p:nvSpPr>
        <p:spPr>
          <a:xfrm>
            <a:off x="10454640" y="2281555"/>
            <a:ext cx="186055" cy="238125"/>
          </a:xfrm>
          <a:prstGeom prst="arc">
            <a:avLst>
              <a:gd name="adj1" fmla="val 16200000"/>
              <a:gd name="adj2" fmla="val 204991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491470" y="2002790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θ2</a:t>
            </a:r>
            <a:endParaRPr lang="en-US" altLang="zh-CN"/>
          </a:p>
        </p:txBody>
      </p:sp>
      <p:sp>
        <p:nvSpPr>
          <p:cNvPr id="35" name="弧形 34"/>
          <p:cNvSpPr/>
          <p:nvPr/>
        </p:nvSpPr>
        <p:spPr>
          <a:xfrm>
            <a:off x="7654925" y="3295015"/>
            <a:ext cx="186055" cy="238125"/>
          </a:xfrm>
          <a:prstGeom prst="arc">
            <a:avLst>
              <a:gd name="adj1" fmla="val 16200000"/>
              <a:gd name="adj2" fmla="val 204991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13675" y="3231515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θ3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461895" y="1077595"/>
            <a:ext cx="1518285" cy="151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同心圆 4"/>
          <p:cNvSpPr/>
          <p:nvPr/>
        </p:nvSpPr>
        <p:spPr>
          <a:xfrm>
            <a:off x="2263140" y="3914775"/>
            <a:ext cx="1916430" cy="1916430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09535" y="1460500"/>
            <a:ext cx="3184525" cy="1135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82180" y="4246880"/>
            <a:ext cx="3376295" cy="1252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1980" y="2662555"/>
            <a:ext cx="3275965" cy="124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98405" y="948690"/>
            <a:ext cx="955675" cy="955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93825" y="4754880"/>
            <a:ext cx="955675" cy="955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180000">
            <a:off x="3621405" y="2010410"/>
            <a:ext cx="4869180" cy="2910840"/>
            <a:chOff x="4580" y="2714"/>
            <a:chExt cx="7668" cy="4584"/>
          </a:xfrm>
        </p:grpSpPr>
        <p:sp>
          <p:nvSpPr>
            <p:cNvPr id="4" name="矩形 3"/>
            <p:cNvSpPr/>
            <p:nvPr/>
          </p:nvSpPr>
          <p:spPr>
            <a:xfrm>
              <a:off x="4580" y="2714"/>
              <a:ext cx="3135" cy="11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744" y="5794"/>
              <a:ext cx="1505" cy="150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20580000">
            <a:off x="4307205" y="2571750"/>
            <a:ext cx="3653790" cy="1911350"/>
            <a:chOff x="2676" y="2665"/>
            <a:chExt cx="5754" cy="3010"/>
          </a:xfrm>
        </p:grpSpPr>
        <p:sp>
          <p:nvSpPr>
            <p:cNvPr id="4" name="矩形 3"/>
            <p:cNvSpPr/>
            <p:nvPr/>
          </p:nvSpPr>
          <p:spPr>
            <a:xfrm>
              <a:off x="4608" y="2665"/>
              <a:ext cx="764" cy="16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899" y="2665"/>
              <a:ext cx="1100" cy="16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777" y="2665"/>
              <a:ext cx="407" cy="16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76" y="5095"/>
              <a:ext cx="5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大约宽度： </a:t>
              </a:r>
              <a:r>
                <a:rPr lang="en-US" altLang="zh-CN"/>
                <a:t>31  15 16 28     45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477328" y="1212850"/>
            <a:ext cx="9237345" cy="4432300"/>
            <a:chOff x="1068" y="2299"/>
            <a:chExt cx="14547" cy="6980"/>
          </a:xfrm>
        </p:grpSpPr>
        <p:cxnSp>
          <p:nvCxnSpPr>
            <p:cNvPr id="15" name="直接连接符 14"/>
            <p:cNvCxnSpPr/>
            <p:nvPr/>
          </p:nvCxnSpPr>
          <p:spPr>
            <a:xfrm flipH="1" flipV="1">
              <a:off x="2685" y="3587"/>
              <a:ext cx="11935" cy="3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2697" y="2999"/>
              <a:ext cx="0" cy="4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2697" y="7513"/>
              <a:ext cx="129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580" y="3572"/>
              <a:ext cx="4180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760" y="3572"/>
              <a:ext cx="5707" cy="260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557" y="3071"/>
              <a:ext cx="0" cy="4489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60" y="3024"/>
              <a:ext cx="0" cy="4489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467" y="2999"/>
              <a:ext cx="0" cy="4489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700" y="6150"/>
              <a:ext cx="11940" cy="2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008" y="7750"/>
              <a:ext cx="10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起点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11" y="7690"/>
              <a:ext cx="10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中点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917" y="7750"/>
              <a:ext cx="10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终点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88" y="5870"/>
              <a:ext cx="13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最低值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8" y="3299"/>
              <a:ext cx="13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最高值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97" y="2299"/>
              <a:ext cx="13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得分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62" y="8699"/>
              <a:ext cx="17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计分类型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" name="直接连接符 14"/>
          <p:cNvCxnSpPr/>
          <p:nvPr/>
        </p:nvCxnSpPr>
        <p:spPr>
          <a:xfrm flipH="1" flipV="1">
            <a:off x="2504440" y="2030730"/>
            <a:ext cx="7578725" cy="190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512060" y="1657350"/>
            <a:ext cx="0" cy="2866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2060" y="4523740"/>
            <a:ext cx="82035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72765" y="3658235"/>
            <a:ext cx="26543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719445" y="2050415"/>
            <a:ext cx="3641090" cy="16065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58160" y="1703070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27065" y="1673225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351010" y="1657350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513965" y="3658235"/>
            <a:ext cx="7581900" cy="127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09545" y="46742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起点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78450" y="46361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中点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01760" y="46742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终点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0345" y="3480435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最低值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77645" y="1847850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最高值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67560" y="1212850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得分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56835" y="52768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计分类型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6" name="直接连接符 15"/>
          <p:cNvCxnSpPr/>
          <p:nvPr/>
        </p:nvCxnSpPr>
        <p:spPr>
          <a:xfrm flipH="1">
            <a:off x="2513965" y="3658235"/>
            <a:ext cx="7581900" cy="127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504440" y="2030730"/>
            <a:ext cx="7578725" cy="190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512060" y="1657350"/>
            <a:ext cx="0" cy="2866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2060" y="4523740"/>
            <a:ext cx="82035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072765" y="2020570"/>
            <a:ext cx="2602230" cy="16376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90235" y="2035810"/>
            <a:ext cx="3670300" cy="1460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58160" y="1703070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27065" y="1673225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351010" y="1657350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09545" y="46742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起点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78450" y="46361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中点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01760" y="46742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终点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0345" y="3480435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最低值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77645" y="1847850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最高值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67560" y="1212850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得分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56835" y="52768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计分类型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6" name="直接连接符 15"/>
          <p:cNvCxnSpPr/>
          <p:nvPr/>
        </p:nvCxnSpPr>
        <p:spPr>
          <a:xfrm flipH="1">
            <a:off x="2513965" y="3658235"/>
            <a:ext cx="7581900" cy="127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504440" y="2030730"/>
            <a:ext cx="7578725" cy="190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512060" y="1657350"/>
            <a:ext cx="0" cy="2866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2060" y="4523740"/>
            <a:ext cx="820356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36570" y="2035810"/>
            <a:ext cx="2690495" cy="16224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719445" y="3656965"/>
            <a:ext cx="365633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58160" y="1703070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27065" y="1673225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351010" y="1657350"/>
            <a:ext cx="0" cy="28505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09545" y="46742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起点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78450" y="46361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中点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01760" y="4674235"/>
            <a:ext cx="69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终点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90345" y="3480435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最低值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77645" y="1847850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最高值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67560" y="1212850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得分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56835" y="52768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计分类型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475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8475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2839720" y="811530"/>
            <a:ext cx="5204460" cy="1651000"/>
            <a:chOff x="4492" y="1278"/>
            <a:chExt cx="8196" cy="2600"/>
          </a:xfrm>
        </p:grpSpPr>
        <p:grpSp>
          <p:nvGrpSpPr>
            <p:cNvPr id="18" name="组合 17"/>
            <p:cNvGrpSpPr/>
            <p:nvPr/>
          </p:nvGrpSpPr>
          <p:grpSpPr>
            <a:xfrm>
              <a:off x="4492" y="1278"/>
              <a:ext cx="8196" cy="2600"/>
              <a:chOff x="4492" y="1278"/>
              <a:chExt cx="8196" cy="26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492" y="1685"/>
                <a:ext cx="8196" cy="1788"/>
                <a:chOff x="4758" y="3089"/>
                <a:chExt cx="8196" cy="1788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4758" y="4831"/>
                  <a:ext cx="81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4758" y="3113"/>
                  <a:ext cx="81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4758" y="3089"/>
                  <a:ext cx="0" cy="17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/>
                <p:nvPr/>
              </p:nvCxnSpPr>
              <p:spPr>
                <a:xfrm>
                  <a:off x="12954" y="3113"/>
                  <a:ext cx="0" cy="17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接连接符 7"/>
              <p:cNvCxnSpPr/>
              <p:nvPr/>
            </p:nvCxnSpPr>
            <p:spPr>
              <a:xfrm>
                <a:off x="8590" y="1278"/>
                <a:ext cx="0" cy="260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430" y="1685"/>
                <a:ext cx="0" cy="17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箭头连接符 19"/>
            <p:cNvCxnSpPr/>
            <p:nvPr/>
          </p:nvCxnSpPr>
          <p:spPr>
            <a:xfrm>
              <a:off x="4503" y="2114"/>
              <a:ext cx="18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549" y="2948"/>
              <a:ext cx="4040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503" y="1685"/>
              <a:ext cx="17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dist1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03" y="2370"/>
              <a:ext cx="17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dist2</a:t>
              </a:r>
              <a:endParaRPr lang="en-US" altLang="zh-CN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839720" y="3627755"/>
            <a:ext cx="5204460" cy="1651000"/>
            <a:chOff x="4422" y="5713"/>
            <a:chExt cx="8196" cy="2600"/>
          </a:xfrm>
        </p:grpSpPr>
        <p:grpSp>
          <p:nvGrpSpPr>
            <p:cNvPr id="19" name="组合 18"/>
            <p:cNvGrpSpPr/>
            <p:nvPr/>
          </p:nvGrpSpPr>
          <p:grpSpPr>
            <a:xfrm>
              <a:off x="4422" y="5713"/>
              <a:ext cx="8196" cy="2600"/>
              <a:chOff x="4422" y="5713"/>
              <a:chExt cx="8196" cy="26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422" y="6120"/>
                <a:ext cx="8196" cy="1788"/>
                <a:chOff x="4758" y="3089"/>
                <a:chExt cx="8196" cy="1788"/>
              </a:xfrm>
            </p:grpSpPr>
            <p:cxnSp>
              <p:nvCxnSpPr>
                <p:cNvPr id="12" name="直接箭头连接符 11"/>
                <p:cNvCxnSpPr/>
                <p:nvPr/>
              </p:nvCxnSpPr>
              <p:spPr>
                <a:xfrm>
                  <a:off x="4758" y="4831"/>
                  <a:ext cx="81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4758" y="3113"/>
                  <a:ext cx="81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4758" y="3089"/>
                  <a:ext cx="0" cy="17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2954" y="3113"/>
                  <a:ext cx="0" cy="17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8520" y="5713"/>
                <a:ext cx="0" cy="260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0569" y="6144"/>
                <a:ext cx="0" cy="179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箭头连接符 21"/>
            <p:cNvCxnSpPr/>
            <p:nvPr/>
          </p:nvCxnSpPr>
          <p:spPr>
            <a:xfrm>
              <a:off x="4480" y="6616"/>
              <a:ext cx="4040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422" y="7453"/>
              <a:ext cx="60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480" y="6144"/>
              <a:ext cx="17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dist1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80" y="6873"/>
              <a:ext cx="17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dist2</a:t>
              </a:r>
              <a:endParaRPr lang="en-US" altLang="zh-CN"/>
            </a:p>
          </p:txBody>
        </p:sp>
      </p:grp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2595" y="2566670"/>
          <a:ext cx="2378710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55700" imgH="177165" progId="Equation.KSEE3">
                  <p:embed/>
                </p:oleObj>
              </mc:Choice>
              <mc:Fallback>
                <p:oleObj name="" r:id="rId3" imgW="1155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2595" y="2566670"/>
                        <a:ext cx="2378710" cy="36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2595" y="5385435"/>
          <a:ext cx="2378710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155700" imgH="177165" progId="Equation.KSEE3">
                  <p:embed/>
                </p:oleObj>
              </mc:Choice>
              <mc:Fallback>
                <p:oleObj name="" r:id="rId5" imgW="1155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2595" y="5385435"/>
                        <a:ext cx="2378710" cy="36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减号 32"/>
          <p:cNvSpPr/>
          <p:nvPr/>
        </p:nvSpPr>
        <p:spPr>
          <a:xfrm>
            <a:off x="1252220" y="1504315"/>
            <a:ext cx="619125" cy="26543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加号 33"/>
          <p:cNvSpPr/>
          <p:nvPr/>
        </p:nvSpPr>
        <p:spPr>
          <a:xfrm>
            <a:off x="1296670" y="4173855"/>
            <a:ext cx="574675" cy="5454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演示</Application>
  <PresentationFormat>宽屏</PresentationFormat>
  <Paragraphs>169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Arial Black</vt:lpstr>
      <vt:lpstr>黑体</vt:lpstr>
      <vt:lpstr>Office 主题​​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</dc:creator>
  <cp:lastModifiedBy>WIN</cp:lastModifiedBy>
  <cp:revision>7</cp:revision>
  <dcterms:created xsi:type="dcterms:W3CDTF">2019-09-19T02:01:00Z</dcterms:created>
  <dcterms:modified xsi:type="dcterms:W3CDTF">2022-04-12T14:16:12Z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