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7CA5-2193-4C42-A4A6-4143D0B9F22D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90A3-D027-4E61-8172-1CDA7720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547360" y="2887839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9815" y="2952429"/>
            <a:ext cx="355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Sign up with your WSU ID: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6402"/>
            <a:ext cx="12192000" cy="10550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5365" y="183051"/>
            <a:ext cx="4989342" cy="10965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5547359" y="3842098"/>
            <a:ext cx="2897945" cy="59084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0402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547360" y="2887839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ABCDEFG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55409" y="2952429"/>
            <a:ext cx="364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Sign up with your WSU ID: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6402"/>
            <a:ext cx="12192000" cy="10550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5365" y="183051"/>
            <a:ext cx="4989342" cy="10965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5547359" y="3842098"/>
            <a:ext cx="2897945" cy="59084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</a:t>
            </a:r>
          </a:p>
        </p:txBody>
      </p:sp>
      <p:sp>
        <p:nvSpPr>
          <p:cNvPr id="2" name="椭圆 1"/>
          <p:cNvSpPr/>
          <p:nvPr/>
        </p:nvSpPr>
        <p:spPr>
          <a:xfrm>
            <a:off x="7807569" y="2952429"/>
            <a:ext cx="436099" cy="436099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对话气泡: 圆角矩形 4"/>
          <p:cNvSpPr/>
          <p:nvPr/>
        </p:nvSpPr>
        <p:spPr>
          <a:xfrm>
            <a:off x="8947051" y="2864154"/>
            <a:ext cx="2264899" cy="807514"/>
          </a:xfrm>
          <a:prstGeom prst="wedgeRoundRectCallout">
            <a:avLst>
              <a:gd name="adj1" fmla="val -68411"/>
              <a:gd name="adj2" fmla="val -24749"/>
              <a:gd name="adj3" fmla="val 1666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ID is not valid or already </a:t>
            </a:r>
            <a:r>
              <a:rPr lang="en-US" b="1" dirty="0" err="1">
                <a:solidFill>
                  <a:srgbClr val="FF0000"/>
                </a:solidFill>
              </a:rPr>
              <a:t>resigistered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8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168726" y="2198804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Leopard Lion</a:t>
            </a:r>
            <a:endParaRPr 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2364" y="226339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Name 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6402"/>
            <a:ext cx="12192000" cy="10550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5365" y="183051"/>
            <a:ext cx="4989342" cy="10965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8867335" y="5881912"/>
            <a:ext cx="2897945" cy="59084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Next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4168726" y="3057546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12345670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2364" y="3122136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WSU ID: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4168725" y="3980877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Computer Science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22364" y="3980878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Major: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4168726" y="4904208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2017/05/05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22364" y="4968798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Program Start :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633042" y="5956718"/>
            <a:ext cx="1589653" cy="59084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Reset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22364" y="1289728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Account Info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3137095" y="1446834"/>
            <a:ext cx="801858" cy="125103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460" y="1287729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Preferences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859191" y="1444835"/>
            <a:ext cx="801858" cy="125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3257" y="1276553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Done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26402"/>
            <a:ext cx="12192000" cy="10550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5365" y="183051"/>
            <a:ext cx="4989342" cy="10965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8867335" y="5881912"/>
            <a:ext cx="2897945" cy="59084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1799043" y="2848595"/>
            <a:ext cx="2306738" cy="69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Movies</a:t>
            </a:r>
            <a:endParaRPr 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1799042" y="3771926"/>
            <a:ext cx="2306738" cy="69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Sports</a:t>
            </a:r>
            <a:endParaRPr 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1799043" y="4695257"/>
            <a:ext cx="2306738" cy="69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Campus Event</a:t>
            </a:r>
            <a:endParaRPr 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464234" y="5827541"/>
            <a:ext cx="1716259" cy="64521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Reset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22364" y="1289728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Account Info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3137095" y="1446834"/>
            <a:ext cx="801858" cy="125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460" y="1287729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Preferences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859191" y="1444835"/>
            <a:ext cx="801858" cy="12510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3257" y="1276553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Done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5859191" y="5881911"/>
            <a:ext cx="2897945" cy="59084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Back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57407" y="215016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Hobbies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84738" y="2910337"/>
            <a:ext cx="675250" cy="569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21"/>
          <p:cNvSpPr/>
          <p:nvPr/>
        </p:nvSpPr>
        <p:spPr>
          <a:xfrm>
            <a:off x="984738" y="3833668"/>
            <a:ext cx="675250" cy="569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22"/>
          <p:cNvSpPr/>
          <p:nvPr/>
        </p:nvSpPr>
        <p:spPr>
          <a:xfrm>
            <a:off x="984738" y="4756999"/>
            <a:ext cx="675250" cy="569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图形 24" descr="选中标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107" y="3002781"/>
            <a:ext cx="452511" cy="452511"/>
          </a:xfrm>
          <a:prstGeom prst="rect">
            <a:avLst/>
          </a:prstGeom>
        </p:spPr>
      </p:pic>
      <p:pic>
        <p:nvPicPr>
          <p:cNvPr id="26" name="图形 25" descr="选中标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79" y="3919137"/>
            <a:ext cx="452511" cy="452511"/>
          </a:xfrm>
          <a:prstGeom prst="rect">
            <a:avLst/>
          </a:prstGeom>
        </p:spPr>
      </p:pic>
      <p:sp>
        <p:nvSpPr>
          <p:cNvPr id="28" name="矩形: 圆角 27"/>
          <p:cNvSpPr/>
          <p:nvPr/>
        </p:nvSpPr>
        <p:spPr>
          <a:xfrm>
            <a:off x="5549888" y="2848595"/>
            <a:ext cx="2306738" cy="69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ML</a:t>
            </a:r>
            <a:endParaRPr lang="en-US" dirty="0"/>
          </a:p>
        </p:txBody>
      </p:sp>
      <p:sp>
        <p:nvSpPr>
          <p:cNvPr id="29" name="矩形: 圆角 28"/>
          <p:cNvSpPr/>
          <p:nvPr/>
        </p:nvSpPr>
        <p:spPr>
          <a:xfrm>
            <a:off x="5549887" y="3771926"/>
            <a:ext cx="2306738" cy="69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Network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908252" y="2150163"/>
            <a:ext cx="187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Research</a:t>
            </a:r>
          </a:p>
        </p:txBody>
      </p:sp>
      <p:sp>
        <p:nvSpPr>
          <p:cNvPr id="31" name="矩形: 圆角 30"/>
          <p:cNvSpPr/>
          <p:nvPr/>
        </p:nvSpPr>
        <p:spPr>
          <a:xfrm>
            <a:off x="4735583" y="2910337"/>
            <a:ext cx="675250" cy="569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: 圆角 31"/>
          <p:cNvSpPr/>
          <p:nvPr/>
        </p:nvSpPr>
        <p:spPr>
          <a:xfrm>
            <a:off x="4735583" y="3833668"/>
            <a:ext cx="675250" cy="5698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形 32" descr="选中标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952" y="3002781"/>
            <a:ext cx="452511" cy="452511"/>
          </a:xfrm>
          <a:prstGeom prst="rect">
            <a:avLst/>
          </a:prstGeom>
        </p:spPr>
      </p:pic>
      <p:pic>
        <p:nvPicPr>
          <p:cNvPr id="34" name="图形 33" descr="选中标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8124" y="3919137"/>
            <a:ext cx="452511" cy="4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26402"/>
            <a:ext cx="12192000" cy="10550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5365" y="183051"/>
            <a:ext cx="4989342" cy="10965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4235545" y="4897810"/>
            <a:ext cx="3247292" cy="129359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 to my Account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22364" y="1289728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Account Info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箭头: 右 1"/>
          <p:cNvSpPr/>
          <p:nvPr/>
        </p:nvSpPr>
        <p:spPr>
          <a:xfrm>
            <a:off x="3137095" y="1446834"/>
            <a:ext cx="801858" cy="125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4460" y="1287729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Preferences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859191" y="1444835"/>
            <a:ext cx="801858" cy="125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3257" y="1276553"/>
            <a:ext cx="18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Done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377" y="2588115"/>
            <a:ext cx="898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Congrats, you have successfully created your account!</a:t>
            </a:r>
          </a:p>
        </p:txBody>
      </p:sp>
    </p:spTree>
    <p:extLst>
      <p:ext uri="{BB962C8B-B14F-4D97-AF65-F5344CB8AC3E}">
        <p14:creationId xmlns:p14="http://schemas.microsoft.com/office/powerpoint/2010/main" val="404306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26402"/>
            <a:ext cx="12192000" cy="10550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5365" y="183051"/>
            <a:ext cx="4989342" cy="109657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Create</a:t>
            </a:r>
            <a:r>
              <a:rPr lang="en-US" sz="4800" dirty="0">
                <a:solidFill>
                  <a:srgbClr val="C00000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New Event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8867335" y="5881912"/>
            <a:ext cx="2897945" cy="59084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464234" y="5827541"/>
            <a:ext cx="1716259" cy="64521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Reset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5859191" y="5881911"/>
            <a:ext cx="2897945" cy="59084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Back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2771336" y="1345760"/>
            <a:ext cx="2897945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Leopard Lion</a:t>
            </a:r>
            <a:endParaRPr 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4234" y="1423678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Event Name 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45" name="矩形: 圆角 44"/>
          <p:cNvSpPr/>
          <p:nvPr/>
        </p:nvSpPr>
        <p:spPr>
          <a:xfrm>
            <a:off x="2771336" y="2204502"/>
            <a:ext cx="2897945" cy="16500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This is a demo description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64234" y="2282420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Description:</a:t>
            </a:r>
          </a:p>
        </p:txBody>
      </p:sp>
      <p:sp>
        <p:nvSpPr>
          <p:cNvPr id="47" name="矩形: 圆角 46"/>
          <p:cNvSpPr/>
          <p:nvPr/>
        </p:nvSpPr>
        <p:spPr>
          <a:xfrm>
            <a:off x="8271802" y="1347860"/>
            <a:ext cx="3493478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Computer Science</a:t>
            </a:r>
            <a:endParaRPr 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731390" y="1384316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Category:</a:t>
            </a:r>
          </a:p>
        </p:txBody>
      </p:sp>
      <p:sp>
        <p:nvSpPr>
          <p:cNvPr id="49" name="矩形: 圆角 48"/>
          <p:cNvSpPr/>
          <p:nvPr/>
        </p:nvSpPr>
        <p:spPr>
          <a:xfrm>
            <a:off x="2771337" y="4051164"/>
            <a:ext cx="1533378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2017/05/05</a:t>
            </a:r>
            <a:endParaRPr 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64234" y="4129082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Start at :</a:t>
            </a:r>
          </a:p>
        </p:txBody>
      </p:sp>
      <p:sp>
        <p:nvSpPr>
          <p:cNvPr id="51" name="矩形: 圆角 50"/>
          <p:cNvSpPr/>
          <p:nvPr/>
        </p:nvSpPr>
        <p:spPr>
          <a:xfrm>
            <a:off x="4431324" y="4051163"/>
            <a:ext cx="1237958" cy="590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9:30 Am</a:t>
            </a:r>
            <a:endParaRPr lang="en-US" dirty="0"/>
          </a:p>
        </p:txBody>
      </p:sp>
      <p:sp>
        <p:nvSpPr>
          <p:cNvPr id="52" name="矩形: 圆角 51"/>
          <p:cNvSpPr/>
          <p:nvPr/>
        </p:nvSpPr>
        <p:spPr>
          <a:xfrm>
            <a:off x="2771336" y="4838622"/>
            <a:ext cx="1533378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2017/05/05</a:t>
            </a:r>
            <a:endParaRPr lang="en-US" dirty="0"/>
          </a:p>
        </p:txBody>
      </p:sp>
      <p:sp>
        <p:nvSpPr>
          <p:cNvPr id="53" name="矩形: 圆角 52"/>
          <p:cNvSpPr/>
          <p:nvPr/>
        </p:nvSpPr>
        <p:spPr>
          <a:xfrm>
            <a:off x="4431323" y="4838621"/>
            <a:ext cx="1237958" cy="590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9:30 Am</a:t>
            </a:r>
            <a:endParaRPr 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457201" y="4811922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End at :</a:t>
            </a:r>
          </a:p>
        </p:txBody>
      </p:sp>
      <p:pic>
        <p:nvPicPr>
          <p:cNvPr id="6" name="图形 5" descr="播放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14249" y="1423678"/>
            <a:ext cx="461665" cy="461665"/>
          </a:xfrm>
          <a:prstGeom prst="rect">
            <a:avLst/>
          </a:prstGeom>
        </p:spPr>
      </p:pic>
      <p:sp>
        <p:nvSpPr>
          <p:cNvPr id="55" name="矩形: 圆角 54"/>
          <p:cNvSpPr/>
          <p:nvPr/>
        </p:nvSpPr>
        <p:spPr>
          <a:xfrm>
            <a:off x="8271802" y="2370937"/>
            <a:ext cx="3493478" cy="590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731390" y="2407393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Visible:</a:t>
            </a:r>
          </a:p>
        </p:txBody>
      </p:sp>
      <p:pic>
        <p:nvPicPr>
          <p:cNvPr id="57" name="图形 56" descr="播放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14249" y="2446755"/>
            <a:ext cx="461665" cy="4616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71802" y="2961780"/>
            <a:ext cx="3493478" cy="266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</a:rPr>
              <a:t>Private</a:t>
            </a:r>
          </a:p>
        </p:txBody>
      </p:sp>
      <p:sp>
        <p:nvSpPr>
          <p:cNvPr id="12" name="矩形 11"/>
          <p:cNvSpPr/>
          <p:nvPr/>
        </p:nvSpPr>
        <p:spPr>
          <a:xfrm>
            <a:off x="8271801" y="2984238"/>
            <a:ext cx="3493479" cy="64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68969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130</Words>
  <Application>Microsoft Office PowerPoint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Berlin Sans FB Demi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Sharon</dc:creator>
  <cp:lastModifiedBy>Sharon</cp:lastModifiedBy>
  <cp:revision>8</cp:revision>
  <dcterms:created xsi:type="dcterms:W3CDTF">2017-03-31T04:24:19Z</dcterms:created>
  <dcterms:modified xsi:type="dcterms:W3CDTF">2017-03-31T05:23:44Z</dcterms:modified>
</cp:coreProperties>
</file>