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4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86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4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8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18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8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60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B015-6793-413D-A8D8-FEA590E508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817E43-03E5-4C1F-BB4B-721AA4CD0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 Task-oriented Service Personalization Scheme for</a:t>
            </a:r>
            <a:br>
              <a:rPr lang="en-US" sz="4800" dirty="0"/>
            </a:br>
            <a:r>
              <a:rPr lang="en-US" sz="4800" dirty="0"/>
              <a:t>Smart Environments Using Reinforcement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i="1" dirty="0"/>
              <a:t>Bjorn </a:t>
            </a:r>
            <a:r>
              <a:rPr lang="en-US" i="1" dirty="0" err="1"/>
              <a:t>Tegelund</a:t>
            </a:r>
            <a:r>
              <a:rPr lang="en-US" i="1" dirty="0"/>
              <a:t>, </a:t>
            </a:r>
            <a:r>
              <a:rPr lang="en-US" i="1" dirty="0" err="1"/>
              <a:t>Heesuk</a:t>
            </a:r>
            <a:r>
              <a:rPr lang="en-US" i="1" dirty="0"/>
              <a:t> Son, </a:t>
            </a:r>
            <a:r>
              <a:rPr lang="en-US" i="1" dirty="0" err="1"/>
              <a:t>Dongman</a:t>
            </a:r>
            <a:r>
              <a:rPr lang="en-US" i="1" dirty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243080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Using RL to train a agent that can serve a smart environments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choose Reinforcement Learning to achieve this goal.</a:t>
            </a:r>
          </a:p>
          <a:p>
            <a:pPr marL="0" indent="0">
              <a:buNone/>
            </a:pPr>
            <a:r>
              <a:rPr lang="en-US" dirty="0"/>
              <a:t>    1. RL is capable of multi-objective decision-making</a:t>
            </a:r>
          </a:p>
          <a:p>
            <a:pPr marL="0" indent="0">
              <a:buNone/>
            </a:pPr>
            <a:r>
              <a:rPr lang="en-US" dirty="0"/>
              <a:t>    2. Can make decisions in O(n) along with n possible actions in state s</a:t>
            </a:r>
          </a:p>
        </p:txBody>
      </p:sp>
    </p:spTree>
    <p:extLst>
      <p:ext uri="{BB962C8B-B14F-4D97-AF65-F5344CB8AC3E}">
        <p14:creationId xmlns:p14="http://schemas.microsoft.com/office/powerpoint/2010/main" val="87165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environment domain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RL domain should follow the assumptions of MDP</a:t>
            </a:r>
          </a:p>
          <a:p>
            <a:r>
              <a:rPr lang="en-US" dirty="0"/>
              <a:t>In specific, we need to define:</a:t>
            </a:r>
          </a:p>
          <a:p>
            <a:pPr marL="0" indent="0" algn="ctr">
              <a:buNone/>
            </a:pPr>
            <a:r>
              <a:rPr lang="en-US" b="1" dirty="0"/>
              <a:t>S --- </a:t>
            </a:r>
            <a:r>
              <a:rPr lang="en-US" dirty="0"/>
              <a:t>state space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A --- </a:t>
            </a:r>
            <a:r>
              <a:rPr lang="en-US" dirty="0"/>
              <a:t>action space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          P --- </a:t>
            </a:r>
            <a:r>
              <a:rPr lang="en-US" dirty="0"/>
              <a:t>Transaction function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    R --- </a:t>
            </a:r>
            <a:r>
              <a:rPr lang="en-US" dirty="0"/>
              <a:t>Reward function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241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environment domain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S,A,P is trivial</a:t>
            </a:r>
          </a:p>
          <a:p>
            <a:r>
              <a:rPr lang="en-US" dirty="0"/>
              <a:t>Reward function is harder to define</a:t>
            </a:r>
          </a:p>
          <a:p>
            <a:r>
              <a:rPr lang="en-US" dirty="0"/>
              <a:t>The agents have no pre-knowledge about the preferences setting in certain state</a:t>
            </a:r>
          </a:p>
          <a:p>
            <a:r>
              <a:rPr lang="en-US" dirty="0"/>
              <a:t>For instance, if we are having a meeting in this room, should the agent dim the light or not? </a:t>
            </a:r>
          </a:p>
        </p:txBody>
      </p:sp>
    </p:spTree>
    <p:extLst>
      <p:ext uri="{BB962C8B-B14F-4D97-AF65-F5344CB8AC3E}">
        <p14:creationId xmlns:p14="http://schemas.microsoft.com/office/powerpoint/2010/main" val="212184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Capturing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they used to capture preference is </a:t>
            </a:r>
            <a:r>
              <a:rPr lang="en-US" b="1" dirty="0"/>
              <a:t>inverse RL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Let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A example of feature: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l-GR" i="1" dirty="0"/>
              <a:t>φ </a:t>
            </a:r>
            <a:r>
              <a:rPr lang="el-GR" dirty="0"/>
              <a:t>= [0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1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0</a:t>
            </a:r>
            <a:r>
              <a:rPr lang="el-GR" i="1" dirty="0"/>
              <a:t>, </a:t>
            </a:r>
            <a:r>
              <a:rPr lang="el-GR" dirty="0"/>
              <a:t>1]</a:t>
            </a:r>
            <a:r>
              <a:rPr lang="en-US" dirty="0"/>
              <a:t> indicates that </a:t>
            </a:r>
            <a:r>
              <a:rPr lang="en-US" dirty="0" err="1"/>
              <a:t>tv</a:t>
            </a:r>
            <a:r>
              <a:rPr lang="en-US" dirty="0"/>
              <a:t> off, lamp on … </a:t>
            </a:r>
            <a:r>
              <a:rPr lang="en-US" b="1" dirty="0"/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2" y="2646328"/>
            <a:ext cx="185737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90" y="3616187"/>
            <a:ext cx="5153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 Capturing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</a:t>
            </a:r>
            <a:r>
              <a:rPr lang="en-US" b="1" dirty="0"/>
              <a:t>w</a:t>
            </a:r>
            <a:r>
              <a:rPr lang="en-US" dirty="0"/>
              <a:t> = [S][A] where S is the number of environment settings, A is number of the device actions</a:t>
            </a:r>
          </a:p>
          <a:p>
            <a:r>
              <a:rPr lang="en-US" dirty="0"/>
              <a:t>Generating episodes from experts, so that w is learnt from those optimal episodes. </a:t>
            </a:r>
          </a:p>
          <a:p>
            <a:r>
              <a:rPr lang="en-US" dirty="0"/>
              <a:t>Recover the reward function by calculate the score with preference feature </a:t>
            </a:r>
            <a:r>
              <a:rPr lang="en-US" b="1" dirty="0"/>
              <a:t>w*</a:t>
            </a:r>
            <a:r>
              <a:rPr lang="el-GR" i="1" dirty="0"/>
              <a:t> </a:t>
            </a:r>
            <a:r>
              <a:rPr lang="el-GR" b="1" i="1" dirty="0"/>
              <a:t>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12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agent for each single device using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set for certain device only consists of environment variables that relevant to it.</a:t>
            </a:r>
          </a:p>
          <a:p>
            <a:r>
              <a:rPr lang="en-US" dirty="0"/>
              <a:t>For example, lighting devices such as lamp only relevant to brightness. For those devices, the </a:t>
            </a:r>
            <a:r>
              <a:rPr lang="en-US" b="1" dirty="0"/>
              <a:t>S </a:t>
            </a:r>
            <a:r>
              <a:rPr lang="en-US" dirty="0"/>
              <a:t>= [low light intensity, medium light intensity, high light intensity] and action set is as simply as [on, off]</a:t>
            </a:r>
          </a:p>
          <a:p>
            <a:r>
              <a:rPr lang="en-US" dirty="0"/>
              <a:t>The state space is narrowing down, so that training time is reduced. </a:t>
            </a:r>
          </a:p>
        </p:txBody>
      </p:sp>
    </p:spTree>
    <p:extLst>
      <p:ext uri="{BB962C8B-B14F-4D97-AF65-F5344CB8AC3E}">
        <p14:creationId xmlns:p14="http://schemas.microsoft.com/office/powerpoint/2010/main" val="301546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agent for each single device using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is separated for environment and device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where</a:t>
            </a:r>
          </a:p>
          <a:p>
            <a:pPr marL="0" indent="0">
              <a:buNone/>
            </a:pPr>
            <a:r>
              <a:rPr lang="en-US" dirty="0"/>
              <a:t>  A higher weight is given to the environmental reward, this will prevent agent perform unreasonable actions (e.g. Environment is dark, agent turns on TV or projectors to light the space)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23" y="2661831"/>
            <a:ext cx="5638800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81" y="2780893"/>
            <a:ext cx="91440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550"/>
            <a:ext cx="914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and Performance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0271" y="1828800"/>
            <a:ext cx="7089602" cy="3637545"/>
          </a:xfrm>
        </p:spPr>
        <p:txBody>
          <a:bodyPr/>
          <a:lstStyle/>
          <a:p>
            <a:r>
              <a:rPr lang="en-US" dirty="0"/>
              <a:t>In their environment setting 34 out of the 35 preferences learnt (7 preferences for each of the 5 tasks) </a:t>
            </a:r>
            <a:r>
              <a:rPr lang="en-US" b="1" dirty="0"/>
              <a:t>overall accuracy 97%</a:t>
            </a:r>
          </a:p>
          <a:p>
            <a:r>
              <a:rPr lang="en-US" dirty="0"/>
              <a:t>Training takes on average 130s for lamps and window blinds, and 49s for the projector and projector screen.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873" y="1483567"/>
            <a:ext cx="2976664" cy="22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604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画廊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423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Century Gothic</vt:lpstr>
      <vt:lpstr>画廊</vt:lpstr>
      <vt:lpstr>A Task-oriented Service Personalization Scheme for Smart Environments Using Reinforcement Learning</vt:lpstr>
      <vt:lpstr>Goal: Using RL to train a agent that can serve a smart environments </vt:lpstr>
      <vt:lpstr>Define the environment domain</vt:lpstr>
      <vt:lpstr>Define the environment domain</vt:lpstr>
      <vt:lpstr>Preference Capturing</vt:lpstr>
      <vt:lpstr>Preference Capturing</vt:lpstr>
      <vt:lpstr>Train the agent for each single device using Sarsa(λ)</vt:lpstr>
      <vt:lpstr>Train the agent for each single device using Sarsa(λ)</vt:lpstr>
      <vt:lpstr>Result and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Task-oriented Service Personalization Scheme for Smart Environments Using Reinforcement Learning</dc:title>
  <dc:creator>zhy9036@yahoo.com</dc:creator>
  <cp:lastModifiedBy>zhy9036@yahoo.com</cp:lastModifiedBy>
  <cp:revision>12</cp:revision>
  <dcterms:created xsi:type="dcterms:W3CDTF">2017-04-05T05:34:52Z</dcterms:created>
  <dcterms:modified xsi:type="dcterms:W3CDTF">2017-04-06T00:06:52Z</dcterms:modified>
</cp:coreProperties>
</file>