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31" r:id="rId1"/>
  </p:sldMasterIdLst>
  <p:notesMasterIdLst>
    <p:notesMasterId r:id="rId13"/>
  </p:notesMasterIdLst>
  <p:handoutMasterIdLst>
    <p:handoutMasterId r:id="rId14"/>
  </p:handoutMasterIdLst>
  <p:sldIdLst>
    <p:sldId id="292" r:id="rId2"/>
    <p:sldId id="717" r:id="rId3"/>
    <p:sldId id="744" r:id="rId4"/>
    <p:sldId id="745" r:id="rId5"/>
    <p:sldId id="746" r:id="rId6"/>
    <p:sldId id="747" r:id="rId7"/>
    <p:sldId id="748" r:id="rId8"/>
    <p:sldId id="749" r:id="rId9"/>
    <p:sldId id="750" r:id="rId10"/>
    <p:sldId id="751" r:id="rId11"/>
    <p:sldId id="694" r:id="rId12"/>
  </p:sldIdLst>
  <p:sldSz cx="9144000" cy="6858000" type="screen4x3"/>
  <p:notesSz cx="7099300" cy="10234613"/>
  <p:embeddedFontLst>
    <p:embeddedFont>
      <p:font typeface="微软雅黑" panose="020B0503020204020204" pitchFamily="34" charset="-122"/>
      <p:regular r:id="rId15"/>
      <p:bold r:id="rId16"/>
    </p:embeddedFont>
    <p:embeddedFont>
      <p:font typeface="黑体" panose="02010609060101010101" pitchFamily="49" charset="-122"/>
      <p:regular r:id="rId17"/>
    </p:embeddedFont>
  </p:embeddedFont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000099"/>
    <a:srgbClr val="CCECFF"/>
    <a:srgbClr val="009900"/>
    <a:srgbClr val="DDDDEF"/>
    <a:srgbClr val="33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84238" autoAdjust="0"/>
  </p:normalViewPr>
  <p:slideViewPr>
    <p:cSldViewPr>
      <p:cViewPr varScale="1">
        <p:scale>
          <a:sx n="105" d="100"/>
          <a:sy n="105" d="100"/>
        </p:scale>
        <p:origin x="132" y="30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68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B9A75-860E-4373-8B19-10DF21509DA9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6AD1210D-2721-4E74-A544-522749A649B8}">
      <dgm:prSet phldrT="[文本]"/>
      <dgm:spPr/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6123BB3C-7D11-4788-8865-1A2D1AE45E16}" type="par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65AB1E72-642C-4764-BD87-F5CBD06A6E03}" type="sib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C2106623-9801-4EE5-BC27-7D7ACD4D26D0}">
      <dgm:prSet phldrT="[文本]"/>
      <dgm:spPr/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C5076C78-671E-4FF8-8FE4-E75999B13D38}" type="par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2427B252-69F7-4568-8A22-416C9B3A680E}" type="sib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E9F02FF0-58C3-47A0-AE5D-914BEE77797B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82C8C068-C5E4-4C29-B5F9-93F7C34DA242}" type="par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584FDB5B-8A05-421F-9630-88A685B8F4D8}" type="sib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E8082EE6-3696-4951-AFCC-F06B9BBA3129}" type="pres">
      <dgm:prSet presAssocID="{773B9A75-860E-4373-8B19-10DF21509DA9}" presName="Name0" presStyleCnt="0">
        <dgm:presLayoutVars>
          <dgm:dir/>
          <dgm:resizeHandles val="exact"/>
        </dgm:presLayoutVars>
      </dgm:prSet>
      <dgm:spPr/>
    </dgm:pt>
    <dgm:pt modelId="{C9ECFE17-0502-48D4-9EFD-03A6AB1E83BD}" type="pres">
      <dgm:prSet presAssocID="{773B9A75-860E-4373-8B19-10DF21509DA9}" presName="arrow" presStyleLbl="bgShp" presStyleIdx="0" presStyleCnt="1"/>
      <dgm:spPr/>
    </dgm:pt>
    <dgm:pt modelId="{316E6BE4-61E1-4622-85CA-F77803F18365}" type="pres">
      <dgm:prSet presAssocID="{773B9A75-860E-4373-8B19-10DF21509DA9}" presName="points" presStyleCnt="0"/>
      <dgm:spPr/>
    </dgm:pt>
    <dgm:pt modelId="{E7C258D6-9BF5-49CD-9FB6-F9ABAE167770}" type="pres">
      <dgm:prSet presAssocID="{6AD1210D-2721-4E74-A544-522749A649B8}" presName="compositeA" presStyleCnt="0"/>
      <dgm:spPr/>
    </dgm:pt>
    <dgm:pt modelId="{18934142-D0D8-422C-8573-80F675B14DBC}" type="pres">
      <dgm:prSet presAssocID="{6AD1210D-2721-4E74-A544-522749A649B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32C77-FBD5-4350-83CD-6DF9EF2D3DF8}" type="pres">
      <dgm:prSet presAssocID="{6AD1210D-2721-4E74-A544-522749A649B8}" presName="circleA" presStyleLbl="node1" presStyleIdx="0" presStyleCnt="3"/>
      <dgm:spPr/>
    </dgm:pt>
    <dgm:pt modelId="{48D9A354-AD86-4BAD-ADBE-6EF02CB8D3D4}" type="pres">
      <dgm:prSet presAssocID="{6AD1210D-2721-4E74-A544-522749A649B8}" presName="spaceA" presStyleCnt="0"/>
      <dgm:spPr/>
    </dgm:pt>
    <dgm:pt modelId="{257B6EE3-D06C-4FB9-85CD-B19214AF18C0}" type="pres">
      <dgm:prSet presAssocID="{65AB1E72-642C-4764-BD87-F5CBD06A6E03}" presName="space" presStyleCnt="0"/>
      <dgm:spPr/>
    </dgm:pt>
    <dgm:pt modelId="{C75F74D5-3BFB-4C12-BD3D-34996451F952}" type="pres">
      <dgm:prSet presAssocID="{C2106623-9801-4EE5-BC27-7D7ACD4D26D0}" presName="compositeB" presStyleCnt="0"/>
      <dgm:spPr/>
    </dgm:pt>
    <dgm:pt modelId="{CA0B0E19-F564-4D44-AD53-F3601949832C}" type="pres">
      <dgm:prSet presAssocID="{C2106623-9801-4EE5-BC27-7D7ACD4D26D0}" presName="textB" presStyleLbl="revTx" presStyleIdx="1" presStyleCnt="3" custLinFactY="-50106" custLinFactNeighborX="17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04CD9-1E32-4A37-8CA2-DF49EEE35FB1}" type="pres">
      <dgm:prSet presAssocID="{C2106623-9801-4EE5-BC27-7D7ACD4D26D0}" presName="circleB" presStyleLbl="node1" presStyleIdx="1" presStyleCnt="3"/>
      <dgm:spPr/>
    </dgm:pt>
    <dgm:pt modelId="{D4216F0F-ECA2-4539-A5AF-373E379831C4}" type="pres">
      <dgm:prSet presAssocID="{C2106623-9801-4EE5-BC27-7D7ACD4D26D0}" presName="spaceB" presStyleCnt="0"/>
      <dgm:spPr/>
    </dgm:pt>
    <dgm:pt modelId="{3BB91D69-F276-42E7-BBBF-8BC9B96EDCD4}" type="pres">
      <dgm:prSet presAssocID="{2427B252-69F7-4568-8A22-416C9B3A680E}" presName="space" presStyleCnt="0"/>
      <dgm:spPr/>
    </dgm:pt>
    <dgm:pt modelId="{A890A453-DDED-4628-9C1D-3EBE5CF1104A}" type="pres">
      <dgm:prSet presAssocID="{E9F02FF0-58C3-47A0-AE5D-914BEE77797B}" presName="compositeA" presStyleCnt="0"/>
      <dgm:spPr/>
    </dgm:pt>
    <dgm:pt modelId="{9D14680D-7D7B-40EC-82D8-236F3466777A}" type="pres">
      <dgm:prSet presAssocID="{E9F02FF0-58C3-47A0-AE5D-914BEE77797B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598A5-BABE-4810-9516-34A3DECC22A4}" type="pres">
      <dgm:prSet presAssocID="{E9F02FF0-58C3-47A0-AE5D-914BEE77797B}" presName="circleA" presStyleLbl="node1" presStyleIdx="2" presStyleCnt="3"/>
      <dgm:spPr/>
    </dgm:pt>
    <dgm:pt modelId="{5A0846A2-E4CB-4E57-95B3-1096F1BEE20B}" type="pres">
      <dgm:prSet presAssocID="{E9F02FF0-58C3-47A0-AE5D-914BEE77797B}" presName="spaceA" presStyleCnt="0"/>
      <dgm:spPr/>
    </dgm:pt>
  </dgm:ptLst>
  <dgm:cxnLst>
    <dgm:cxn modelId="{B215CF61-DFC0-42D5-9EB4-FE553ABA70AE}" srcId="{773B9A75-860E-4373-8B19-10DF21509DA9}" destId="{E9F02FF0-58C3-47A0-AE5D-914BEE77797B}" srcOrd="2" destOrd="0" parTransId="{82C8C068-C5E4-4C29-B5F9-93F7C34DA242}" sibTransId="{584FDB5B-8A05-421F-9630-88A685B8F4D8}"/>
    <dgm:cxn modelId="{26C1A234-E308-4A61-B1E1-072CC5367C3C}" type="presOf" srcId="{E9F02FF0-58C3-47A0-AE5D-914BEE77797B}" destId="{9D14680D-7D7B-40EC-82D8-236F3466777A}" srcOrd="0" destOrd="0" presId="urn:microsoft.com/office/officeart/2005/8/layout/hProcess11"/>
    <dgm:cxn modelId="{4B502753-9F92-4594-AF5A-CE7B09D3F242}" srcId="{773B9A75-860E-4373-8B19-10DF21509DA9}" destId="{6AD1210D-2721-4E74-A544-522749A649B8}" srcOrd="0" destOrd="0" parTransId="{6123BB3C-7D11-4788-8865-1A2D1AE45E16}" sibTransId="{65AB1E72-642C-4764-BD87-F5CBD06A6E03}"/>
    <dgm:cxn modelId="{53E6B88D-81A2-4C25-97A9-A291BF55AF2A}" type="presOf" srcId="{773B9A75-860E-4373-8B19-10DF21509DA9}" destId="{E8082EE6-3696-4951-AFCC-F06B9BBA3129}" srcOrd="0" destOrd="0" presId="urn:microsoft.com/office/officeart/2005/8/layout/hProcess11"/>
    <dgm:cxn modelId="{4FCFB0E6-889C-4E55-9795-B46AD015A82E}" type="presOf" srcId="{6AD1210D-2721-4E74-A544-522749A649B8}" destId="{18934142-D0D8-422C-8573-80F675B14DBC}" srcOrd="0" destOrd="0" presId="urn:microsoft.com/office/officeart/2005/8/layout/hProcess11"/>
    <dgm:cxn modelId="{884FE3C0-3D67-4B3E-B930-CF854FAF219E}" type="presOf" srcId="{C2106623-9801-4EE5-BC27-7D7ACD4D26D0}" destId="{CA0B0E19-F564-4D44-AD53-F3601949832C}" srcOrd="0" destOrd="0" presId="urn:microsoft.com/office/officeart/2005/8/layout/hProcess11"/>
    <dgm:cxn modelId="{930812BE-8B44-4A61-9351-2B7406DD6B3C}" srcId="{773B9A75-860E-4373-8B19-10DF21509DA9}" destId="{C2106623-9801-4EE5-BC27-7D7ACD4D26D0}" srcOrd="1" destOrd="0" parTransId="{C5076C78-671E-4FF8-8FE4-E75999B13D38}" sibTransId="{2427B252-69F7-4568-8A22-416C9B3A680E}"/>
    <dgm:cxn modelId="{F47C2DE6-BB95-4A56-A556-1254ACAA4580}" type="presParOf" srcId="{E8082EE6-3696-4951-AFCC-F06B9BBA3129}" destId="{C9ECFE17-0502-48D4-9EFD-03A6AB1E83BD}" srcOrd="0" destOrd="0" presId="urn:microsoft.com/office/officeart/2005/8/layout/hProcess11"/>
    <dgm:cxn modelId="{EFDC6FB1-D7BC-426C-8BB3-D3741FCF4BC1}" type="presParOf" srcId="{E8082EE6-3696-4951-AFCC-F06B9BBA3129}" destId="{316E6BE4-61E1-4622-85CA-F77803F18365}" srcOrd="1" destOrd="0" presId="urn:microsoft.com/office/officeart/2005/8/layout/hProcess11"/>
    <dgm:cxn modelId="{6B8B8D51-964D-42F5-9041-F49BC41C280F}" type="presParOf" srcId="{316E6BE4-61E1-4622-85CA-F77803F18365}" destId="{E7C258D6-9BF5-49CD-9FB6-F9ABAE167770}" srcOrd="0" destOrd="0" presId="urn:microsoft.com/office/officeart/2005/8/layout/hProcess11"/>
    <dgm:cxn modelId="{233225A1-3ADF-4843-B477-8C57FFC09BBE}" type="presParOf" srcId="{E7C258D6-9BF5-49CD-9FB6-F9ABAE167770}" destId="{18934142-D0D8-422C-8573-80F675B14DBC}" srcOrd="0" destOrd="0" presId="urn:microsoft.com/office/officeart/2005/8/layout/hProcess11"/>
    <dgm:cxn modelId="{594937B9-EE7F-4FF6-80D7-884B4842D9AA}" type="presParOf" srcId="{E7C258D6-9BF5-49CD-9FB6-F9ABAE167770}" destId="{45E32C77-FBD5-4350-83CD-6DF9EF2D3DF8}" srcOrd="1" destOrd="0" presId="urn:microsoft.com/office/officeart/2005/8/layout/hProcess11"/>
    <dgm:cxn modelId="{40F14D37-98FF-4CBE-9A1D-C2D8A0A06C52}" type="presParOf" srcId="{E7C258D6-9BF5-49CD-9FB6-F9ABAE167770}" destId="{48D9A354-AD86-4BAD-ADBE-6EF02CB8D3D4}" srcOrd="2" destOrd="0" presId="urn:microsoft.com/office/officeart/2005/8/layout/hProcess11"/>
    <dgm:cxn modelId="{B9D569B2-4095-404B-9996-CFBA2BF2C873}" type="presParOf" srcId="{316E6BE4-61E1-4622-85CA-F77803F18365}" destId="{257B6EE3-D06C-4FB9-85CD-B19214AF18C0}" srcOrd="1" destOrd="0" presId="urn:microsoft.com/office/officeart/2005/8/layout/hProcess11"/>
    <dgm:cxn modelId="{BE538DFE-2E02-4CA8-8B9E-EFA0BCAFEA10}" type="presParOf" srcId="{316E6BE4-61E1-4622-85CA-F77803F18365}" destId="{C75F74D5-3BFB-4C12-BD3D-34996451F952}" srcOrd="2" destOrd="0" presId="urn:microsoft.com/office/officeart/2005/8/layout/hProcess11"/>
    <dgm:cxn modelId="{C6FD7A9C-3A35-4459-8D7D-79530DDCD7A1}" type="presParOf" srcId="{C75F74D5-3BFB-4C12-BD3D-34996451F952}" destId="{CA0B0E19-F564-4D44-AD53-F3601949832C}" srcOrd="0" destOrd="0" presId="urn:microsoft.com/office/officeart/2005/8/layout/hProcess11"/>
    <dgm:cxn modelId="{500C2C21-177E-4AFC-9745-C70909B75AE0}" type="presParOf" srcId="{C75F74D5-3BFB-4C12-BD3D-34996451F952}" destId="{03F04CD9-1E32-4A37-8CA2-DF49EEE35FB1}" srcOrd="1" destOrd="0" presId="urn:microsoft.com/office/officeart/2005/8/layout/hProcess11"/>
    <dgm:cxn modelId="{E9D54289-3806-403E-9B02-E1A689E19F23}" type="presParOf" srcId="{C75F74D5-3BFB-4C12-BD3D-34996451F952}" destId="{D4216F0F-ECA2-4539-A5AF-373E379831C4}" srcOrd="2" destOrd="0" presId="urn:microsoft.com/office/officeart/2005/8/layout/hProcess11"/>
    <dgm:cxn modelId="{48CD8549-EA41-4C4F-9A09-8C0FA4BE053E}" type="presParOf" srcId="{316E6BE4-61E1-4622-85CA-F77803F18365}" destId="{3BB91D69-F276-42E7-BBBF-8BC9B96EDCD4}" srcOrd="3" destOrd="0" presId="urn:microsoft.com/office/officeart/2005/8/layout/hProcess11"/>
    <dgm:cxn modelId="{ABF5637D-F46D-450F-A9E7-6BC64DB1309E}" type="presParOf" srcId="{316E6BE4-61E1-4622-85CA-F77803F18365}" destId="{A890A453-DDED-4628-9C1D-3EBE5CF1104A}" srcOrd="4" destOrd="0" presId="urn:microsoft.com/office/officeart/2005/8/layout/hProcess11"/>
    <dgm:cxn modelId="{0D7EA64D-254C-404C-8F3F-27CF887A9FCF}" type="presParOf" srcId="{A890A453-DDED-4628-9C1D-3EBE5CF1104A}" destId="{9D14680D-7D7B-40EC-82D8-236F3466777A}" srcOrd="0" destOrd="0" presId="urn:microsoft.com/office/officeart/2005/8/layout/hProcess11"/>
    <dgm:cxn modelId="{A22901A3-DFA3-469E-8990-90AB3D2E43B2}" type="presParOf" srcId="{A890A453-DDED-4628-9C1D-3EBE5CF1104A}" destId="{C64598A5-BABE-4810-9516-34A3DECC22A4}" srcOrd="1" destOrd="0" presId="urn:microsoft.com/office/officeart/2005/8/layout/hProcess11"/>
    <dgm:cxn modelId="{2C08D680-0A56-4CFC-ABD2-636A5CBAE75B}" type="presParOf" srcId="{A890A453-DDED-4628-9C1D-3EBE5CF1104A}" destId="{5A0846A2-E4CB-4E57-95B3-1096F1BEE2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B9A75-860E-4373-8B19-10DF21509DA9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6AD1210D-2721-4E74-A544-522749A649B8}">
      <dgm:prSet phldrT="[文本]"/>
      <dgm:spPr/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6123BB3C-7D11-4788-8865-1A2D1AE45E16}" type="par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65AB1E72-642C-4764-BD87-F5CBD06A6E03}" type="sib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C2106623-9801-4EE5-BC27-7D7ACD4D26D0}">
      <dgm:prSet phldrT="[文本]"/>
      <dgm:spPr/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C5076C78-671E-4FF8-8FE4-E75999B13D38}" type="par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2427B252-69F7-4568-8A22-416C9B3A680E}" type="sib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E9F02FF0-58C3-47A0-AE5D-914BEE77797B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82C8C068-C5E4-4C29-B5F9-93F7C34DA242}" type="par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584FDB5B-8A05-421F-9630-88A685B8F4D8}" type="sib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E8082EE6-3696-4951-AFCC-F06B9BBA3129}" type="pres">
      <dgm:prSet presAssocID="{773B9A75-860E-4373-8B19-10DF21509DA9}" presName="Name0" presStyleCnt="0">
        <dgm:presLayoutVars>
          <dgm:dir/>
          <dgm:resizeHandles val="exact"/>
        </dgm:presLayoutVars>
      </dgm:prSet>
      <dgm:spPr/>
    </dgm:pt>
    <dgm:pt modelId="{C9ECFE17-0502-48D4-9EFD-03A6AB1E83BD}" type="pres">
      <dgm:prSet presAssocID="{773B9A75-860E-4373-8B19-10DF21509DA9}" presName="arrow" presStyleLbl="bgShp" presStyleIdx="0" presStyleCnt="1" custLinFactNeighborX="237" custLinFactNeighborY="4822"/>
      <dgm:spPr/>
    </dgm:pt>
    <dgm:pt modelId="{316E6BE4-61E1-4622-85CA-F77803F18365}" type="pres">
      <dgm:prSet presAssocID="{773B9A75-860E-4373-8B19-10DF21509DA9}" presName="points" presStyleCnt="0"/>
      <dgm:spPr/>
    </dgm:pt>
    <dgm:pt modelId="{E7C258D6-9BF5-49CD-9FB6-F9ABAE167770}" type="pres">
      <dgm:prSet presAssocID="{6AD1210D-2721-4E74-A544-522749A649B8}" presName="compositeA" presStyleCnt="0"/>
      <dgm:spPr/>
    </dgm:pt>
    <dgm:pt modelId="{18934142-D0D8-422C-8573-80F675B14DBC}" type="pres">
      <dgm:prSet presAssocID="{6AD1210D-2721-4E74-A544-522749A649B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32C77-FBD5-4350-83CD-6DF9EF2D3DF8}" type="pres">
      <dgm:prSet presAssocID="{6AD1210D-2721-4E74-A544-522749A649B8}" presName="circleA" presStyleLbl="node1" presStyleIdx="0" presStyleCnt="3"/>
      <dgm:spPr/>
    </dgm:pt>
    <dgm:pt modelId="{48D9A354-AD86-4BAD-ADBE-6EF02CB8D3D4}" type="pres">
      <dgm:prSet presAssocID="{6AD1210D-2721-4E74-A544-522749A649B8}" presName="spaceA" presStyleCnt="0"/>
      <dgm:spPr/>
    </dgm:pt>
    <dgm:pt modelId="{257B6EE3-D06C-4FB9-85CD-B19214AF18C0}" type="pres">
      <dgm:prSet presAssocID="{65AB1E72-642C-4764-BD87-F5CBD06A6E03}" presName="space" presStyleCnt="0"/>
      <dgm:spPr/>
    </dgm:pt>
    <dgm:pt modelId="{C75F74D5-3BFB-4C12-BD3D-34996451F952}" type="pres">
      <dgm:prSet presAssocID="{C2106623-9801-4EE5-BC27-7D7ACD4D26D0}" presName="compositeB" presStyleCnt="0"/>
      <dgm:spPr/>
    </dgm:pt>
    <dgm:pt modelId="{CA0B0E19-F564-4D44-AD53-F3601949832C}" type="pres">
      <dgm:prSet presAssocID="{C2106623-9801-4EE5-BC27-7D7ACD4D26D0}" presName="textB" presStyleLbl="revTx" presStyleIdx="1" presStyleCnt="3" custScaleX="42986" custScaleY="80037" custLinFactY="-64831" custLinFactNeighborX="478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04CD9-1E32-4A37-8CA2-DF49EEE35FB1}" type="pres">
      <dgm:prSet presAssocID="{C2106623-9801-4EE5-BC27-7D7ACD4D26D0}" presName="circleB" presStyleLbl="node1" presStyleIdx="1" presStyleCnt="3"/>
      <dgm:spPr/>
    </dgm:pt>
    <dgm:pt modelId="{D4216F0F-ECA2-4539-A5AF-373E379831C4}" type="pres">
      <dgm:prSet presAssocID="{C2106623-9801-4EE5-BC27-7D7ACD4D26D0}" presName="spaceB" presStyleCnt="0"/>
      <dgm:spPr/>
    </dgm:pt>
    <dgm:pt modelId="{3BB91D69-F276-42E7-BBBF-8BC9B96EDCD4}" type="pres">
      <dgm:prSet presAssocID="{2427B252-69F7-4568-8A22-416C9B3A680E}" presName="space" presStyleCnt="0"/>
      <dgm:spPr/>
    </dgm:pt>
    <dgm:pt modelId="{A890A453-DDED-4628-9C1D-3EBE5CF1104A}" type="pres">
      <dgm:prSet presAssocID="{E9F02FF0-58C3-47A0-AE5D-914BEE77797B}" presName="compositeA" presStyleCnt="0"/>
      <dgm:spPr/>
    </dgm:pt>
    <dgm:pt modelId="{9D14680D-7D7B-40EC-82D8-236F3466777A}" type="pres">
      <dgm:prSet presAssocID="{E9F02FF0-58C3-47A0-AE5D-914BEE77797B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598A5-BABE-4810-9516-34A3DECC22A4}" type="pres">
      <dgm:prSet presAssocID="{E9F02FF0-58C3-47A0-AE5D-914BEE77797B}" presName="circleA" presStyleLbl="node1" presStyleIdx="2" presStyleCnt="3"/>
      <dgm:spPr/>
    </dgm:pt>
    <dgm:pt modelId="{5A0846A2-E4CB-4E57-95B3-1096F1BEE20B}" type="pres">
      <dgm:prSet presAssocID="{E9F02FF0-58C3-47A0-AE5D-914BEE77797B}" presName="spaceA" presStyleCnt="0"/>
      <dgm:spPr/>
    </dgm:pt>
  </dgm:ptLst>
  <dgm:cxnLst>
    <dgm:cxn modelId="{CA1C2F16-945C-4722-ACDD-ED9743370256}" type="presOf" srcId="{E9F02FF0-58C3-47A0-AE5D-914BEE77797B}" destId="{9D14680D-7D7B-40EC-82D8-236F3466777A}" srcOrd="0" destOrd="0" presId="urn:microsoft.com/office/officeart/2005/8/layout/hProcess11"/>
    <dgm:cxn modelId="{B215CF61-DFC0-42D5-9EB4-FE553ABA70AE}" srcId="{773B9A75-860E-4373-8B19-10DF21509DA9}" destId="{E9F02FF0-58C3-47A0-AE5D-914BEE77797B}" srcOrd="2" destOrd="0" parTransId="{82C8C068-C5E4-4C29-B5F9-93F7C34DA242}" sibTransId="{584FDB5B-8A05-421F-9630-88A685B8F4D8}"/>
    <dgm:cxn modelId="{8552516A-C944-4D46-8FD7-AB4196719FE4}" type="presOf" srcId="{C2106623-9801-4EE5-BC27-7D7ACD4D26D0}" destId="{CA0B0E19-F564-4D44-AD53-F3601949832C}" srcOrd="0" destOrd="0" presId="urn:microsoft.com/office/officeart/2005/8/layout/hProcess11"/>
    <dgm:cxn modelId="{4B502753-9F92-4594-AF5A-CE7B09D3F242}" srcId="{773B9A75-860E-4373-8B19-10DF21509DA9}" destId="{6AD1210D-2721-4E74-A544-522749A649B8}" srcOrd="0" destOrd="0" parTransId="{6123BB3C-7D11-4788-8865-1A2D1AE45E16}" sibTransId="{65AB1E72-642C-4764-BD87-F5CBD06A6E03}"/>
    <dgm:cxn modelId="{56EB3EFB-152B-465C-89A8-D937D26E3812}" type="presOf" srcId="{773B9A75-860E-4373-8B19-10DF21509DA9}" destId="{E8082EE6-3696-4951-AFCC-F06B9BBA3129}" srcOrd="0" destOrd="0" presId="urn:microsoft.com/office/officeart/2005/8/layout/hProcess11"/>
    <dgm:cxn modelId="{D605F720-19A0-48E8-B92B-9FE44C5B5C2B}" type="presOf" srcId="{6AD1210D-2721-4E74-A544-522749A649B8}" destId="{18934142-D0D8-422C-8573-80F675B14DBC}" srcOrd="0" destOrd="0" presId="urn:microsoft.com/office/officeart/2005/8/layout/hProcess11"/>
    <dgm:cxn modelId="{930812BE-8B44-4A61-9351-2B7406DD6B3C}" srcId="{773B9A75-860E-4373-8B19-10DF21509DA9}" destId="{C2106623-9801-4EE5-BC27-7D7ACD4D26D0}" srcOrd="1" destOrd="0" parTransId="{C5076C78-671E-4FF8-8FE4-E75999B13D38}" sibTransId="{2427B252-69F7-4568-8A22-416C9B3A680E}"/>
    <dgm:cxn modelId="{3992BA13-77C2-4DE9-9589-775AABFFD9F0}" type="presParOf" srcId="{E8082EE6-3696-4951-AFCC-F06B9BBA3129}" destId="{C9ECFE17-0502-48D4-9EFD-03A6AB1E83BD}" srcOrd="0" destOrd="0" presId="urn:microsoft.com/office/officeart/2005/8/layout/hProcess11"/>
    <dgm:cxn modelId="{2C678F98-000B-43BD-813E-945F8304A8D1}" type="presParOf" srcId="{E8082EE6-3696-4951-AFCC-F06B9BBA3129}" destId="{316E6BE4-61E1-4622-85CA-F77803F18365}" srcOrd="1" destOrd="0" presId="urn:microsoft.com/office/officeart/2005/8/layout/hProcess11"/>
    <dgm:cxn modelId="{D5B2F2EA-544B-403A-B2F4-51E73F070618}" type="presParOf" srcId="{316E6BE4-61E1-4622-85CA-F77803F18365}" destId="{E7C258D6-9BF5-49CD-9FB6-F9ABAE167770}" srcOrd="0" destOrd="0" presId="urn:microsoft.com/office/officeart/2005/8/layout/hProcess11"/>
    <dgm:cxn modelId="{871D3E77-3D95-4A14-85EC-C845CB2791D9}" type="presParOf" srcId="{E7C258D6-9BF5-49CD-9FB6-F9ABAE167770}" destId="{18934142-D0D8-422C-8573-80F675B14DBC}" srcOrd="0" destOrd="0" presId="urn:microsoft.com/office/officeart/2005/8/layout/hProcess11"/>
    <dgm:cxn modelId="{2DBBE348-8458-489D-800D-B343893A1430}" type="presParOf" srcId="{E7C258D6-9BF5-49CD-9FB6-F9ABAE167770}" destId="{45E32C77-FBD5-4350-83CD-6DF9EF2D3DF8}" srcOrd="1" destOrd="0" presId="urn:microsoft.com/office/officeart/2005/8/layout/hProcess11"/>
    <dgm:cxn modelId="{DA8A70A0-AB5D-4239-8CA7-B4E8201FE688}" type="presParOf" srcId="{E7C258D6-9BF5-49CD-9FB6-F9ABAE167770}" destId="{48D9A354-AD86-4BAD-ADBE-6EF02CB8D3D4}" srcOrd="2" destOrd="0" presId="urn:microsoft.com/office/officeart/2005/8/layout/hProcess11"/>
    <dgm:cxn modelId="{6F01C105-02EF-4C32-9FF6-4D6B10C0B1C4}" type="presParOf" srcId="{316E6BE4-61E1-4622-85CA-F77803F18365}" destId="{257B6EE3-D06C-4FB9-85CD-B19214AF18C0}" srcOrd="1" destOrd="0" presId="urn:microsoft.com/office/officeart/2005/8/layout/hProcess11"/>
    <dgm:cxn modelId="{D001DD23-59C0-4E9D-B865-C5950D3660F0}" type="presParOf" srcId="{316E6BE4-61E1-4622-85CA-F77803F18365}" destId="{C75F74D5-3BFB-4C12-BD3D-34996451F952}" srcOrd="2" destOrd="0" presId="urn:microsoft.com/office/officeart/2005/8/layout/hProcess11"/>
    <dgm:cxn modelId="{EA3D966C-4973-40D2-89A3-350646720FA5}" type="presParOf" srcId="{C75F74D5-3BFB-4C12-BD3D-34996451F952}" destId="{CA0B0E19-F564-4D44-AD53-F3601949832C}" srcOrd="0" destOrd="0" presId="urn:microsoft.com/office/officeart/2005/8/layout/hProcess11"/>
    <dgm:cxn modelId="{A281A55B-A45B-475C-92E5-8A877AF4B7FA}" type="presParOf" srcId="{C75F74D5-3BFB-4C12-BD3D-34996451F952}" destId="{03F04CD9-1E32-4A37-8CA2-DF49EEE35FB1}" srcOrd="1" destOrd="0" presId="urn:microsoft.com/office/officeart/2005/8/layout/hProcess11"/>
    <dgm:cxn modelId="{96605148-3928-46FC-9CEF-16894E748AE1}" type="presParOf" srcId="{C75F74D5-3BFB-4C12-BD3D-34996451F952}" destId="{D4216F0F-ECA2-4539-A5AF-373E379831C4}" srcOrd="2" destOrd="0" presId="urn:microsoft.com/office/officeart/2005/8/layout/hProcess11"/>
    <dgm:cxn modelId="{07EAF581-8312-47FC-946B-EB3BC0B925C9}" type="presParOf" srcId="{316E6BE4-61E1-4622-85CA-F77803F18365}" destId="{3BB91D69-F276-42E7-BBBF-8BC9B96EDCD4}" srcOrd="3" destOrd="0" presId="urn:microsoft.com/office/officeart/2005/8/layout/hProcess11"/>
    <dgm:cxn modelId="{E1128475-F6A5-44B4-818C-A64872FA494F}" type="presParOf" srcId="{316E6BE4-61E1-4622-85CA-F77803F18365}" destId="{A890A453-DDED-4628-9C1D-3EBE5CF1104A}" srcOrd="4" destOrd="0" presId="urn:microsoft.com/office/officeart/2005/8/layout/hProcess11"/>
    <dgm:cxn modelId="{85D7DAB5-5F2A-4E8D-B758-2E6357201087}" type="presParOf" srcId="{A890A453-DDED-4628-9C1D-3EBE5CF1104A}" destId="{9D14680D-7D7B-40EC-82D8-236F3466777A}" srcOrd="0" destOrd="0" presId="urn:microsoft.com/office/officeart/2005/8/layout/hProcess11"/>
    <dgm:cxn modelId="{EDA68CC7-83AB-4DE7-9BE6-E722CE5853D1}" type="presParOf" srcId="{A890A453-DDED-4628-9C1D-3EBE5CF1104A}" destId="{C64598A5-BABE-4810-9516-34A3DECC22A4}" srcOrd="1" destOrd="0" presId="urn:microsoft.com/office/officeart/2005/8/layout/hProcess11"/>
    <dgm:cxn modelId="{4CE9737C-360E-49F4-8C74-15F692071060}" type="presParOf" srcId="{A890A453-DDED-4628-9C1D-3EBE5CF1104A}" destId="{5A0846A2-E4CB-4E57-95B3-1096F1BEE2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3B9A75-860E-4373-8B19-10DF21509DA9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6AD1210D-2721-4E74-A544-522749A649B8}">
      <dgm:prSet phldrT="[文本]"/>
      <dgm:spPr/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6123BB3C-7D11-4788-8865-1A2D1AE45E16}" type="par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65AB1E72-642C-4764-BD87-F5CBD06A6E03}" type="sibTrans" cxnId="{4B502753-9F92-4594-AF5A-CE7B09D3F242}">
      <dgm:prSet/>
      <dgm:spPr/>
      <dgm:t>
        <a:bodyPr/>
        <a:lstStyle/>
        <a:p>
          <a:endParaRPr lang="zh-CN" altLang="en-US"/>
        </a:p>
      </dgm:t>
    </dgm:pt>
    <dgm:pt modelId="{C2106623-9801-4EE5-BC27-7D7ACD4D26D0}">
      <dgm:prSet phldrT="[文本]"/>
      <dgm:spPr/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C5076C78-671E-4FF8-8FE4-E75999B13D38}" type="par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2427B252-69F7-4568-8A22-416C9B3A680E}" type="sibTrans" cxnId="{930812BE-8B44-4A61-9351-2B7406DD6B3C}">
      <dgm:prSet/>
      <dgm:spPr/>
      <dgm:t>
        <a:bodyPr/>
        <a:lstStyle/>
        <a:p>
          <a:endParaRPr lang="zh-CN" altLang="en-US"/>
        </a:p>
      </dgm:t>
    </dgm:pt>
    <dgm:pt modelId="{E9F02FF0-58C3-47A0-AE5D-914BEE77797B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82C8C068-C5E4-4C29-B5F9-93F7C34DA242}" type="par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584FDB5B-8A05-421F-9630-88A685B8F4D8}" type="sibTrans" cxnId="{B215CF61-DFC0-42D5-9EB4-FE553ABA70AE}">
      <dgm:prSet/>
      <dgm:spPr/>
      <dgm:t>
        <a:bodyPr/>
        <a:lstStyle/>
        <a:p>
          <a:endParaRPr lang="zh-CN" altLang="en-US"/>
        </a:p>
      </dgm:t>
    </dgm:pt>
    <dgm:pt modelId="{E8082EE6-3696-4951-AFCC-F06B9BBA3129}" type="pres">
      <dgm:prSet presAssocID="{773B9A75-860E-4373-8B19-10DF21509DA9}" presName="Name0" presStyleCnt="0">
        <dgm:presLayoutVars>
          <dgm:dir/>
          <dgm:resizeHandles val="exact"/>
        </dgm:presLayoutVars>
      </dgm:prSet>
      <dgm:spPr/>
    </dgm:pt>
    <dgm:pt modelId="{C9ECFE17-0502-48D4-9EFD-03A6AB1E83BD}" type="pres">
      <dgm:prSet presAssocID="{773B9A75-860E-4373-8B19-10DF21509DA9}" presName="arrow" presStyleLbl="bgShp" presStyleIdx="0" presStyleCnt="1" custLinFactNeighborX="237" custLinFactNeighborY="4822"/>
      <dgm:spPr/>
    </dgm:pt>
    <dgm:pt modelId="{316E6BE4-61E1-4622-85CA-F77803F18365}" type="pres">
      <dgm:prSet presAssocID="{773B9A75-860E-4373-8B19-10DF21509DA9}" presName="points" presStyleCnt="0"/>
      <dgm:spPr/>
    </dgm:pt>
    <dgm:pt modelId="{E7C258D6-9BF5-49CD-9FB6-F9ABAE167770}" type="pres">
      <dgm:prSet presAssocID="{6AD1210D-2721-4E74-A544-522749A649B8}" presName="compositeA" presStyleCnt="0"/>
      <dgm:spPr/>
    </dgm:pt>
    <dgm:pt modelId="{18934142-D0D8-422C-8573-80F675B14DBC}" type="pres">
      <dgm:prSet presAssocID="{6AD1210D-2721-4E74-A544-522749A649B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32C77-FBD5-4350-83CD-6DF9EF2D3DF8}" type="pres">
      <dgm:prSet presAssocID="{6AD1210D-2721-4E74-A544-522749A649B8}" presName="circleA" presStyleLbl="node1" presStyleIdx="0" presStyleCnt="3"/>
      <dgm:spPr/>
    </dgm:pt>
    <dgm:pt modelId="{48D9A354-AD86-4BAD-ADBE-6EF02CB8D3D4}" type="pres">
      <dgm:prSet presAssocID="{6AD1210D-2721-4E74-A544-522749A649B8}" presName="spaceA" presStyleCnt="0"/>
      <dgm:spPr/>
    </dgm:pt>
    <dgm:pt modelId="{257B6EE3-D06C-4FB9-85CD-B19214AF18C0}" type="pres">
      <dgm:prSet presAssocID="{65AB1E72-642C-4764-BD87-F5CBD06A6E03}" presName="space" presStyleCnt="0"/>
      <dgm:spPr/>
    </dgm:pt>
    <dgm:pt modelId="{C75F74D5-3BFB-4C12-BD3D-34996451F952}" type="pres">
      <dgm:prSet presAssocID="{C2106623-9801-4EE5-BC27-7D7ACD4D26D0}" presName="compositeB" presStyleCnt="0"/>
      <dgm:spPr/>
    </dgm:pt>
    <dgm:pt modelId="{CA0B0E19-F564-4D44-AD53-F3601949832C}" type="pres">
      <dgm:prSet presAssocID="{C2106623-9801-4EE5-BC27-7D7ACD4D26D0}" presName="textB" presStyleLbl="revTx" presStyleIdx="1" presStyleCnt="3" custScaleX="42986" custScaleY="70926" custLinFactY="-80577" custLinFactNeighborX="8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04CD9-1E32-4A37-8CA2-DF49EEE35FB1}" type="pres">
      <dgm:prSet presAssocID="{C2106623-9801-4EE5-BC27-7D7ACD4D26D0}" presName="circleB" presStyleLbl="node1" presStyleIdx="1" presStyleCnt="3"/>
      <dgm:spPr/>
    </dgm:pt>
    <dgm:pt modelId="{D4216F0F-ECA2-4539-A5AF-373E379831C4}" type="pres">
      <dgm:prSet presAssocID="{C2106623-9801-4EE5-BC27-7D7ACD4D26D0}" presName="spaceB" presStyleCnt="0"/>
      <dgm:spPr/>
    </dgm:pt>
    <dgm:pt modelId="{3BB91D69-F276-42E7-BBBF-8BC9B96EDCD4}" type="pres">
      <dgm:prSet presAssocID="{2427B252-69F7-4568-8A22-416C9B3A680E}" presName="space" presStyleCnt="0"/>
      <dgm:spPr/>
    </dgm:pt>
    <dgm:pt modelId="{A890A453-DDED-4628-9C1D-3EBE5CF1104A}" type="pres">
      <dgm:prSet presAssocID="{E9F02FF0-58C3-47A0-AE5D-914BEE77797B}" presName="compositeA" presStyleCnt="0"/>
      <dgm:spPr/>
    </dgm:pt>
    <dgm:pt modelId="{9D14680D-7D7B-40EC-82D8-236F3466777A}" type="pres">
      <dgm:prSet presAssocID="{E9F02FF0-58C3-47A0-AE5D-914BEE77797B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598A5-BABE-4810-9516-34A3DECC22A4}" type="pres">
      <dgm:prSet presAssocID="{E9F02FF0-58C3-47A0-AE5D-914BEE77797B}" presName="circleA" presStyleLbl="node1" presStyleIdx="2" presStyleCnt="3"/>
      <dgm:spPr/>
    </dgm:pt>
    <dgm:pt modelId="{5A0846A2-E4CB-4E57-95B3-1096F1BEE20B}" type="pres">
      <dgm:prSet presAssocID="{E9F02FF0-58C3-47A0-AE5D-914BEE77797B}" presName="spaceA" presStyleCnt="0"/>
      <dgm:spPr/>
    </dgm:pt>
  </dgm:ptLst>
  <dgm:cxnLst>
    <dgm:cxn modelId="{40CD8F20-4E97-4ED9-876F-1040E485D93A}" type="presOf" srcId="{E9F02FF0-58C3-47A0-AE5D-914BEE77797B}" destId="{9D14680D-7D7B-40EC-82D8-236F3466777A}" srcOrd="0" destOrd="0" presId="urn:microsoft.com/office/officeart/2005/8/layout/hProcess11"/>
    <dgm:cxn modelId="{B215CF61-DFC0-42D5-9EB4-FE553ABA70AE}" srcId="{773B9A75-860E-4373-8B19-10DF21509DA9}" destId="{E9F02FF0-58C3-47A0-AE5D-914BEE77797B}" srcOrd="2" destOrd="0" parTransId="{82C8C068-C5E4-4C29-B5F9-93F7C34DA242}" sibTransId="{584FDB5B-8A05-421F-9630-88A685B8F4D8}"/>
    <dgm:cxn modelId="{4B502753-9F92-4594-AF5A-CE7B09D3F242}" srcId="{773B9A75-860E-4373-8B19-10DF21509DA9}" destId="{6AD1210D-2721-4E74-A544-522749A649B8}" srcOrd="0" destOrd="0" parTransId="{6123BB3C-7D11-4788-8865-1A2D1AE45E16}" sibTransId="{65AB1E72-642C-4764-BD87-F5CBD06A6E03}"/>
    <dgm:cxn modelId="{98BE048E-8F7B-4432-AF2F-4158B5F72851}" type="presOf" srcId="{773B9A75-860E-4373-8B19-10DF21509DA9}" destId="{E8082EE6-3696-4951-AFCC-F06B9BBA3129}" srcOrd="0" destOrd="0" presId="urn:microsoft.com/office/officeart/2005/8/layout/hProcess11"/>
    <dgm:cxn modelId="{D9AC85E0-78DB-4FB6-B9DB-0DEC57AE547F}" type="presOf" srcId="{C2106623-9801-4EE5-BC27-7D7ACD4D26D0}" destId="{CA0B0E19-F564-4D44-AD53-F3601949832C}" srcOrd="0" destOrd="0" presId="urn:microsoft.com/office/officeart/2005/8/layout/hProcess11"/>
    <dgm:cxn modelId="{930812BE-8B44-4A61-9351-2B7406DD6B3C}" srcId="{773B9A75-860E-4373-8B19-10DF21509DA9}" destId="{C2106623-9801-4EE5-BC27-7D7ACD4D26D0}" srcOrd="1" destOrd="0" parTransId="{C5076C78-671E-4FF8-8FE4-E75999B13D38}" sibTransId="{2427B252-69F7-4568-8A22-416C9B3A680E}"/>
    <dgm:cxn modelId="{0298BFF3-8E18-4D4A-BEDE-FF037D176358}" type="presOf" srcId="{6AD1210D-2721-4E74-A544-522749A649B8}" destId="{18934142-D0D8-422C-8573-80F675B14DBC}" srcOrd="0" destOrd="0" presId="urn:microsoft.com/office/officeart/2005/8/layout/hProcess11"/>
    <dgm:cxn modelId="{B5E84DFA-804C-473A-A64A-5AC29AEB1C4C}" type="presParOf" srcId="{E8082EE6-3696-4951-AFCC-F06B9BBA3129}" destId="{C9ECFE17-0502-48D4-9EFD-03A6AB1E83BD}" srcOrd="0" destOrd="0" presId="urn:microsoft.com/office/officeart/2005/8/layout/hProcess11"/>
    <dgm:cxn modelId="{D5314333-5731-49AB-9183-BD2711A7D475}" type="presParOf" srcId="{E8082EE6-3696-4951-AFCC-F06B9BBA3129}" destId="{316E6BE4-61E1-4622-85CA-F77803F18365}" srcOrd="1" destOrd="0" presId="urn:microsoft.com/office/officeart/2005/8/layout/hProcess11"/>
    <dgm:cxn modelId="{8B8CE850-981F-41BC-8ECF-EC8311E9EE1C}" type="presParOf" srcId="{316E6BE4-61E1-4622-85CA-F77803F18365}" destId="{E7C258D6-9BF5-49CD-9FB6-F9ABAE167770}" srcOrd="0" destOrd="0" presId="urn:microsoft.com/office/officeart/2005/8/layout/hProcess11"/>
    <dgm:cxn modelId="{0282EB84-8671-41FC-BBCD-4078790E813F}" type="presParOf" srcId="{E7C258D6-9BF5-49CD-9FB6-F9ABAE167770}" destId="{18934142-D0D8-422C-8573-80F675B14DBC}" srcOrd="0" destOrd="0" presId="urn:microsoft.com/office/officeart/2005/8/layout/hProcess11"/>
    <dgm:cxn modelId="{B02C1895-FF53-4E75-A39A-58A6CFF43394}" type="presParOf" srcId="{E7C258D6-9BF5-49CD-9FB6-F9ABAE167770}" destId="{45E32C77-FBD5-4350-83CD-6DF9EF2D3DF8}" srcOrd="1" destOrd="0" presId="urn:microsoft.com/office/officeart/2005/8/layout/hProcess11"/>
    <dgm:cxn modelId="{C0733E1F-FBED-446B-B517-D830482D8779}" type="presParOf" srcId="{E7C258D6-9BF5-49CD-9FB6-F9ABAE167770}" destId="{48D9A354-AD86-4BAD-ADBE-6EF02CB8D3D4}" srcOrd="2" destOrd="0" presId="urn:microsoft.com/office/officeart/2005/8/layout/hProcess11"/>
    <dgm:cxn modelId="{B75386DE-F72C-4DA3-AEDA-DB0BC9469A0F}" type="presParOf" srcId="{316E6BE4-61E1-4622-85CA-F77803F18365}" destId="{257B6EE3-D06C-4FB9-85CD-B19214AF18C0}" srcOrd="1" destOrd="0" presId="urn:microsoft.com/office/officeart/2005/8/layout/hProcess11"/>
    <dgm:cxn modelId="{FC6E552A-5B92-4971-8C5F-5228A254AB37}" type="presParOf" srcId="{316E6BE4-61E1-4622-85CA-F77803F18365}" destId="{C75F74D5-3BFB-4C12-BD3D-34996451F952}" srcOrd="2" destOrd="0" presId="urn:microsoft.com/office/officeart/2005/8/layout/hProcess11"/>
    <dgm:cxn modelId="{0D442631-7B25-4BBA-8C27-F9F525A288B1}" type="presParOf" srcId="{C75F74D5-3BFB-4C12-BD3D-34996451F952}" destId="{CA0B0E19-F564-4D44-AD53-F3601949832C}" srcOrd="0" destOrd="0" presId="urn:microsoft.com/office/officeart/2005/8/layout/hProcess11"/>
    <dgm:cxn modelId="{2259BAFC-A80D-4DEE-BBE0-B3D8253318B1}" type="presParOf" srcId="{C75F74D5-3BFB-4C12-BD3D-34996451F952}" destId="{03F04CD9-1E32-4A37-8CA2-DF49EEE35FB1}" srcOrd="1" destOrd="0" presId="urn:microsoft.com/office/officeart/2005/8/layout/hProcess11"/>
    <dgm:cxn modelId="{82348E07-B468-4511-87C0-CEE1782E99A7}" type="presParOf" srcId="{C75F74D5-3BFB-4C12-BD3D-34996451F952}" destId="{D4216F0F-ECA2-4539-A5AF-373E379831C4}" srcOrd="2" destOrd="0" presId="urn:microsoft.com/office/officeart/2005/8/layout/hProcess11"/>
    <dgm:cxn modelId="{38FBD173-FB8B-400B-A82D-60859E8F2893}" type="presParOf" srcId="{316E6BE4-61E1-4622-85CA-F77803F18365}" destId="{3BB91D69-F276-42E7-BBBF-8BC9B96EDCD4}" srcOrd="3" destOrd="0" presId="urn:microsoft.com/office/officeart/2005/8/layout/hProcess11"/>
    <dgm:cxn modelId="{9EDC0C79-13FE-45E2-963C-71EB2A141A22}" type="presParOf" srcId="{316E6BE4-61E1-4622-85CA-F77803F18365}" destId="{A890A453-DDED-4628-9C1D-3EBE5CF1104A}" srcOrd="4" destOrd="0" presId="urn:microsoft.com/office/officeart/2005/8/layout/hProcess11"/>
    <dgm:cxn modelId="{7DCD7AD9-6D4F-4B3B-8A56-BF7892437C6E}" type="presParOf" srcId="{A890A453-DDED-4628-9C1D-3EBE5CF1104A}" destId="{9D14680D-7D7B-40EC-82D8-236F3466777A}" srcOrd="0" destOrd="0" presId="urn:microsoft.com/office/officeart/2005/8/layout/hProcess11"/>
    <dgm:cxn modelId="{F12D5DC2-69A6-4FEB-8F06-4272F5E5CD93}" type="presParOf" srcId="{A890A453-DDED-4628-9C1D-3EBE5CF1104A}" destId="{C64598A5-BABE-4810-9516-34A3DECC22A4}" srcOrd="1" destOrd="0" presId="urn:microsoft.com/office/officeart/2005/8/layout/hProcess11"/>
    <dgm:cxn modelId="{A3C44C5D-13A6-4364-BF59-3554A8314655}" type="presParOf" srcId="{A890A453-DDED-4628-9C1D-3EBE5CF1104A}" destId="{5A0846A2-E4CB-4E57-95B3-1096F1BEE2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CFE17-0502-48D4-9EFD-03A6AB1E83BD}">
      <dsp:nvSpPr>
        <dsp:cNvPr id="0" name=""/>
        <dsp:cNvSpPr/>
      </dsp:nvSpPr>
      <dsp:spPr>
        <a:xfrm>
          <a:off x="0" y="453486"/>
          <a:ext cx="8143875" cy="60464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4142-D0D8-422C-8573-80F675B14DBC}">
      <dsp:nvSpPr>
        <dsp:cNvPr id="0" name=""/>
        <dsp:cNvSpPr/>
      </dsp:nvSpPr>
      <dsp:spPr>
        <a:xfrm>
          <a:off x="3578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输入</a:t>
          </a:r>
          <a:endParaRPr lang="zh-CN" altLang="en-US" sz="2000" kern="1200" dirty="0"/>
        </a:p>
      </dsp:txBody>
      <dsp:txXfrm>
        <a:off x="3578" y="0"/>
        <a:ext cx="2362041" cy="604648"/>
      </dsp:txXfrm>
    </dsp:sp>
    <dsp:sp modelId="{45E32C77-FBD5-4350-83CD-6DF9EF2D3DF8}">
      <dsp:nvSpPr>
        <dsp:cNvPr id="0" name=""/>
        <dsp:cNvSpPr/>
      </dsp:nvSpPr>
      <dsp:spPr>
        <a:xfrm>
          <a:off x="1109018" y="680229"/>
          <a:ext cx="151162" cy="151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0E19-F564-4D44-AD53-F3601949832C}">
      <dsp:nvSpPr>
        <dsp:cNvPr id="0" name=""/>
        <dsp:cNvSpPr/>
      </dsp:nvSpPr>
      <dsp:spPr>
        <a:xfrm>
          <a:off x="2487761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处理</a:t>
          </a:r>
          <a:endParaRPr lang="zh-CN" altLang="en-US" sz="2000" kern="1200" dirty="0"/>
        </a:p>
      </dsp:txBody>
      <dsp:txXfrm>
        <a:off x="2487761" y="0"/>
        <a:ext cx="2362041" cy="604648"/>
      </dsp:txXfrm>
    </dsp:sp>
    <dsp:sp modelId="{03F04CD9-1E32-4A37-8CA2-DF49EEE35FB1}">
      <dsp:nvSpPr>
        <dsp:cNvPr id="0" name=""/>
        <dsp:cNvSpPr/>
      </dsp:nvSpPr>
      <dsp:spPr>
        <a:xfrm>
          <a:off x="3589162" y="680229"/>
          <a:ext cx="151162" cy="151162"/>
        </a:xfrm>
        <a:prstGeom prst="ellipse">
          <a:avLst/>
        </a:prstGeom>
        <a:solidFill>
          <a:schemeClr val="accent4">
            <a:hueOff val="9000000"/>
            <a:satOff val="50000"/>
            <a:lumOff val="41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80D-7D7B-40EC-82D8-236F3466777A}">
      <dsp:nvSpPr>
        <dsp:cNvPr id="0" name=""/>
        <dsp:cNvSpPr/>
      </dsp:nvSpPr>
      <dsp:spPr>
        <a:xfrm>
          <a:off x="4963866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输出</a:t>
          </a:r>
          <a:endParaRPr lang="zh-CN" altLang="en-US" sz="2000" kern="1200" dirty="0"/>
        </a:p>
      </dsp:txBody>
      <dsp:txXfrm>
        <a:off x="4963866" y="0"/>
        <a:ext cx="2362041" cy="604648"/>
      </dsp:txXfrm>
    </dsp:sp>
    <dsp:sp modelId="{C64598A5-BABE-4810-9516-34A3DECC22A4}">
      <dsp:nvSpPr>
        <dsp:cNvPr id="0" name=""/>
        <dsp:cNvSpPr/>
      </dsp:nvSpPr>
      <dsp:spPr>
        <a:xfrm>
          <a:off x="6069306" y="680229"/>
          <a:ext cx="151162" cy="151162"/>
        </a:xfrm>
        <a:prstGeom prst="ellipse">
          <a:avLst/>
        </a:prstGeom>
        <a:solidFill>
          <a:schemeClr val="accent4">
            <a:hueOff val="18000000"/>
            <a:satOff val="100000"/>
            <a:lumOff val="8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CFE17-0502-48D4-9EFD-03A6AB1E83BD}">
      <dsp:nvSpPr>
        <dsp:cNvPr id="0" name=""/>
        <dsp:cNvSpPr/>
      </dsp:nvSpPr>
      <dsp:spPr>
        <a:xfrm>
          <a:off x="0" y="482642"/>
          <a:ext cx="8143875" cy="60464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4142-D0D8-422C-8573-80F675B14DBC}">
      <dsp:nvSpPr>
        <dsp:cNvPr id="0" name=""/>
        <dsp:cNvSpPr/>
      </dsp:nvSpPr>
      <dsp:spPr>
        <a:xfrm>
          <a:off x="3578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</a:t>
          </a:r>
          <a:endParaRPr lang="zh-CN" altLang="en-US" sz="1600" kern="1200" dirty="0"/>
        </a:p>
      </dsp:txBody>
      <dsp:txXfrm>
        <a:off x="3578" y="0"/>
        <a:ext cx="2362041" cy="604648"/>
      </dsp:txXfrm>
    </dsp:sp>
    <dsp:sp modelId="{45E32C77-FBD5-4350-83CD-6DF9EF2D3DF8}">
      <dsp:nvSpPr>
        <dsp:cNvPr id="0" name=""/>
        <dsp:cNvSpPr/>
      </dsp:nvSpPr>
      <dsp:spPr>
        <a:xfrm>
          <a:off x="1109018" y="680229"/>
          <a:ext cx="151162" cy="151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0E19-F564-4D44-AD53-F3601949832C}">
      <dsp:nvSpPr>
        <dsp:cNvPr id="0" name=""/>
        <dsp:cNvSpPr/>
      </dsp:nvSpPr>
      <dsp:spPr>
        <a:xfrm>
          <a:off x="3168360" y="854"/>
          <a:ext cx="1015347" cy="483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处理</a:t>
          </a:r>
          <a:endParaRPr lang="zh-CN" altLang="en-US" sz="1600" kern="1200" dirty="0"/>
        </a:p>
      </dsp:txBody>
      <dsp:txXfrm>
        <a:off x="3168360" y="854"/>
        <a:ext cx="1015347" cy="483942"/>
      </dsp:txXfrm>
    </dsp:sp>
    <dsp:sp modelId="{03F04CD9-1E32-4A37-8CA2-DF49EEE35FB1}">
      <dsp:nvSpPr>
        <dsp:cNvPr id="0" name=""/>
        <dsp:cNvSpPr/>
      </dsp:nvSpPr>
      <dsp:spPr>
        <a:xfrm>
          <a:off x="3589162" y="710405"/>
          <a:ext cx="151162" cy="151162"/>
        </a:xfrm>
        <a:prstGeom prst="ellipse">
          <a:avLst/>
        </a:prstGeom>
        <a:solidFill>
          <a:schemeClr val="accent4">
            <a:hueOff val="9000000"/>
            <a:satOff val="50000"/>
            <a:lumOff val="41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80D-7D7B-40EC-82D8-236F3466777A}">
      <dsp:nvSpPr>
        <dsp:cNvPr id="0" name=""/>
        <dsp:cNvSpPr/>
      </dsp:nvSpPr>
      <dsp:spPr>
        <a:xfrm>
          <a:off x="4963866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输出</a:t>
          </a:r>
          <a:endParaRPr lang="zh-CN" altLang="en-US" sz="1600" kern="1200" dirty="0"/>
        </a:p>
      </dsp:txBody>
      <dsp:txXfrm>
        <a:off x="4963866" y="0"/>
        <a:ext cx="2362041" cy="604648"/>
      </dsp:txXfrm>
    </dsp:sp>
    <dsp:sp modelId="{C64598A5-BABE-4810-9516-34A3DECC22A4}">
      <dsp:nvSpPr>
        <dsp:cNvPr id="0" name=""/>
        <dsp:cNvSpPr/>
      </dsp:nvSpPr>
      <dsp:spPr>
        <a:xfrm>
          <a:off x="6069306" y="680229"/>
          <a:ext cx="151162" cy="151162"/>
        </a:xfrm>
        <a:prstGeom prst="ellipse">
          <a:avLst/>
        </a:prstGeom>
        <a:solidFill>
          <a:schemeClr val="accent4">
            <a:hueOff val="18000000"/>
            <a:satOff val="100000"/>
            <a:lumOff val="8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CFE17-0502-48D4-9EFD-03A6AB1E83BD}">
      <dsp:nvSpPr>
        <dsp:cNvPr id="0" name=""/>
        <dsp:cNvSpPr/>
      </dsp:nvSpPr>
      <dsp:spPr>
        <a:xfrm>
          <a:off x="0" y="482642"/>
          <a:ext cx="8143875" cy="60464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4142-D0D8-422C-8573-80F675B14DBC}">
      <dsp:nvSpPr>
        <dsp:cNvPr id="0" name=""/>
        <dsp:cNvSpPr/>
      </dsp:nvSpPr>
      <dsp:spPr>
        <a:xfrm>
          <a:off x="3578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输入</a:t>
          </a:r>
          <a:endParaRPr lang="zh-CN" altLang="en-US" sz="1400" kern="1200" dirty="0"/>
        </a:p>
      </dsp:txBody>
      <dsp:txXfrm>
        <a:off x="3578" y="0"/>
        <a:ext cx="2362041" cy="604648"/>
      </dsp:txXfrm>
    </dsp:sp>
    <dsp:sp modelId="{45E32C77-FBD5-4350-83CD-6DF9EF2D3DF8}">
      <dsp:nvSpPr>
        <dsp:cNvPr id="0" name=""/>
        <dsp:cNvSpPr/>
      </dsp:nvSpPr>
      <dsp:spPr>
        <a:xfrm>
          <a:off x="1109018" y="680229"/>
          <a:ext cx="151162" cy="151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0E19-F564-4D44-AD53-F3601949832C}">
      <dsp:nvSpPr>
        <dsp:cNvPr id="0" name=""/>
        <dsp:cNvSpPr/>
      </dsp:nvSpPr>
      <dsp:spPr>
        <a:xfrm>
          <a:off x="3159006" y="0"/>
          <a:ext cx="1015347" cy="42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处理</a:t>
          </a:r>
          <a:endParaRPr lang="zh-CN" altLang="en-US" sz="1400" kern="1200" dirty="0"/>
        </a:p>
      </dsp:txBody>
      <dsp:txXfrm>
        <a:off x="3159006" y="0"/>
        <a:ext cx="1015347" cy="428852"/>
      </dsp:txXfrm>
    </dsp:sp>
    <dsp:sp modelId="{03F04CD9-1E32-4A37-8CA2-DF49EEE35FB1}">
      <dsp:nvSpPr>
        <dsp:cNvPr id="0" name=""/>
        <dsp:cNvSpPr/>
      </dsp:nvSpPr>
      <dsp:spPr>
        <a:xfrm>
          <a:off x="3589162" y="724178"/>
          <a:ext cx="151162" cy="151162"/>
        </a:xfrm>
        <a:prstGeom prst="ellipse">
          <a:avLst/>
        </a:prstGeom>
        <a:solidFill>
          <a:schemeClr val="accent4">
            <a:hueOff val="9000000"/>
            <a:satOff val="50000"/>
            <a:lumOff val="41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80D-7D7B-40EC-82D8-236F3466777A}">
      <dsp:nvSpPr>
        <dsp:cNvPr id="0" name=""/>
        <dsp:cNvSpPr/>
      </dsp:nvSpPr>
      <dsp:spPr>
        <a:xfrm>
          <a:off x="4963866" y="0"/>
          <a:ext cx="2362041" cy="6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输出</a:t>
          </a:r>
          <a:endParaRPr lang="zh-CN" altLang="en-US" sz="1400" kern="1200" dirty="0"/>
        </a:p>
      </dsp:txBody>
      <dsp:txXfrm>
        <a:off x="4963866" y="0"/>
        <a:ext cx="2362041" cy="604648"/>
      </dsp:txXfrm>
    </dsp:sp>
    <dsp:sp modelId="{C64598A5-BABE-4810-9516-34A3DECC22A4}">
      <dsp:nvSpPr>
        <dsp:cNvPr id="0" name=""/>
        <dsp:cNvSpPr/>
      </dsp:nvSpPr>
      <dsp:spPr>
        <a:xfrm>
          <a:off x="6069306" y="680229"/>
          <a:ext cx="151162" cy="151162"/>
        </a:xfrm>
        <a:prstGeom prst="ellipse">
          <a:avLst/>
        </a:prstGeom>
        <a:solidFill>
          <a:schemeClr val="accent4">
            <a:hueOff val="18000000"/>
            <a:satOff val="100000"/>
            <a:lumOff val="8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543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2963"/>
            <a:ext cx="30543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32963"/>
            <a:ext cx="30543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pPr>
              <a:defRPr/>
            </a:pPr>
            <a:fld id="{1332754F-27BA-4226-A344-30B2EDCC1AD1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262203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7" tIns="46307" rIns="92617" bIns="46307" numCol="1" anchor="t" anchorCtr="0" compatLnSpc="1">
            <a:prstTxWarp prst="textNoShape">
              <a:avLst/>
            </a:prstTxWarp>
          </a:bodyPr>
          <a:lstStyle>
            <a:lvl1pPr defTabSz="925583">
              <a:defRPr sz="1300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7" tIns="46307" rIns="92617" bIns="46307" numCol="1" anchor="t" anchorCtr="0" compatLnSpc="1">
            <a:prstTxWarp prst="textNoShape">
              <a:avLst/>
            </a:prstTxWarp>
          </a:bodyPr>
          <a:lstStyle>
            <a:lvl1pPr algn="r" defTabSz="925583">
              <a:defRPr sz="1300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7" tIns="46307" rIns="92617" bIns="46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noProof="0" smtClean="0"/>
              <a:t>Cliquez pour modifier les styles du texte du masque</a:t>
            </a:r>
          </a:p>
          <a:p>
            <a:pPr lvl="1"/>
            <a:r>
              <a:rPr lang="fr-FR" altLang="zh-CN" noProof="0" smtClean="0"/>
              <a:t>Deuxième niveau</a:t>
            </a:r>
          </a:p>
          <a:p>
            <a:pPr lvl="2"/>
            <a:r>
              <a:rPr lang="fr-FR" altLang="zh-CN" noProof="0" smtClean="0"/>
              <a:t>Troisième niveau</a:t>
            </a:r>
          </a:p>
          <a:p>
            <a:pPr lvl="3"/>
            <a:r>
              <a:rPr lang="fr-FR" altLang="zh-CN" noProof="0" smtClean="0"/>
              <a:t>Quatrième niveau</a:t>
            </a:r>
          </a:p>
          <a:p>
            <a:pPr lvl="4"/>
            <a:r>
              <a:rPr lang="fr-FR" altLang="zh-CN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7" tIns="46307" rIns="92617" bIns="46307" numCol="1" anchor="b" anchorCtr="0" compatLnSpc="1">
            <a:prstTxWarp prst="textNoShape">
              <a:avLst/>
            </a:prstTxWarp>
          </a:bodyPr>
          <a:lstStyle>
            <a:lvl1pPr defTabSz="925583">
              <a:defRPr sz="1300"/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7" tIns="46307" rIns="92617" bIns="46307" numCol="1" anchor="b" anchorCtr="0" compatLnSpc="1">
            <a:prstTxWarp prst="textNoShape">
              <a:avLst/>
            </a:prstTxWarp>
          </a:bodyPr>
          <a:lstStyle>
            <a:lvl1pPr algn="r" defTabSz="925583">
              <a:defRPr sz="1300"/>
            </a:lvl1pPr>
          </a:lstStyle>
          <a:p>
            <a:pPr>
              <a:defRPr/>
            </a:pPr>
            <a:fld id="{810002FD-1114-4026-AA12-688F4B99ADC5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841161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002FD-1114-4026-AA12-688F4B99ADC5}" type="slidenum">
              <a:rPr lang="fr-FR" altLang="zh-CN" smtClean="0"/>
              <a:pPr>
                <a:defRPr/>
              </a:pPr>
              <a:t>1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5579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0" y="0"/>
            <a:ext cx="9144000" cy="908720"/>
            <a:chOff x="12" y="21"/>
            <a:chExt cx="5734" cy="555"/>
          </a:xfrm>
        </p:grpSpPr>
        <p:pic>
          <p:nvPicPr>
            <p:cNvPr id="6" name="Picture 3" descr="title_0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/>
            </a:blip>
            <a:srcRect/>
            <a:stretch>
              <a:fillRect/>
            </a:stretch>
          </p:blipFill>
          <p:spPr bwMode="auto">
            <a:xfrm>
              <a:off x="12" y="21"/>
              <a:ext cx="2868" cy="555"/>
            </a:xfrm>
            <a:prstGeom prst="rect">
              <a:avLst/>
            </a:prstGeom>
            <a:noFill/>
          </p:spPr>
        </p:pic>
        <p:pic>
          <p:nvPicPr>
            <p:cNvPr id="7" name="Picture 4" descr="title_02"/>
            <p:cNvPicPr>
              <a:picLocks noChangeAspect="1" noChangeArrowheads="1"/>
            </p:cNvPicPr>
            <p:nvPr/>
          </p:nvPicPr>
          <p:blipFill>
            <a:blip r:embed="rId3" cstate="print">
              <a:lum bright="-6000"/>
            </a:blip>
            <a:srcRect/>
            <a:stretch>
              <a:fillRect/>
            </a:stretch>
          </p:blipFill>
          <p:spPr bwMode="auto">
            <a:xfrm>
              <a:off x="2880" y="21"/>
              <a:ext cx="2866" cy="5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BE9FB-631F-4E44-BBEC-27C08596C2C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66673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896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CE127-0353-4090-9EE7-B616175E13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836637"/>
            <a:ext cx="8207375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2815"/>
            <a:ext cx="4032250" cy="44358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772815"/>
            <a:ext cx="4033838" cy="44358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666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49712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BCE127-0353-4090-9EE7-B616175E13B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G:\My_Presentation\Logo\npu_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3775720" cy="73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764704"/>
            <a:ext cx="8136904" cy="57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Insert Text Here</a:t>
            </a:r>
          </a:p>
        </p:txBody>
      </p:sp>
      <p:sp>
        <p:nvSpPr>
          <p:cNvPr id="3076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34" y="1556792"/>
            <a:ext cx="8143932" cy="4752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3900" y="143867"/>
            <a:ext cx="838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DAC3DBF-B54E-49CC-996C-FA3877AB2BE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7" r:id="rId5"/>
    <p:sldLayoutId id="2147484139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None/>
        <a:defRPr sz="16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6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6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600">
          <a:solidFill>
            <a:schemeClr val="tx1"/>
          </a:solidFill>
          <a:latin typeface="黑体" pitchFamily="49" charset="-122"/>
          <a:ea typeface="黑体" pitchFamily="49" charset="-122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</a:rPr>
              <a:t>基于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openMSP430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的三模冗余系统设计</a:t>
            </a:r>
            <a:endParaRPr lang="zh-CN" altLang="en-GB" sz="2800" b="1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40760" cy="2063080"/>
          </a:xfrm>
        </p:spPr>
        <p:txBody>
          <a:bodyPr/>
          <a:lstStyle/>
          <a:p>
            <a:pPr algn="ctr" eaLnBrk="1" hangingPunct="1"/>
            <a:r>
              <a:rPr lang="zh-CN" altLang="en-US" sz="2800" dirty="0" smtClean="0"/>
              <a:t>赵越</a:t>
            </a:r>
            <a:endParaRPr lang="en-US" altLang="zh-CN" sz="2400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4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西北工业大学计算机学院</a:t>
            </a:r>
          </a:p>
          <a:p>
            <a:pPr algn="ctr" eaLnBrk="1" hangingPunct="1"/>
            <a:r>
              <a:rPr lang="en-US" altLang="zh-CN" sz="2400" dirty="0" smtClean="0">
                <a:solidFill>
                  <a:schemeClr val="bg2"/>
                </a:solidFill>
              </a:rPr>
              <a:t>2014</a:t>
            </a:r>
            <a:r>
              <a:rPr lang="zh-CN" altLang="en-US" sz="2400" dirty="0" smtClean="0">
                <a:solidFill>
                  <a:schemeClr val="bg2"/>
                </a:solidFill>
              </a:rPr>
              <a:t>年</a:t>
            </a:r>
            <a:r>
              <a:rPr lang="en-US" altLang="zh-CN" sz="2400" dirty="0" smtClean="0">
                <a:solidFill>
                  <a:schemeClr val="bg2"/>
                </a:solidFill>
              </a:rPr>
              <a:t>9</a:t>
            </a:r>
            <a:r>
              <a:rPr lang="zh-CN" altLang="en-US" sz="2400" dirty="0" smtClean="0">
                <a:solidFill>
                  <a:schemeClr val="bg2"/>
                </a:solidFill>
              </a:rPr>
              <a:t>月</a:t>
            </a:r>
            <a:endParaRPr lang="zh-CN" altLang="en-GB" sz="2400" dirty="0" smtClean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时钟和外设问题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时钟由</a:t>
            </a:r>
            <a:r>
              <a:rPr lang="en-US" altLang="zh-CN" dirty="0" smtClean="0"/>
              <a:t>OpenMsp430</a:t>
            </a:r>
            <a:r>
              <a:rPr lang="zh-CN" altLang="en-US" dirty="0" smtClean="0"/>
              <a:t>内部生成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是否会出现问题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OpenMsp430</a:t>
            </a:r>
            <a:r>
              <a:rPr lang="zh-CN" altLang="en-US" dirty="0" smtClean="0"/>
              <a:t>存在系统内部的外设</a:t>
            </a:r>
            <a:r>
              <a:rPr lang="en-US" altLang="zh-CN" dirty="0" smtClean="0"/>
              <a:t>,</a:t>
            </a:r>
            <a:r>
              <a:rPr lang="zh-CN" altLang="en-US" dirty="0"/>
              <a:t>是否</a:t>
            </a:r>
            <a:r>
              <a:rPr lang="zh-CN" altLang="en-US" dirty="0" smtClean="0"/>
              <a:t>会出现问题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2.TMR</a:t>
            </a:r>
            <a:r>
              <a:rPr lang="zh-CN" altLang="en-US" dirty="0" smtClean="0"/>
              <a:t>的粒度问题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TMR</a:t>
            </a:r>
            <a:r>
              <a:rPr lang="zh-CN" altLang="en-US" dirty="0" smtClean="0"/>
              <a:t>的粒度比较粗糙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是否需要细化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如何细化</a:t>
            </a:r>
            <a:r>
              <a:rPr lang="en-US" altLang="zh-CN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29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996952"/>
            <a:ext cx="8143932" cy="936104"/>
          </a:xfrm>
        </p:spPr>
        <p:txBody>
          <a:bodyPr/>
          <a:lstStyle/>
          <a:p>
            <a:pPr algn="ctr"/>
            <a:r>
              <a:rPr lang="en-US" altLang="zh-CN" sz="3200" dirty="0" smtClean="0"/>
              <a:t>Thanks for your attention !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OpenMsp430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内部模块和连接关系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三模冗余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(TMR)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的粒度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OpenMsp430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初期设想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OpenMsp430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12777"/>
            <a:ext cx="5541099" cy="41764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2619" y="1562956"/>
            <a:ext cx="21900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个处理单元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Execution Unite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三条总线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PMEM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DMEM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Peripheral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内部模块和连接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94" b="23757"/>
          <a:stretch/>
        </p:blipFill>
        <p:spPr>
          <a:xfrm>
            <a:off x="468704" y="1372043"/>
            <a:ext cx="3239200" cy="385341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355976" y="1338908"/>
            <a:ext cx="3787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</a:t>
            </a:r>
            <a:r>
              <a:rPr lang="zh-CN" altLang="en-US" dirty="0" smtClean="0"/>
              <a:t>指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译码状态机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</a:t>
            </a:r>
            <a:r>
              <a:rPr lang="zh-CN" altLang="en-US" dirty="0" smtClean="0"/>
              <a:t>终端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Execution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指令执行状态机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操作数的读取和写回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 smtClean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</a:t>
            </a:r>
            <a:r>
              <a:rPr lang="zh-CN" altLang="en-US" dirty="0" smtClean="0"/>
              <a:t>操作数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</a:t>
            </a:r>
            <a:r>
              <a:rPr lang="zh-CN" altLang="en-US" dirty="0" smtClean="0"/>
              <a:t>回操作数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计算数值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加法器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SDI(Serial Debug Interface)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遍历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(Scan 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UART I2C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访问内存总线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349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601" b="-373"/>
          <a:stretch/>
        </p:blipFill>
        <p:spPr>
          <a:xfrm>
            <a:off x="539553" y="1554932"/>
            <a:ext cx="4104456" cy="43223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076056" y="2780928"/>
            <a:ext cx="32752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64KB</a:t>
            </a:r>
            <a:r>
              <a:rPr lang="zh-CN" altLang="en-US" dirty="0" smtClean="0"/>
              <a:t>编址空间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外设寄存器</a:t>
            </a:r>
            <a:r>
              <a:rPr lang="en-US" altLang="zh-CN" dirty="0" smtClean="0"/>
              <a:t>,DMEM,PMEM</a:t>
            </a:r>
            <a:r>
              <a:rPr lang="zh-CN" altLang="en-US" dirty="0" smtClean="0"/>
              <a:t>统一编址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512B</a:t>
            </a:r>
            <a:r>
              <a:rPr lang="zh-CN" altLang="en-US" dirty="0" smtClean="0"/>
              <a:t>外设寄存器空间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256x8bit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128x16bit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53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三模冗余</a:t>
            </a:r>
            <a:r>
              <a:rPr lang="en-US" altLang="zh-CN" dirty="0"/>
              <a:t>(TMR)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176422" cy="4752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三模冗余</a:t>
            </a:r>
            <a:r>
              <a:rPr lang="zh-CN" altLang="en-US" dirty="0"/>
              <a:t>系统简称</a:t>
            </a:r>
            <a:r>
              <a:rPr lang="en-US" altLang="zh-CN" dirty="0"/>
              <a:t>TMR(Triple Modular Redundancy)</a:t>
            </a:r>
            <a:r>
              <a:rPr lang="zh-CN" altLang="en-US" dirty="0"/>
              <a:t>，是最常用的一种</a:t>
            </a:r>
            <a:r>
              <a:rPr lang="zh-CN" altLang="en-US" dirty="0">
                <a:solidFill>
                  <a:srgbClr val="FF0000"/>
                </a:solidFill>
              </a:rPr>
              <a:t>容错</a:t>
            </a:r>
            <a:r>
              <a:rPr lang="zh-CN" altLang="en-US" dirty="0"/>
              <a:t>设计</a:t>
            </a:r>
            <a:r>
              <a:rPr lang="zh-CN" altLang="en-US" dirty="0" smtClean="0"/>
              <a:t>技术．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三</a:t>
            </a:r>
            <a:r>
              <a:rPr lang="zh-CN" altLang="en-US" dirty="0"/>
              <a:t>个模块同时执行</a:t>
            </a:r>
            <a:r>
              <a:rPr lang="zh-CN" altLang="en-US" dirty="0">
                <a:solidFill>
                  <a:srgbClr val="FF0000"/>
                </a:solidFill>
              </a:rPr>
              <a:t>相同的</a:t>
            </a:r>
            <a:r>
              <a:rPr lang="zh-CN" altLang="en-US" dirty="0"/>
              <a:t>操作，以多数相同的输出作为表决系统的正确输出，通常称为三取二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三</a:t>
            </a:r>
            <a:r>
              <a:rPr lang="zh-CN" altLang="en-US" dirty="0"/>
              <a:t>个模块中只要</a:t>
            </a:r>
            <a:r>
              <a:rPr lang="zh-CN" altLang="en-US" dirty="0">
                <a:solidFill>
                  <a:srgbClr val="FF0000"/>
                </a:solidFill>
              </a:rPr>
              <a:t>不同时出现两个相同的错误</a:t>
            </a:r>
            <a:r>
              <a:rPr lang="zh-CN" altLang="en-US" dirty="0"/>
              <a:t>，就能掩蔽掉故障模块的错误，保证系统正确的输出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由于</a:t>
            </a:r>
            <a:r>
              <a:rPr lang="zh-CN" altLang="en-US" dirty="0"/>
              <a:t>三个模块是互相独立的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两个模块同时出现错误是极小概率事件</a:t>
            </a:r>
            <a:r>
              <a:rPr lang="zh-CN" altLang="en-US" dirty="0" smtClean="0"/>
              <a:t>，</a:t>
            </a:r>
            <a:r>
              <a:rPr lang="zh-CN" altLang="en-US" dirty="0"/>
              <a:t>故可以大大提高系统的可信性</a:t>
            </a:r>
            <a:r>
              <a:rPr lang="zh-CN" altLang="en-US" dirty="0" smtClean="0"/>
              <a:t>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11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判决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45456"/>
              </p:ext>
            </p:extLst>
          </p:nvPr>
        </p:nvGraphicFramePr>
        <p:xfrm>
          <a:off x="500061" y="1557338"/>
          <a:ext cx="399993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9986"/>
                <a:gridCol w="799986"/>
                <a:gridCol w="799986"/>
                <a:gridCol w="663869"/>
                <a:gridCol w="936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220072" y="1844824"/>
            <a:ext cx="3300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B C </a:t>
            </a:r>
            <a:r>
              <a:rPr lang="zh-CN" altLang="en-US" dirty="0" smtClean="0"/>
              <a:t>三个输入</a:t>
            </a:r>
            <a:endParaRPr lang="en-US" altLang="zh-CN" dirty="0" smtClean="0"/>
          </a:p>
          <a:p>
            <a:r>
              <a:rPr lang="en-US" altLang="zh-CN" dirty="0" smtClean="0"/>
              <a:t>Out </a:t>
            </a:r>
            <a:r>
              <a:rPr lang="zh-CN" altLang="en-US" dirty="0" smtClean="0"/>
              <a:t>判决器输出</a:t>
            </a:r>
            <a:endParaRPr lang="en-US" altLang="zh-CN" dirty="0" smtClean="0"/>
          </a:p>
          <a:p>
            <a:r>
              <a:rPr lang="en-US" altLang="zh-CN" dirty="0" smtClean="0"/>
              <a:t>Check </a:t>
            </a:r>
            <a:r>
              <a:rPr lang="zh-CN" altLang="en-US" dirty="0" smtClean="0"/>
              <a:t>错误检测 </a:t>
            </a:r>
            <a:endParaRPr lang="en-US" altLang="zh-CN" dirty="0" smtClean="0"/>
          </a:p>
          <a:p>
            <a:r>
              <a:rPr lang="en-US" altLang="zh-CN" dirty="0" smtClean="0"/>
              <a:t>00:</a:t>
            </a:r>
            <a:r>
              <a:rPr lang="zh-CN" altLang="en-US" dirty="0" smtClean="0"/>
              <a:t>无错误 </a:t>
            </a:r>
            <a:r>
              <a:rPr lang="en-US" altLang="zh-CN" dirty="0" smtClean="0"/>
              <a:t>01:A</a:t>
            </a:r>
            <a:r>
              <a:rPr lang="zh-CN" altLang="en-US" dirty="0" smtClean="0"/>
              <a:t>错误 </a:t>
            </a:r>
            <a:r>
              <a:rPr lang="en-US" altLang="zh-CN" dirty="0" smtClean="0"/>
              <a:t>10:B</a:t>
            </a:r>
            <a:r>
              <a:rPr lang="zh-CN" altLang="en-US" dirty="0" smtClean="0"/>
              <a:t>错误 </a:t>
            </a:r>
            <a:r>
              <a:rPr lang="en-US" altLang="zh-CN" dirty="0" smtClean="0"/>
              <a:t>11:C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21200" y="3275127"/>
            <a:ext cx="3299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Out=(A&amp;B) | (A&amp;C) | (B&amp;C)</a:t>
            </a:r>
          </a:p>
          <a:p>
            <a:r>
              <a:rPr lang="en-US" altLang="zh-CN" dirty="0" smtClean="0"/>
              <a:t>Check[1]=B ^ C</a:t>
            </a:r>
          </a:p>
          <a:p>
            <a:r>
              <a:rPr lang="en-US" altLang="zh-CN" dirty="0" smtClean="0"/>
              <a:t>Check[0]=A ^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37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燕尾形箭头 22"/>
          <p:cNvSpPr/>
          <p:nvPr/>
        </p:nvSpPr>
        <p:spPr bwMode="auto">
          <a:xfrm>
            <a:off x="3745064" y="4543641"/>
            <a:ext cx="868664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判决的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66693"/>
              </p:ext>
            </p:extLst>
          </p:nvPr>
        </p:nvGraphicFramePr>
        <p:xfrm>
          <a:off x="460573" y="1312975"/>
          <a:ext cx="8143875" cy="151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0" name="燕尾形箭头 9"/>
          <p:cNvSpPr/>
          <p:nvPr/>
        </p:nvSpPr>
        <p:spPr bwMode="auto">
          <a:xfrm>
            <a:off x="2411760" y="2780928"/>
            <a:ext cx="302433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23388"/>
              </p:ext>
            </p:extLst>
          </p:nvPr>
        </p:nvGraphicFramePr>
        <p:xfrm>
          <a:off x="323528" y="2652494"/>
          <a:ext cx="8143875" cy="151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燕尾形箭头 8"/>
          <p:cNvSpPr/>
          <p:nvPr/>
        </p:nvSpPr>
        <p:spPr bwMode="auto">
          <a:xfrm>
            <a:off x="2411760" y="3671155"/>
            <a:ext cx="302433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燕尾形箭头 11"/>
          <p:cNvSpPr/>
          <p:nvPr/>
        </p:nvSpPr>
        <p:spPr bwMode="auto">
          <a:xfrm>
            <a:off x="2411760" y="3226034"/>
            <a:ext cx="302433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377549"/>
              </p:ext>
            </p:extLst>
          </p:nvPr>
        </p:nvGraphicFramePr>
        <p:xfrm>
          <a:off x="539552" y="4365104"/>
          <a:ext cx="8143875" cy="151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燕尾形箭头 13"/>
          <p:cNvSpPr/>
          <p:nvPr/>
        </p:nvSpPr>
        <p:spPr bwMode="auto">
          <a:xfrm>
            <a:off x="5037188" y="5433868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燕尾形箭头 14"/>
          <p:cNvSpPr/>
          <p:nvPr/>
        </p:nvSpPr>
        <p:spPr bwMode="auto">
          <a:xfrm>
            <a:off x="5046340" y="4543641"/>
            <a:ext cx="868664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燕尾形箭头 15"/>
          <p:cNvSpPr/>
          <p:nvPr/>
        </p:nvSpPr>
        <p:spPr bwMode="auto">
          <a:xfrm>
            <a:off x="5037188" y="4988747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燕尾形箭头 17"/>
          <p:cNvSpPr/>
          <p:nvPr/>
        </p:nvSpPr>
        <p:spPr bwMode="auto">
          <a:xfrm>
            <a:off x="2396904" y="5417466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燕尾形箭头 18"/>
          <p:cNvSpPr/>
          <p:nvPr/>
        </p:nvSpPr>
        <p:spPr bwMode="auto">
          <a:xfrm>
            <a:off x="2406056" y="4527239"/>
            <a:ext cx="868664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>
            <a:off x="2396904" y="4972345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>
            <a:off x="3735912" y="5433868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流程图: 过程 25"/>
          <p:cNvSpPr/>
          <p:nvPr/>
        </p:nvSpPr>
        <p:spPr bwMode="auto">
          <a:xfrm>
            <a:off x="5476096" y="2761456"/>
            <a:ext cx="478908" cy="139428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燕尾形箭头 23"/>
          <p:cNvSpPr/>
          <p:nvPr/>
        </p:nvSpPr>
        <p:spPr bwMode="auto">
          <a:xfrm>
            <a:off x="3735912" y="4988747"/>
            <a:ext cx="877816" cy="504056"/>
          </a:xfrm>
          <a:prstGeom prst="notchedRightArrow">
            <a:avLst>
              <a:gd name="adj1" fmla="val 53628"/>
              <a:gd name="adj2" fmla="val 10260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2360" y="329471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 bwMode="auto">
          <a:xfrm>
            <a:off x="3261600" y="4527231"/>
            <a:ext cx="478908" cy="139428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10724" y="50458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</a:t>
            </a:r>
            <a:endParaRPr lang="zh-CN" altLang="en-US" dirty="0"/>
          </a:p>
        </p:txBody>
      </p:sp>
      <p:sp>
        <p:nvSpPr>
          <p:cNvPr id="28" name="流程图: 过程 27"/>
          <p:cNvSpPr/>
          <p:nvPr/>
        </p:nvSpPr>
        <p:spPr bwMode="auto">
          <a:xfrm>
            <a:off x="4636012" y="4518992"/>
            <a:ext cx="478908" cy="139428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49732" y="506224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 bwMode="auto">
          <a:xfrm>
            <a:off x="6010424" y="4543633"/>
            <a:ext cx="478908" cy="139428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1008" y="506224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2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OpenMsp430 </a:t>
            </a:r>
            <a:r>
              <a:rPr lang="zh-CN" altLang="en-US" dirty="0" smtClean="0"/>
              <a:t>初期设想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BE9FB-631F-4E44-BBEC-27C08596C2CA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345756"/>
            <a:ext cx="6303875" cy="4751387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/>
        </p:nvPicPr>
        <p:blipFill rotWithShape="1">
          <a:blip r:embed="rId2"/>
          <a:srcRect r="27226" b="22413"/>
          <a:stretch/>
        </p:blipFill>
        <p:spPr bwMode="auto">
          <a:xfrm>
            <a:off x="1048192" y="1772816"/>
            <a:ext cx="4032448" cy="3240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" name="内容占位符 6"/>
          <p:cNvPicPr>
            <a:picLocks noChangeAspect="1"/>
          </p:cNvPicPr>
          <p:nvPr/>
        </p:nvPicPr>
        <p:blipFill rotWithShape="1">
          <a:blip r:embed="rId2"/>
          <a:srcRect r="27226" b="22413"/>
          <a:stretch/>
        </p:blipFill>
        <p:spPr bwMode="auto">
          <a:xfrm>
            <a:off x="1547664" y="2242716"/>
            <a:ext cx="3570124" cy="2868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 bwMode="auto">
          <a:xfrm>
            <a:off x="3895160" y="1463391"/>
            <a:ext cx="102284" cy="3765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9552" y="5111565"/>
            <a:ext cx="4680520" cy="117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4590" y="52089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判决逻辑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78083"/>
      </p:ext>
    </p:extLst>
  </p:cSld>
  <p:clrMapOvr>
    <a:masterClrMapping/>
  </p:clrMapOvr>
</p:sld>
</file>

<file path=ppt/theme/theme1.xml><?xml version="1.0" encoding="utf-8"?>
<a:theme xmlns:a="http://schemas.openxmlformats.org/drawingml/2006/main" name="1_chap2-1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80"/>
      </a:lt2>
      <a:accent1>
        <a:srgbClr val="FF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AAFF"/>
      </a:accent5>
      <a:accent6>
        <a:srgbClr val="E70000"/>
      </a:accent6>
      <a:hlink>
        <a:srgbClr val="00FFFF"/>
      </a:hlink>
      <a:folHlink>
        <a:srgbClr val="C0C0C0"/>
      </a:folHlink>
    </a:clrScheme>
    <a:fontScheme name="chap2-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p2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2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2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2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2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2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2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16883</TotalTime>
  <Words>383</Words>
  <Application>Microsoft Office PowerPoint</Application>
  <PresentationFormat>全屏显示(4:3)</PresentationFormat>
  <Paragraphs>145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Monotype Sorts</vt:lpstr>
      <vt:lpstr>微软雅黑</vt:lpstr>
      <vt:lpstr>黑体</vt:lpstr>
      <vt:lpstr>Times New Roman</vt:lpstr>
      <vt:lpstr>Wingdings</vt:lpstr>
      <vt:lpstr>Arial</vt:lpstr>
      <vt:lpstr>1_chap2-1</vt:lpstr>
      <vt:lpstr>基于openMSP430的三模冗余系统设计</vt:lpstr>
      <vt:lpstr>目录</vt:lpstr>
      <vt:lpstr>OpenMsp430 系统结构</vt:lpstr>
      <vt:lpstr>内部模块和连接关系</vt:lpstr>
      <vt:lpstr>存储器结构</vt:lpstr>
      <vt:lpstr>三模冗余(TMR)概述</vt:lpstr>
      <vt:lpstr>判决器</vt:lpstr>
      <vt:lpstr>判决的粒度</vt:lpstr>
      <vt:lpstr>TMR OpenMsp430 初期设想</vt:lpstr>
      <vt:lpstr>问题</vt:lpstr>
      <vt:lpstr>PowerPoint 演示文稿</vt:lpstr>
    </vt:vector>
  </TitlesOfParts>
  <Company>IN2P3 - CNRS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huch</dc:creator>
  <cp:lastModifiedBy>zhy910827@163.com</cp:lastModifiedBy>
  <cp:revision>1498</cp:revision>
  <dcterms:created xsi:type="dcterms:W3CDTF">2003-10-16T10:47:22Z</dcterms:created>
  <dcterms:modified xsi:type="dcterms:W3CDTF">2014-11-04T03:13:55Z</dcterms:modified>
</cp:coreProperties>
</file>